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6" r:id="rId1"/>
  </p:sldMasterIdLst>
  <p:sldIdLst>
    <p:sldId id="256" r:id="rId2"/>
    <p:sldId id="265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8" r:id="rId12"/>
    <p:sldId id="270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5118"/>
  </p:normalViewPr>
  <p:slideViewPr>
    <p:cSldViewPr snapToGrid="0" snapToObjects="1">
      <p:cViewPr varScale="1">
        <p:scale>
          <a:sx n="92" d="100"/>
          <a:sy n="92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00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2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9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2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22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0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534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1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1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04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82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kFpVOIpeksk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55036-737B-3B42-8937-8356A1BBB4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Destination: Secondary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0FD014-2825-6C49-ABBD-77651144B8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 transit</a:t>
            </a:r>
          </a:p>
        </p:txBody>
      </p:sp>
    </p:spTree>
    <p:extLst>
      <p:ext uri="{BB962C8B-B14F-4D97-AF65-F5344CB8AC3E}">
        <p14:creationId xmlns:p14="http://schemas.microsoft.com/office/powerpoint/2010/main" val="421042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2F6166-E774-6845-970E-898FFDC1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05965"/>
            <a:ext cx="7729728" cy="1188720"/>
          </a:xfrm>
        </p:spPr>
        <p:txBody>
          <a:bodyPr/>
          <a:lstStyle/>
          <a:p>
            <a:r>
              <a:rPr lang="en-US" dirty="0"/>
              <a:t>Remember what matters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048C70C-1608-574B-9918-4E3E14AF8B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1037" y="3574803"/>
            <a:ext cx="4390673" cy="278886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203E670-D643-424C-AB41-F41A97C0A5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41299" y="3667677"/>
            <a:ext cx="4153288" cy="2603117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xmlns="" id="{95E3DE20-E972-4943-A666-8595B0F57919}"/>
              </a:ext>
            </a:extLst>
          </p:cNvPr>
          <p:cNvSpPr/>
          <p:nvPr/>
        </p:nvSpPr>
        <p:spPr>
          <a:xfrm>
            <a:off x="3953215" y="1476227"/>
            <a:ext cx="3925613" cy="1686910"/>
          </a:xfrm>
          <a:prstGeom prst="wedgeRoundRectCallout">
            <a:avLst>
              <a:gd name="adj1" fmla="val -59722"/>
              <a:gd name="adj2" fmla="val 106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 punctual </a:t>
            </a:r>
          </a:p>
          <a:p>
            <a:pPr algn="ctr"/>
            <a:r>
              <a:rPr lang="en-US" sz="2000" dirty="0"/>
              <a:t>Be in your uniform</a:t>
            </a:r>
          </a:p>
          <a:p>
            <a:pPr algn="ctr"/>
            <a:r>
              <a:rPr lang="en-US" sz="2000" dirty="0"/>
              <a:t>Do your homework daily</a:t>
            </a:r>
          </a:p>
          <a:p>
            <a:pPr algn="ctr"/>
            <a:r>
              <a:rPr lang="en-US" sz="2000" dirty="0"/>
              <a:t>And you will be running for gold!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328DA0-100B-144A-9F34-994E04A6C78C}"/>
              </a:ext>
            </a:extLst>
          </p:cNvPr>
          <p:cNvSpPr txBox="1"/>
          <p:nvPr/>
        </p:nvSpPr>
        <p:spPr>
          <a:xfrm>
            <a:off x="1367670" y="6296723"/>
            <a:ext cx="5171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Mr. Morrison and David Cameron</a:t>
            </a:r>
          </a:p>
        </p:txBody>
      </p:sp>
    </p:spTree>
    <p:extLst>
      <p:ext uri="{BB962C8B-B14F-4D97-AF65-F5344CB8AC3E}">
        <p14:creationId xmlns:p14="http://schemas.microsoft.com/office/powerpoint/2010/main" val="251941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82FD0-9A3D-CF42-B78C-5E44350E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88449"/>
            <a:ext cx="4486656" cy="1141497"/>
          </a:xfrm>
        </p:spPr>
        <p:txBody>
          <a:bodyPr/>
          <a:lstStyle/>
          <a:p>
            <a:r>
              <a:rPr lang="en-US" dirty="0"/>
              <a:t>MY TOOL BOX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C2EC57C-18D4-7C46-868A-6CDFE4D57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1" t="15228" r="5215" b="25554"/>
          <a:stretch/>
        </p:blipFill>
        <p:spPr>
          <a:xfrm>
            <a:off x="7189075" y="389342"/>
            <a:ext cx="4524705" cy="630436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5BC6BB-C2CF-2B4A-A105-13CED020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2065283"/>
            <a:ext cx="4486656" cy="4493171"/>
          </a:xfrm>
        </p:spPr>
        <p:txBody>
          <a:bodyPr>
            <a:normAutofit/>
          </a:bodyPr>
          <a:lstStyle/>
          <a:p>
            <a:r>
              <a:rPr lang="en-US" sz="2000" b="1" dirty="0"/>
              <a:t>Meeting my best friend</a:t>
            </a:r>
          </a:p>
          <a:p>
            <a:r>
              <a:rPr lang="en-US" sz="2000" b="1" dirty="0"/>
              <a:t>Chilling listening to music</a:t>
            </a:r>
          </a:p>
          <a:p>
            <a:r>
              <a:rPr lang="en-US" sz="2000" b="1" dirty="0"/>
              <a:t>Drawing</a:t>
            </a:r>
          </a:p>
          <a:p>
            <a:r>
              <a:rPr lang="en-US" sz="2000" b="1" dirty="0"/>
              <a:t>Watching a movie</a:t>
            </a:r>
          </a:p>
          <a:p>
            <a:r>
              <a:rPr lang="en-US" sz="2000" b="1" dirty="0"/>
              <a:t>Stretching</a:t>
            </a:r>
          </a:p>
          <a:p>
            <a:r>
              <a:rPr lang="en-US" sz="2000" b="1" dirty="0"/>
              <a:t>Taekwondo</a:t>
            </a:r>
          </a:p>
          <a:p>
            <a:r>
              <a:rPr lang="en-US" sz="2000" b="1" dirty="0"/>
              <a:t>Taking a bath</a:t>
            </a:r>
          </a:p>
          <a:p>
            <a:r>
              <a:rPr lang="en-US" sz="2000" b="1" dirty="0"/>
              <a:t>Having a massage</a:t>
            </a:r>
          </a:p>
          <a:p>
            <a:r>
              <a:rPr lang="en-US" sz="2000" b="1" dirty="0"/>
              <a:t>Family time</a:t>
            </a:r>
          </a:p>
          <a:p>
            <a:r>
              <a:rPr lang="en-US" sz="2000" b="1" dirty="0"/>
              <a:t>Playing games</a:t>
            </a:r>
          </a:p>
        </p:txBody>
      </p:sp>
    </p:spTree>
    <p:extLst>
      <p:ext uri="{BB962C8B-B14F-4D97-AF65-F5344CB8AC3E}">
        <p14:creationId xmlns:p14="http://schemas.microsoft.com/office/powerpoint/2010/main" val="356636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82FD0-9A3D-CF42-B78C-5E44350E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88449"/>
            <a:ext cx="4486656" cy="1141497"/>
          </a:xfrm>
        </p:spPr>
        <p:txBody>
          <a:bodyPr/>
          <a:lstStyle/>
          <a:p>
            <a:r>
              <a:rPr lang="en-US" dirty="0"/>
              <a:t>Your TOOL BOX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5BC6BB-C2CF-2B4A-A105-13CED020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21030692">
            <a:off x="959159" y="2925215"/>
            <a:ext cx="4486656" cy="2246636"/>
          </a:xfrm>
        </p:spPr>
        <p:txBody>
          <a:bodyPr>
            <a:normAutofit/>
          </a:bodyPr>
          <a:lstStyle/>
          <a:p>
            <a:r>
              <a:rPr lang="en-US" sz="4400" b="1" dirty="0"/>
              <a:t>What is in your toolbox?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0BA85B0-0835-7D4D-A5C9-4D4C868F7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09" b="35732"/>
          <a:stretch/>
        </p:blipFill>
        <p:spPr>
          <a:xfrm>
            <a:off x="6228085" y="588449"/>
            <a:ext cx="5833067" cy="56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37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532D68-F033-F444-B999-B4526EB22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07947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Moving up!</a:t>
            </a:r>
            <a:br>
              <a:rPr lang="en-US" dirty="0"/>
            </a:br>
            <a:r>
              <a:rPr lang="en-US" dirty="0"/>
              <a:t>The transition to secondary school</a:t>
            </a:r>
            <a:br>
              <a:rPr lang="en-US" dirty="0"/>
            </a:br>
            <a:r>
              <a:rPr lang="en-US" dirty="0">
                <a:hlinkClick r:id="rId2" tooltip="Moving Up!"/>
              </a:rPr>
              <a:t>https://youtu.be/kFpVOIpeksk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4AC327-69E0-8146-84F3-04D1BDAE1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1785226"/>
            <a:ext cx="86360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1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11CD4-0B2A-3948-850E-D809952D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853" y="2304761"/>
            <a:ext cx="7729728" cy="2424894"/>
          </a:xfrm>
        </p:spPr>
        <p:txBody>
          <a:bodyPr>
            <a:normAutofit/>
          </a:bodyPr>
          <a:lstStyle/>
          <a:p>
            <a:r>
              <a:rPr lang="en-US" dirty="0"/>
              <a:t>My name is Ruby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 was once a tween too</a:t>
            </a:r>
          </a:p>
        </p:txBody>
      </p:sp>
    </p:spTree>
    <p:extLst>
      <p:ext uri="{BB962C8B-B14F-4D97-AF65-F5344CB8AC3E}">
        <p14:creationId xmlns:p14="http://schemas.microsoft.com/office/powerpoint/2010/main" val="341445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D4A9A9-2E12-9F4D-ADD6-1C3F009C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86" y="490238"/>
            <a:ext cx="4486656" cy="1141497"/>
          </a:xfrm>
        </p:spPr>
        <p:txBody>
          <a:bodyPr/>
          <a:lstStyle/>
          <a:p>
            <a:r>
              <a:rPr lang="en-US" dirty="0"/>
              <a:t>My School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3016219-B5B1-CB47-A68A-82F76ADB4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0394" y="129489"/>
            <a:ext cx="4713125" cy="31306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F0F982-5139-A141-B50F-474C41BD0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1730864"/>
            <a:ext cx="4486656" cy="4351282"/>
          </a:xfrm>
        </p:spPr>
        <p:txBody>
          <a:bodyPr>
            <a:normAutofit/>
          </a:bodyPr>
          <a:lstStyle/>
          <a:p>
            <a:r>
              <a:rPr lang="en-US" sz="2000" b="1" dirty="0"/>
              <a:t>I went to </a:t>
            </a:r>
            <a:r>
              <a:rPr lang="en-US" sz="2000" b="1" dirty="0" err="1"/>
              <a:t>Kingsdale</a:t>
            </a:r>
            <a:endParaRPr lang="en-US" sz="2000" b="1" dirty="0"/>
          </a:p>
          <a:p>
            <a:r>
              <a:rPr lang="en-US" sz="2000" b="1" dirty="0"/>
              <a:t>It’s not in Croydon but it’s a secondary school:</a:t>
            </a:r>
          </a:p>
          <a:p>
            <a:r>
              <a:rPr lang="en-US" sz="2000" b="1" dirty="0"/>
              <a:t>It’s mixed</a:t>
            </a:r>
          </a:p>
          <a:p>
            <a:r>
              <a:rPr lang="en-US" sz="2000" b="1" dirty="0"/>
              <a:t>It’s multi-racial</a:t>
            </a:r>
          </a:p>
          <a:p>
            <a:r>
              <a:rPr lang="en-US" sz="2000" b="1" dirty="0"/>
              <a:t>It’s massive </a:t>
            </a:r>
          </a:p>
          <a:p>
            <a:r>
              <a:rPr lang="en-US" sz="2000" b="1" dirty="0"/>
              <a:t>(400 children per entry form)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E0FB90-BC66-E941-B9D1-99A8EFA5B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68" b="32982"/>
          <a:stretch/>
        </p:blipFill>
        <p:spPr>
          <a:xfrm>
            <a:off x="784386" y="4694603"/>
            <a:ext cx="4461642" cy="148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CE934C-9116-0D43-BFD2-7D0B72514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28"/>
          <a:stretch/>
        </p:blipFill>
        <p:spPr>
          <a:xfrm>
            <a:off x="6480393" y="3512367"/>
            <a:ext cx="4713125" cy="295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4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197FE-C5A3-5A44-9830-AE88A15F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587" y="118681"/>
            <a:ext cx="7729728" cy="1188720"/>
          </a:xfrm>
        </p:spPr>
        <p:txBody>
          <a:bodyPr/>
          <a:lstStyle/>
          <a:p>
            <a:r>
              <a:rPr lang="en-US" dirty="0"/>
              <a:t>My thoughts while in transit</a:t>
            </a:r>
          </a:p>
        </p:txBody>
      </p:sp>
      <p:sp>
        <p:nvSpPr>
          <p:cNvPr id="3" name="Explosion 1 2">
            <a:extLst>
              <a:ext uri="{FF2B5EF4-FFF2-40B4-BE49-F238E27FC236}">
                <a16:creationId xmlns:a16="http://schemas.microsoft.com/office/drawing/2014/main" xmlns="" id="{89CB195C-79CB-6F4E-A16F-7033C95EAC5D}"/>
              </a:ext>
            </a:extLst>
          </p:cNvPr>
          <p:cNvSpPr/>
          <p:nvPr/>
        </p:nvSpPr>
        <p:spPr>
          <a:xfrm>
            <a:off x="322535" y="1339954"/>
            <a:ext cx="3909848" cy="2822028"/>
          </a:xfrm>
          <a:prstGeom prst="irregularSeal1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if I get lost?</a:t>
            </a:r>
          </a:p>
        </p:txBody>
      </p:sp>
      <p:sp>
        <p:nvSpPr>
          <p:cNvPr id="4" name="Explosion 1 3">
            <a:extLst>
              <a:ext uri="{FF2B5EF4-FFF2-40B4-BE49-F238E27FC236}">
                <a16:creationId xmlns:a16="http://schemas.microsoft.com/office/drawing/2014/main" xmlns="" id="{0B6E88BD-C071-FD4C-9785-3E5112A215DC}"/>
              </a:ext>
            </a:extLst>
          </p:cNvPr>
          <p:cNvSpPr/>
          <p:nvPr/>
        </p:nvSpPr>
        <p:spPr>
          <a:xfrm>
            <a:off x="7985564" y="1070554"/>
            <a:ext cx="4099034" cy="2648607"/>
          </a:xfrm>
          <a:prstGeom prst="irregularSeal1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if I arrive late?</a:t>
            </a:r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xmlns="" id="{1E776042-3C08-7343-A3EF-F01B639B5099}"/>
              </a:ext>
            </a:extLst>
          </p:cNvPr>
          <p:cNvSpPr/>
          <p:nvPr/>
        </p:nvSpPr>
        <p:spPr>
          <a:xfrm>
            <a:off x="7982608" y="3451436"/>
            <a:ext cx="3400097" cy="2375338"/>
          </a:xfrm>
          <a:prstGeom prst="irregularSeal1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if I am not with my friends?</a:t>
            </a:r>
          </a:p>
        </p:txBody>
      </p:sp>
      <p:sp>
        <p:nvSpPr>
          <p:cNvPr id="6" name="Explosion 2 5">
            <a:extLst>
              <a:ext uri="{FF2B5EF4-FFF2-40B4-BE49-F238E27FC236}">
                <a16:creationId xmlns:a16="http://schemas.microsoft.com/office/drawing/2014/main" xmlns="" id="{61123F74-AACC-994A-8105-BED584E7EA58}"/>
              </a:ext>
            </a:extLst>
          </p:cNvPr>
          <p:cNvSpPr/>
          <p:nvPr/>
        </p:nvSpPr>
        <p:spPr>
          <a:xfrm>
            <a:off x="4686624" y="3148270"/>
            <a:ext cx="3600785" cy="1619039"/>
          </a:xfrm>
          <a:prstGeom prst="irregularSeal2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if I forget my homework?</a:t>
            </a:r>
          </a:p>
        </p:txBody>
      </p:sp>
      <p:sp>
        <p:nvSpPr>
          <p:cNvPr id="7" name="Explosion 2 6">
            <a:extLst>
              <a:ext uri="{FF2B5EF4-FFF2-40B4-BE49-F238E27FC236}">
                <a16:creationId xmlns:a16="http://schemas.microsoft.com/office/drawing/2014/main" xmlns="" id="{9E383C6F-9935-144E-854B-FAE4C7EAC28C}"/>
              </a:ext>
            </a:extLst>
          </p:cNvPr>
          <p:cNvSpPr/>
          <p:nvPr/>
        </p:nvSpPr>
        <p:spPr>
          <a:xfrm>
            <a:off x="4552952" y="1348974"/>
            <a:ext cx="2900855" cy="2159876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Yeah, I can travel by myself!</a:t>
            </a:r>
          </a:p>
        </p:txBody>
      </p:sp>
      <p:sp>
        <p:nvSpPr>
          <p:cNvPr id="8" name="Explosion 2 7">
            <a:extLst>
              <a:ext uri="{FF2B5EF4-FFF2-40B4-BE49-F238E27FC236}">
                <a16:creationId xmlns:a16="http://schemas.microsoft.com/office/drawing/2014/main" xmlns="" id="{7A9884C7-ADEA-1249-9476-FA27270FBB5D}"/>
              </a:ext>
            </a:extLst>
          </p:cNvPr>
          <p:cNvSpPr/>
          <p:nvPr/>
        </p:nvSpPr>
        <p:spPr>
          <a:xfrm>
            <a:off x="473290" y="3785825"/>
            <a:ext cx="3756137" cy="2286000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Yeah, I am officially older now! Moving to KS3!</a:t>
            </a:r>
          </a:p>
        </p:txBody>
      </p:sp>
      <p:sp>
        <p:nvSpPr>
          <p:cNvPr id="9" name="Explosion 2 8">
            <a:extLst>
              <a:ext uri="{FF2B5EF4-FFF2-40B4-BE49-F238E27FC236}">
                <a16:creationId xmlns:a16="http://schemas.microsoft.com/office/drawing/2014/main" xmlns="" id="{D38D1D2D-3C81-F744-82DD-74B1C7E54B0D}"/>
              </a:ext>
            </a:extLst>
          </p:cNvPr>
          <p:cNvSpPr/>
          <p:nvPr/>
        </p:nvSpPr>
        <p:spPr>
          <a:xfrm>
            <a:off x="3820840" y="4639105"/>
            <a:ext cx="4695168" cy="1758704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Yeah, I’ll be able to access so many clubs!</a:t>
            </a:r>
          </a:p>
        </p:txBody>
      </p:sp>
    </p:spTree>
    <p:extLst>
      <p:ext uri="{BB962C8B-B14F-4D97-AF65-F5344CB8AC3E}">
        <p14:creationId xmlns:p14="http://schemas.microsoft.com/office/powerpoint/2010/main" val="127472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463BB-70A2-454F-AF2F-2D34D1355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62" y="5417031"/>
            <a:ext cx="10452537" cy="1188720"/>
          </a:xfrm>
        </p:spPr>
        <p:txBody>
          <a:bodyPr/>
          <a:lstStyle/>
          <a:p>
            <a:r>
              <a:rPr lang="en-US" dirty="0"/>
              <a:t>With great powers </a:t>
            </a:r>
            <a:r>
              <a:rPr lang="en-US" dirty="0" smtClean="0"/>
              <a:t>come </a:t>
            </a:r>
            <a:r>
              <a:rPr lang="en-US" dirty="0"/>
              <a:t>great responsibilities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A7D149-0E30-EF46-9712-6702ED223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774" y="269335"/>
            <a:ext cx="4986715" cy="49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0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A7A9F-D224-D843-840C-A43A3B08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66" y="478090"/>
            <a:ext cx="4494998" cy="1134640"/>
          </a:xfrm>
        </p:spPr>
        <p:txBody>
          <a:bodyPr/>
          <a:lstStyle/>
          <a:p>
            <a:r>
              <a:rPr lang="en-US" dirty="0"/>
              <a:t>STEP 1: Planning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68A368-93AE-EE4E-A179-B31C900D7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166" y="1891861"/>
            <a:ext cx="4494998" cy="4477407"/>
          </a:xfrm>
        </p:spPr>
        <p:txBody>
          <a:bodyPr>
            <a:normAutofit/>
          </a:bodyPr>
          <a:lstStyle/>
          <a:p>
            <a:r>
              <a:rPr lang="en-US" sz="2400" dirty="0"/>
              <a:t>Make a to-do list</a:t>
            </a:r>
          </a:p>
          <a:p>
            <a:r>
              <a:rPr lang="en-US" sz="2400" dirty="0"/>
              <a:t>Get uniform</a:t>
            </a:r>
          </a:p>
          <a:p>
            <a:r>
              <a:rPr lang="en-US" sz="2400" dirty="0"/>
              <a:t>Get zip-card</a:t>
            </a:r>
          </a:p>
          <a:p>
            <a:r>
              <a:rPr lang="en-US" sz="2400" dirty="0"/>
              <a:t>Sort out route to school</a:t>
            </a:r>
          </a:p>
          <a:p>
            <a:r>
              <a:rPr lang="en-US" sz="2400" dirty="0"/>
              <a:t>Get a bag</a:t>
            </a:r>
          </a:p>
          <a:p>
            <a:r>
              <a:rPr lang="en-US" sz="2400" dirty="0"/>
              <a:t>Get a pencil case</a:t>
            </a:r>
          </a:p>
          <a:p>
            <a:r>
              <a:rPr lang="en-US" sz="2400" dirty="0"/>
              <a:t>Download homework App (SMH)</a:t>
            </a:r>
          </a:p>
          <a:p>
            <a:r>
              <a:rPr lang="en-US" sz="2400" dirty="0"/>
              <a:t>Get a phone</a:t>
            </a:r>
          </a:p>
          <a:p>
            <a:r>
              <a:rPr lang="en-US" sz="2400" dirty="0"/>
              <a:t>Set an alarm to wake up on time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35F04CB0-D2B3-3E43-8C30-2C3457454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89903" y="0"/>
            <a:ext cx="6102097" cy="6858000"/>
          </a:xfrm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8D4730-9F40-8243-8035-592824A61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45"/>
          <a:stretch/>
        </p:blipFill>
        <p:spPr>
          <a:xfrm>
            <a:off x="6089903" y="0"/>
            <a:ext cx="5933091" cy="3900840"/>
          </a:xfrm>
          <a:prstGeom prst="rect">
            <a:avLst/>
          </a:prstGeom>
        </p:spPr>
      </p:pic>
      <p:sp>
        <p:nvSpPr>
          <p:cNvPr id="9" name="Cloud Callout 8">
            <a:extLst>
              <a:ext uri="{FF2B5EF4-FFF2-40B4-BE49-F238E27FC236}">
                <a16:creationId xmlns:a16="http://schemas.microsoft.com/office/drawing/2014/main" xmlns="" id="{3EF7EFA8-ECE6-4A48-B317-A00D3902F478}"/>
              </a:ext>
            </a:extLst>
          </p:cNvPr>
          <p:cNvSpPr/>
          <p:nvPr/>
        </p:nvSpPr>
        <p:spPr>
          <a:xfrm>
            <a:off x="6778330" y="4177863"/>
            <a:ext cx="4462483" cy="2554014"/>
          </a:xfrm>
          <a:prstGeom prst="cloudCallout">
            <a:avLst>
              <a:gd name="adj1" fmla="val 50708"/>
              <a:gd name="adj2" fmla="val -158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Think </a:t>
            </a:r>
          </a:p>
          <a:p>
            <a:pPr algn="ctr"/>
            <a:r>
              <a:rPr lang="en-US" sz="3200" b="1" dirty="0"/>
              <a:t>Discipline </a:t>
            </a:r>
          </a:p>
          <a:p>
            <a:pPr algn="ctr"/>
            <a:r>
              <a:rPr lang="en-US" sz="3200" b="1" dirty="0"/>
              <a:t>Safety</a:t>
            </a:r>
          </a:p>
          <a:p>
            <a:pPr algn="ctr"/>
            <a:r>
              <a:rPr lang="en-US" sz="3200" b="1" dirty="0"/>
              <a:t>Wellbeing</a:t>
            </a:r>
          </a:p>
        </p:txBody>
      </p:sp>
    </p:spTree>
    <p:extLst>
      <p:ext uri="{BB962C8B-B14F-4D97-AF65-F5344CB8AC3E}">
        <p14:creationId xmlns:p14="http://schemas.microsoft.com/office/powerpoint/2010/main" val="353815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A7A9F-D224-D843-840C-A43A3B08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66" y="478090"/>
            <a:ext cx="4494998" cy="1134640"/>
          </a:xfrm>
        </p:spPr>
        <p:txBody>
          <a:bodyPr/>
          <a:lstStyle/>
          <a:p>
            <a:r>
              <a:rPr lang="en-US" dirty="0"/>
              <a:t>STEP 2: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68A368-93AE-EE4E-A179-B31C900D7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166" y="1891862"/>
            <a:ext cx="4494998" cy="4146330"/>
          </a:xfrm>
        </p:spPr>
        <p:txBody>
          <a:bodyPr>
            <a:normAutofit/>
          </a:bodyPr>
          <a:lstStyle/>
          <a:p>
            <a:r>
              <a:rPr lang="en-US" sz="3200" dirty="0"/>
              <a:t>Taster days</a:t>
            </a:r>
          </a:p>
          <a:p>
            <a:r>
              <a:rPr lang="en-US" sz="3200" dirty="0"/>
              <a:t>Summer school</a:t>
            </a:r>
          </a:p>
          <a:p>
            <a:r>
              <a:rPr lang="en-US" sz="3200" dirty="0"/>
              <a:t>Practice the route</a:t>
            </a:r>
          </a:p>
          <a:p>
            <a:r>
              <a:rPr lang="en-US" sz="3200" dirty="0"/>
              <a:t>Arrange to go with friends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35F04CB0-D2B3-3E43-8C30-2C3457454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89903" y="0"/>
            <a:ext cx="6102097" cy="6858000"/>
          </a:xfrm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CCEA60-A64D-1A42-811C-A9FF440AD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0" r="13406"/>
          <a:stretch/>
        </p:blipFill>
        <p:spPr>
          <a:xfrm>
            <a:off x="6089904" y="0"/>
            <a:ext cx="6102096" cy="5061344"/>
          </a:xfrm>
          <a:prstGeom prst="rect">
            <a:avLst/>
          </a:prstGeom>
        </p:spPr>
      </p:pic>
      <p:sp>
        <p:nvSpPr>
          <p:cNvPr id="9" name="Cloud Callout 8">
            <a:extLst>
              <a:ext uri="{FF2B5EF4-FFF2-40B4-BE49-F238E27FC236}">
                <a16:creationId xmlns:a16="http://schemas.microsoft.com/office/drawing/2014/main" xmlns="" id="{3EF7EFA8-ECE6-4A48-B317-A00D3902F478}"/>
              </a:ext>
            </a:extLst>
          </p:cNvPr>
          <p:cNvSpPr/>
          <p:nvPr/>
        </p:nvSpPr>
        <p:spPr>
          <a:xfrm>
            <a:off x="6389447" y="5234152"/>
            <a:ext cx="5503008" cy="1480795"/>
          </a:xfrm>
          <a:prstGeom prst="cloudCallout">
            <a:avLst>
              <a:gd name="adj1" fmla="val -47318"/>
              <a:gd name="adj2" fmla="val -31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Practice makes perfect</a:t>
            </a:r>
          </a:p>
        </p:txBody>
      </p:sp>
    </p:spTree>
    <p:extLst>
      <p:ext uri="{BB962C8B-B14F-4D97-AF65-F5344CB8AC3E}">
        <p14:creationId xmlns:p14="http://schemas.microsoft.com/office/powerpoint/2010/main" val="258541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C6CAE-4B09-6942-ABE8-3B102512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313777"/>
            <a:ext cx="4486656" cy="1141497"/>
          </a:xfrm>
        </p:spPr>
        <p:txBody>
          <a:bodyPr/>
          <a:lstStyle/>
          <a:p>
            <a:r>
              <a:rPr lang="en-US" dirty="0"/>
              <a:t>STEP 3: It’s a go, go, GO!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52458CB-CADD-BC48-B54F-07C1EFE48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953" y="217838"/>
            <a:ext cx="4695935" cy="262972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6FC09F-AA77-FE4F-99CB-47F67002A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55274"/>
            <a:ext cx="5927834" cy="3797785"/>
          </a:xfrm>
        </p:spPr>
        <p:txBody>
          <a:bodyPr>
            <a:normAutofit/>
          </a:bodyPr>
          <a:lstStyle/>
          <a:p>
            <a:r>
              <a:rPr lang="en-US" sz="2400" dirty="0"/>
              <a:t>Getting your timetable</a:t>
            </a:r>
          </a:p>
          <a:p>
            <a:r>
              <a:rPr lang="en-US" sz="2400" dirty="0"/>
              <a:t>Meeting your teachers</a:t>
            </a:r>
          </a:p>
          <a:p>
            <a:r>
              <a:rPr lang="en-US" sz="2400" dirty="0"/>
              <a:t>Meeting the other children</a:t>
            </a:r>
          </a:p>
          <a:p>
            <a:r>
              <a:rPr lang="en-US" sz="2400" dirty="0"/>
              <a:t>Making new friends</a:t>
            </a:r>
          </a:p>
          <a:p>
            <a:r>
              <a:rPr lang="en-US" sz="2400" dirty="0"/>
              <a:t>Getting used to moving around </a:t>
            </a:r>
          </a:p>
          <a:p>
            <a:r>
              <a:rPr lang="en-US" sz="2400" dirty="0"/>
              <a:t>Joining after school clubs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F5CC2-5369-864F-A06D-179C7B1D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68" y="4551081"/>
            <a:ext cx="3794760" cy="2133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88B325-D9F7-E144-96A2-4F151F172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18"/>
          <a:stretch/>
        </p:blipFill>
        <p:spPr>
          <a:xfrm>
            <a:off x="7772400" y="4640368"/>
            <a:ext cx="3354167" cy="1954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32FC57-B19E-754C-84CA-843BA52EA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30" r="3144" b="24261"/>
          <a:stretch/>
        </p:blipFill>
        <p:spPr>
          <a:xfrm>
            <a:off x="6797156" y="2965458"/>
            <a:ext cx="4853527" cy="14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59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A5643-D999-AC4F-B129-AED44E78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92C6BA-2E54-2846-A71D-999E5E3DA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18291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{3B0C41E1-2F0A-D240-AC70-8BEC19167E2F}tf10001120</Template>
  <TotalTime>2730</TotalTime>
  <Words>273</Words>
  <Application>Microsoft Office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Gill Sans MT</vt:lpstr>
      <vt:lpstr>Parcel</vt:lpstr>
      <vt:lpstr>Destination: Secondary</vt:lpstr>
      <vt:lpstr>My name is Ruby  I was once a tween too</vt:lpstr>
      <vt:lpstr>My School</vt:lpstr>
      <vt:lpstr>My thoughts while in transit</vt:lpstr>
      <vt:lpstr>With great powers come great responsibilities</vt:lpstr>
      <vt:lpstr>STEP 1: Planning</vt:lpstr>
      <vt:lpstr>STEP 2: TRAINING</vt:lpstr>
      <vt:lpstr>STEP 3: It’s a go, go, GO!</vt:lpstr>
      <vt:lpstr>Top tips</vt:lpstr>
      <vt:lpstr>Remember what matters</vt:lpstr>
      <vt:lpstr>MY TOOL BOX</vt:lpstr>
      <vt:lpstr>Your TOOL BOX</vt:lpstr>
      <vt:lpstr>Moving up! The transition to secondary school https://youtu.be/kFpVOIpeksk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Destination: Secondary</dc:title>
  <dc:creator>Elodie Ancel</dc:creator>
  <cp:lastModifiedBy>Sonia Pollington</cp:lastModifiedBy>
  <cp:revision>18</cp:revision>
  <dcterms:created xsi:type="dcterms:W3CDTF">2021-07-12T18:56:09Z</dcterms:created>
  <dcterms:modified xsi:type="dcterms:W3CDTF">2021-07-15T07:42:33Z</dcterms:modified>
</cp:coreProperties>
</file>