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5" r:id="rId9"/>
    <p:sldId id="276" r:id="rId10"/>
    <p:sldId id="277" r:id="rId11"/>
    <p:sldId id="278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ECE-46E2-493D-B8A1-0FD1960B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8BA09-F00E-4881-91E7-7811AE9A3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5B4A-6B9D-4554-A329-7F615F23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6CD0-2945-46DB-B9AC-30A94221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BCF1-7834-4E76-B408-C5809D6C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7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9C12-12C2-4A44-80FD-7EC7853C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DA22D-C1C1-4653-8B31-A5CC6766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73B6-FD6A-419A-81BF-0AAF9667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8DAA-399E-4BB2-AD91-54F4F0E7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87A8B-67EF-4C0B-974F-480FC037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5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DC5C8-759C-4ECF-AE61-6ED15D757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9828-1587-4DFD-A468-22E7087A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7CE-9CB5-4C56-BBDB-0AA710EA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EC9D-D690-4A42-BC9D-46873668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E773-E891-4687-BD68-0FDE920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5680-24D0-4C03-84AA-C238D4A3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DA24-5C7A-4435-BB8B-ABE1DE87B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2573-912A-4028-92EA-C19A8BE2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3AD3-7F10-49ED-BDD1-5C5640DA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774D-CA2B-4243-833B-ABCC3423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7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3E3C-2F8B-4433-8844-98CB0C3E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0947-9545-4054-A116-24F28140E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BBB0-57A1-4F2F-93F1-76A3C1E8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8AE77-6519-41D4-BB1F-647F85F1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E7848-1F56-413B-8B5D-E927EBE6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9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5F11-4AD5-424A-A81C-6719EAAA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BE9A-DF0A-4E2A-9D01-D1AD378DF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EB73E-53C2-44C9-82BD-DC210FCED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E1A7A-3854-4CB6-B216-1E81AB0A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AC315-AAF1-48AC-8B47-16A962DD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9D60E-4289-4FBF-8A8E-00E1623D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C24B-CDB5-42C9-B1F7-C0059A31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052AF-7FDE-4285-8754-410F6E8D7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B2D35-F7A6-49D1-8A07-4CAF88496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EE975-A637-4ADC-BF15-53CC4C4A2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B1300-FDEF-4342-9A84-86F7ABB80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34930-D453-4473-B9C3-DF7267A5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75528-6DF6-4980-A47B-3EF0415C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ADEF6-026F-4FCC-A356-3D06FC05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7D30-22CD-43DF-BEDC-8D2FF481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68212-51C0-4102-80D2-C9C9644D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E50B1-1D62-4098-9D1F-6DCDF9B5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24441-289F-4389-9265-00575D06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DCB98-B4E8-4AD3-8D88-E74CB925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B26CF-5C40-4B8F-ACBB-0B3E7630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94CA6-939A-4697-BC8A-B0837A3F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7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6862-0A1A-4F5A-A345-57919DE0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2150C-28CA-4ACE-9E6E-867D3FC3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583D6-C57A-4D91-9D4E-5D70C12B0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A99A3-829A-4F80-86E4-DC6298C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C0B2B-22BE-4178-88F0-6C571D49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2685-9A66-4B45-BB21-D4841497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6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3C30-0F72-455E-B50F-541760F6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5090-F91D-4400-9D8C-E52CA8696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D04EA-BDC3-439A-B1B2-FE087121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1DFBA-869E-4C2A-8A1A-FF1215D6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F01D5-5E08-4978-A195-FE2B8902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C05E1-2B6C-434C-A8D6-40A729EC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3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1B6FF-AB58-489B-89D3-487DB143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D5282-098B-40BF-A8E1-4B5C679F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F43EA-2657-496B-83E7-544309BC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EDAE-9F59-4215-BF54-8EA9ECB32F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6782-A8EE-44C1-9A03-3105910E0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B288-70F1-4EF2-B78D-6931C973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E503-4126-4070-A1C8-9A30DB22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2D71D1-DA87-4C2B-AAA4-AFE509E23DD5}"/>
              </a:ext>
            </a:extLst>
          </p:cNvPr>
          <p:cNvSpPr txBox="1"/>
          <p:nvPr/>
        </p:nvSpPr>
        <p:spPr>
          <a:xfrm>
            <a:off x="325097" y="5622595"/>
            <a:ext cx="1014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Modern Love Grunge" panose="04070805081005020601" pitchFamily="82" charset="0"/>
              </a:rPr>
              <a:t>Welcome to Year 6’s Celebration Assembly</a:t>
            </a:r>
          </a:p>
        </p:txBody>
      </p:sp>
    </p:spTree>
    <p:extLst>
      <p:ext uri="{BB962C8B-B14F-4D97-AF65-F5344CB8AC3E}">
        <p14:creationId xmlns:p14="http://schemas.microsoft.com/office/powerpoint/2010/main" val="40400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2F4EAE-61B4-4DC0-A409-C7424468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3820" y="1143000"/>
            <a:ext cx="6096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C310A-8DB2-4379-8CEB-4511C949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626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2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F0C94-B452-4774-B169-385B2478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9540" y="1143000"/>
            <a:ext cx="6096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3E7D0E-4E4E-412A-BC70-9DEF2777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53940" y="1143000"/>
            <a:ext cx="60960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0715F8-786C-4294-837D-17F2792EB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94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2DDDAF-97E4-4132-BDD6-721EF6E6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3" t="37327" r="33437" b="6979"/>
          <a:stretch/>
        </p:blipFill>
        <p:spPr>
          <a:xfrm>
            <a:off x="662940" y="480060"/>
            <a:ext cx="4846320" cy="3817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BEA0A-B5DC-46E6-B2B0-C2997965B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75" t="41661" r="52750" b="12649"/>
          <a:stretch/>
        </p:blipFill>
        <p:spPr>
          <a:xfrm>
            <a:off x="7109460" y="1118507"/>
            <a:ext cx="3680460" cy="51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190648C-356E-4943-A26B-2DFE9F74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39" y="1693153"/>
            <a:ext cx="7809722" cy="4392969"/>
          </a:xfrm>
          <a:prstGeom prst="rect">
            <a:avLst/>
          </a:prstGeom>
          <a:noFill/>
          <a:ln w="762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9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6DF22-A51C-4010-8262-407B0EA60FE7}"/>
              </a:ext>
            </a:extLst>
          </p:cNvPr>
          <p:cNvSpPr/>
          <p:nvPr/>
        </p:nvSpPr>
        <p:spPr>
          <a:xfrm>
            <a:off x="1540042" y="1223210"/>
            <a:ext cx="9111916" cy="4411579"/>
          </a:xfrm>
          <a:custGeom>
            <a:avLst/>
            <a:gdLst>
              <a:gd name="connsiteX0" fmla="*/ 0 w 9111916"/>
              <a:gd name="connsiteY0" fmla="*/ 0 h 4411579"/>
              <a:gd name="connsiteX1" fmla="*/ 387256 w 9111916"/>
              <a:gd name="connsiteY1" fmla="*/ 0 h 4411579"/>
              <a:gd name="connsiteX2" fmla="*/ 683394 w 9111916"/>
              <a:gd name="connsiteY2" fmla="*/ 0 h 4411579"/>
              <a:gd name="connsiteX3" fmla="*/ 1161769 w 9111916"/>
              <a:gd name="connsiteY3" fmla="*/ 0 h 4411579"/>
              <a:gd name="connsiteX4" fmla="*/ 1731264 w 9111916"/>
              <a:gd name="connsiteY4" fmla="*/ 0 h 4411579"/>
              <a:gd name="connsiteX5" fmla="*/ 2482997 w 9111916"/>
              <a:gd name="connsiteY5" fmla="*/ 0 h 4411579"/>
              <a:gd name="connsiteX6" fmla="*/ 2779134 w 9111916"/>
              <a:gd name="connsiteY6" fmla="*/ 0 h 4411579"/>
              <a:gd name="connsiteX7" fmla="*/ 3166391 w 9111916"/>
              <a:gd name="connsiteY7" fmla="*/ 0 h 4411579"/>
              <a:gd name="connsiteX8" fmla="*/ 3735886 w 9111916"/>
              <a:gd name="connsiteY8" fmla="*/ 0 h 4411579"/>
              <a:gd name="connsiteX9" fmla="*/ 4032023 w 9111916"/>
              <a:gd name="connsiteY9" fmla="*/ 0 h 4411579"/>
              <a:gd name="connsiteX10" fmla="*/ 4692637 w 9111916"/>
              <a:gd name="connsiteY10" fmla="*/ 0 h 4411579"/>
              <a:gd name="connsiteX11" fmla="*/ 5353251 w 9111916"/>
              <a:gd name="connsiteY11" fmla="*/ 0 h 4411579"/>
              <a:gd name="connsiteX12" fmla="*/ 5922745 w 9111916"/>
              <a:gd name="connsiteY12" fmla="*/ 0 h 4411579"/>
              <a:gd name="connsiteX13" fmla="*/ 6401121 w 9111916"/>
              <a:gd name="connsiteY13" fmla="*/ 0 h 4411579"/>
              <a:gd name="connsiteX14" fmla="*/ 7152854 w 9111916"/>
              <a:gd name="connsiteY14" fmla="*/ 0 h 4411579"/>
              <a:gd name="connsiteX15" fmla="*/ 7722349 w 9111916"/>
              <a:gd name="connsiteY15" fmla="*/ 0 h 4411579"/>
              <a:gd name="connsiteX16" fmla="*/ 8474082 w 9111916"/>
              <a:gd name="connsiteY16" fmla="*/ 0 h 4411579"/>
              <a:gd name="connsiteX17" fmla="*/ 9111916 w 9111916"/>
              <a:gd name="connsiteY17" fmla="*/ 0 h 4411579"/>
              <a:gd name="connsiteX18" fmla="*/ 9111916 w 9111916"/>
              <a:gd name="connsiteY18" fmla="*/ 639679 h 4411579"/>
              <a:gd name="connsiteX19" fmla="*/ 9111916 w 9111916"/>
              <a:gd name="connsiteY19" fmla="*/ 1058779 h 4411579"/>
              <a:gd name="connsiteX20" fmla="*/ 9111916 w 9111916"/>
              <a:gd name="connsiteY20" fmla="*/ 1654342 h 4411579"/>
              <a:gd name="connsiteX21" fmla="*/ 9111916 w 9111916"/>
              <a:gd name="connsiteY21" fmla="*/ 2073442 h 4411579"/>
              <a:gd name="connsiteX22" fmla="*/ 9111916 w 9111916"/>
              <a:gd name="connsiteY22" fmla="*/ 2713121 h 4411579"/>
              <a:gd name="connsiteX23" fmla="*/ 9111916 w 9111916"/>
              <a:gd name="connsiteY23" fmla="*/ 3220453 h 4411579"/>
              <a:gd name="connsiteX24" fmla="*/ 9111916 w 9111916"/>
              <a:gd name="connsiteY24" fmla="*/ 3683668 h 4411579"/>
              <a:gd name="connsiteX25" fmla="*/ 9111916 w 9111916"/>
              <a:gd name="connsiteY25" fmla="*/ 4411579 h 4411579"/>
              <a:gd name="connsiteX26" fmla="*/ 8360183 w 9111916"/>
              <a:gd name="connsiteY26" fmla="*/ 4411579 h 4411579"/>
              <a:gd name="connsiteX27" fmla="*/ 7881807 w 9111916"/>
              <a:gd name="connsiteY27" fmla="*/ 4411579 h 4411579"/>
              <a:gd name="connsiteX28" fmla="*/ 7312313 w 9111916"/>
              <a:gd name="connsiteY28" fmla="*/ 4411579 h 4411579"/>
              <a:gd name="connsiteX29" fmla="*/ 6833937 w 9111916"/>
              <a:gd name="connsiteY29" fmla="*/ 4411579 h 4411579"/>
              <a:gd name="connsiteX30" fmla="*/ 6264442 w 9111916"/>
              <a:gd name="connsiteY30" fmla="*/ 4411579 h 4411579"/>
              <a:gd name="connsiteX31" fmla="*/ 5968305 w 9111916"/>
              <a:gd name="connsiteY31" fmla="*/ 4411579 h 4411579"/>
              <a:gd name="connsiteX32" fmla="*/ 5581049 w 9111916"/>
              <a:gd name="connsiteY32" fmla="*/ 4411579 h 4411579"/>
              <a:gd name="connsiteX33" fmla="*/ 5102673 w 9111916"/>
              <a:gd name="connsiteY33" fmla="*/ 4411579 h 4411579"/>
              <a:gd name="connsiteX34" fmla="*/ 4624297 w 9111916"/>
              <a:gd name="connsiteY34" fmla="*/ 4411579 h 4411579"/>
              <a:gd name="connsiteX35" fmla="*/ 4237041 w 9111916"/>
              <a:gd name="connsiteY35" fmla="*/ 4411579 h 4411579"/>
              <a:gd name="connsiteX36" fmla="*/ 3758665 w 9111916"/>
              <a:gd name="connsiteY36" fmla="*/ 4411579 h 4411579"/>
              <a:gd name="connsiteX37" fmla="*/ 3462528 w 9111916"/>
              <a:gd name="connsiteY37" fmla="*/ 4411579 h 4411579"/>
              <a:gd name="connsiteX38" fmla="*/ 2801914 w 9111916"/>
              <a:gd name="connsiteY38" fmla="*/ 4411579 h 4411579"/>
              <a:gd name="connsiteX39" fmla="*/ 2141300 w 9111916"/>
              <a:gd name="connsiteY39" fmla="*/ 4411579 h 4411579"/>
              <a:gd name="connsiteX40" fmla="*/ 1571806 w 9111916"/>
              <a:gd name="connsiteY40" fmla="*/ 4411579 h 4411579"/>
              <a:gd name="connsiteX41" fmla="*/ 1184549 w 9111916"/>
              <a:gd name="connsiteY41" fmla="*/ 4411579 h 4411579"/>
              <a:gd name="connsiteX42" fmla="*/ 706173 w 9111916"/>
              <a:gd name="connsiteY42" fmla="*/ 4411579 h 4411579"/>
              <a:gd name="connsiteX43" fmla="*/ 0 w 9111916"/>
              <a:gd name="connsiteY43" fmla="*/ 4411579 h 4411579"/>
              <a:gd name="connsiteX44" fmla="*/ 0 w 9111916"/>
              <a:gd name="connsiteY44" fmla="*/ 3816016 h 4411579"/>
              <a:gd name="connsiteX45" fmla="*/ 0 w 9111916"/>
              <a:gd name="connsiteY45" fmla="*/ 3352800 h 4411579"/>
              <a:gd name="connsiteX46" fmla="*/ 0 w 9111916"/>
              <a:gd name="connsiteY46" fmla="*/ 2933700 h 4411579"/>
              <a:gd name="connsiteX47" fmla="*/ 0 w 9111916"/>
              <a:gd name="connsiteY47" fmla="*/ 2338137 h 4411579"/>
              <a:gd name="connsiteX48" fmla="*/ 0 w 9111916"/>
              <a:gd name="connsiteY48" fmla="*/ 1698458 h 4411579"/>
              <a:gd name="connsiteX49" fmla="*/ 0 w 9111916"/>
              <a:gd name="connsiteY49" fmla="*/ 1279358 h 4411579"/>
              <a:gd name="connsiteX50" fmla="*/ 0 w 9111916"/>
              <a:gd name="connsiteY50" fmla="*/ 727911 h 4411579"/>
              <a:gd name="connsiteX51" fmla="*/ 0 w 9111916"/>
              <a:gd name="connsiteY51" fmla="*/ 0 h 4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11916" h="4411579" fill="none" extrusionOk="0">
                <a:moveTo>
                  <a:pt x="0" y="0"/>
                </a:moveTo>
                <a:cubicBezTo>
                  <a:pt x="90271" y="-18413"/>
                  <a:pt x="227196" y="21567"/>
                  <a:pt x="387256" y="0"/>
                </a:cubicBezTo>
                <a:cubicBezTo>
                  <a:pt x="547316" y="-21567"/>
                  <a:pt x="589833" y="1940"/>
                  <a:pt x="683394" y="0"/>
                </a:cubicBezTo>
                <a:cubicBezTo>
                  <a:pt x="776955" y="-1940"/>
                  <a:pt x="1049550" y="12370"/>
                  <a:pt x="1161769" y="0"/>
                </a:cubicBezTo>
                <a:cubicBezTo>
                  <a:pt x="1273989" y="-12370"/>
                  <a:pt x="1553030" y="42360"/>
                  <a:pt x="1731264" y="0"/>
                </a:cubicBezTo>
                <a:cubicBezTo>
                  <a:pt x="1909498" y="-42360"/>
                  <a:pt x="2213275" y="21653"/>
                  <a:pt x="2482997" y="0"/>
                </a:cubicBezTo>
                <a:cubicBezTo>
                  <a:pt x="2752719" y="-21653"/>
                  <a:pt x="2689126" y="5623"/>
                  <a:pt x="2779134" y="0"/>
                </a:cubicBezTo>
                <a:cubicBezTo>
                  <a:pt x="2869142" y="-5623"/>
                  <a:pt x="3021777" y="43868"/>
                  <a:pt x="3166391" y="0"/>
                </a:cubicBezTo>
                <a:cubicBezTo>
                  <a:pt x="3311005" y="-43868"/>
                  <a:pt x="3479384" y="43099"/>
                  <a:pt x="3735886" y="0"/>
                </a:cubicBezTo>
                <a:cubicBezTo>
                  <a:pt x="3992388" y="-43099"/>
                  <a:pt x="3957079" y="18008"/>
                  <a:pt x="4032023" y="0"/>
                </a:cubicBezTo>
                <a:cubicBezTo>
                  <a:pt x="4106967" y="-18008"/>
                  <a:pt x="4526388" y="31435"/>
                  <a:pt x="4692637" y="0"/>
                </a:cubicBezTo>
                <a:cubicBezTo>
                  <a:pt x="4858886" y="-31435"/>
                  <a:pt x="5086657" y="59140"/>
                  <a:pt x="5353251" y="0"/>
                </a:cubicBezTo>
                <a:cubicBezTo>
                  <a:pt x="5619845" y="-59140"/>
                  <a:pt x="5700784" y="19451"/>
                  <a:pt x="5922745" y="0"/>
                </a:cubicBezTo>
                <a:cubicBezTo>
                  <a:pt x="6144706" y="-19451"/>
                  <a:pt x="6235321" y="31583"/>
                  <a:pt x="6401121" y="0"/>
                </a:cubicBezTo>
                <a:cubicBezTo>
                  <a:pt x="6566921" y="-31583"/>
                  <a:pt x="6788519" y="75532"/>
                  <a:pt x="7152854" y="0"/>
                </a:cubicBezTo>
                <a:cubicBezTo>
                  <a:pt x="7517189" y="-75532"/>
                  <a:pt x="7563305" y="15430"/>
                  <a:pt x="7722349" y="0"/>
                </a:cubicBezTo>
                <a:cubicBezTo>
                  <a:pt x="7881394" y="-15430"/>
                  <a:pt x="8320977" y="64981"/>
                  <a:pt x="8474082" y="0"/>
                </a:cubicBezTo>
                <a:cubicBezTo>
                  <a:pt x="8627187" y="-64981"/>
                  <a:pt x="8940404" y="76306"/>
                  <a:pt x="9111916" y="0"/>
                </a:cubicBezTo>
                <a:cubicBezTo>
                  <a:pt x="9143895" y="219570"/>
                  <a:pt x="9105907" y="371835"/>
                  <a:pt x="9111916" y="639679"/>
                </a:cubicBezTo>
                <a:cubicBezTo>
                  <a:pt x="9117925" y="907523"/>
                  <a:pt x="9103924" y="869140"/>
                  <a:pt x="9111916" y="1058779"/>
                </a:cubicBezTo>
                <a:cubicBezTo>
                  <a:pt x="9119908" y="1248418"/>
                  <a:pt x="9099870" y="1413657"/>
                  <a:pt x="9111916" y="1654342"/>
                </a:cubicBezTo>
                <a:cubicBezTo>
                  <a:pt x="9123962" y="1895027"/>
                  <a:pt x="9085590" y="1939738"/>
                  <a:pt x="9111916" y="2073442"/>
                </a:cubicBezTo>
                <a:cubicBezTo>
                  <a:pt x="9138242" y="2207146"/>
                  <a:pt x="9066607" y="2560735"/>
                  <a:pt x="9111916" y="2713121"/>
                </a:cubicBezTo>
                <a:cubicBezTo>
                  <a:pt x="9157225" y="2865507"/>
                  <a:pt x="9091254" y="3046374"/>
                  <a:pt x="9111916" y="3220453"/>
                </a:cubicBezTo>
                <a:cubicBezTo>
                  <a:pt x="9132578" y="3394532"/>
                  <a:pt x="9106656" y="3493122"/>
                  <a:pt x="9111916" y="3683668"/>
                </a:cubicBezTo>
                <a:cubicBezTo>
                  <a:pt x="9117176" y="3874214"/>
                  <a:pt x="9083418" y="4250511"/>
                  <a:pt x="9111916" y="4411579"/>
                </a:cubicBezTo>
                <a:cubicBezTo>
                  <a:pt x="8914314" y="4448711"/>
                  <a:pt x="8688127" y="4372250"/>
                  <a:pt x="8360183" y="4411579"/>
                </a:cubicBezTo>
                <a:cubicBezTo>
                  <a:pt x="8032239" y="4450908"/>
                  <a:pt x="8049952" y="4379147"/>
                  <a:pt x="7881807" y="4411579"/>
                </a:cubicBezTo>
                <a:cubicBezTo>
                  <a:pt x="7713662" y="4444011"/>
                  <a:pt x="7529283" y="4350952"/>
                  <a:pt x="7312313" y="4411579"/>
                </a:cubicBezTo>
                <a:cubicBezTo>
                  <a:pt x="7095343" y="4472206"/>
                  <a:pt x="6962790" y="4359386"/>
                  <a:pt x="6833937" y="4411579"/>
                </a:cubicBezTo>
                <a:cubicBezTo>
                  <a:pt x="6705084" y="4463772"/>
                  <a:pt x="6396346" y="4404823"/>
                  <a:pt x="6264442" y="4411579"/>
                </a:cubicBezTo>
                <a:cubicBezTo>
                  <a:pt x="6132539" y="4418335"/>
                  <a:pt x="6067511" y="4387632"/>
                  <a:pt x="5968305" y="4411579"/>
                </a:cubicBezTo>
                <a:cubicBezTo>
                  <a:pt x="5869099" y="4435526"/>
                  <a:pt x="5700864" y="4376183"/>
                  <a:pt x="5581049" y="4411579"/>
                </a:cubicBezTo>
                <a:cubicBezTo>
                  <a:pt x="5461234" y="4446975"/>
                  <a:pt x="5242869" y="4400170"/>
                  <a:pt x="5102673" y="4411579"/>
                </a:cubicBezTo>
                <a:cubicBezTo>
                  <a:pt x="4962477" y="4422988"/>
                  <a:pt x="4752548" y="4371265"/>
                  <a:pt x="4624297" y="4411579"/>
                </a:cubicBezTo>
                <a:cubicBezTo>
                  <a:pt x="4496046" y="4451893"/>
                  <a:pt x="4422503" y="4375130"/>
                  <a:pt x="4237041" y="4411579"/>
                </a:cubicBezTo>
                <a:cubicBezTo>
                  <a:pt x="4051579" y="4448028"/>
                  <a:pt x="3934902" y="4388703"/>
                  <a:pt x="3758665" y="4411579"/>
                </a:cubicBezTo>
                <a:cubicBezTo>
                  <a:pt x="3582428" y="4434455"/>
                  <a:pt x="3535721" y="4379815"/>
                  <a:pt x="3462528" y="4411579"/>
                </a:cubicBezTo>
                <a:cubicBezTo>
                  <a:pt x="3389335" y="4443343"/>
                  <a:pt x="2966056" y="4350593"/>
                  <a:pt x="2801914" y="4411579"/>
                </a:cubicBezTo>
                <a:cubicBezTo>
                  <a:pt x="2637772" y="4472565"/>
                  <a:pt x="2430107" y="4351712"/>
                  <a:pt x="2141300" y="4411579"/>
                </a:cubicBezTo>
                <a:cubicBezTo>
                  <a:pt x="1852493" y="4471446"/>
                  <a:pt x="1846051" y="4381443"/>
                  <a:pt x="1571806" y="4411579"/>
                </a:cubicBezTo>
                <a:cubicBezTo>
                  <a:pt x="1297561" y="4441715"/>
                  <a:pt x="1341587" y="4388120"/>
                  <a:pt x="1184549" y="4411579"/>
                </a:cubicBezTo>
                <a:cubicBezTo>
                  <a:pt x="1027511" y="4435038"/>
                  <a:pt x="842716" y="4385192"/>
                  <a:pt x="706173" y="4411579"/>
                </a:cubicBezTo>
                <a:cubicBezTo>
                  <a:pt x="569630" y="4437966"/>
                  <a:pt x="249039" y="4359402"/>
                  <a:pt x="0" y="4411579"/>
                </a:cubicBezTo>
                <a:cubicBezTo>
                  <a:pt x="-22281" y="4122543"/>
                  <a:pt x="17712" y="3967569"/>
                  <a:pt x="0" y="3816016"/>
                </a:cubicBezTo>
                <a:cubicBezTo>
                  <a:pt x="-17712" y="3664463"/>
                  <a:pt x="34661" y="3530404"/>
                  <a:pt x="0" y="3352800"/>
                </a:cubicBezTo>
                <a:cubicBezTo>
                  <a:pt x="-34661" y="3175196"/>
                  <a:pt x="34070" y="3136569"/>
                  <a:pt x="0" y="2933700"/>
                </a:cubicBezTo>
                <a:cubicBezTo>
                  <a:pt x="-34070" y="2730831"/>
                  <a:pt x="65256" y="2571953"/>
                  <a:pt x="0" y="2338137"/>
                </a:cubicBezTo>
                <a:cubicBezTo>
                  <a:pt x="-65256" y="2104321"/>
                  <a:pt x="3695" y="1841735"/>
                  <a:pt x="0" y="1698458"/>
                </a:cubicBezTo>
                <a:cubicBezTo>
                  <a:pt x="-3695" y="1555181"/>
                  <a:pt x="10335" y="1398507"/>
                  <a:pt x="0" y="1279358"/>
                </a:cubicBezTo>
                <a:cubicBezTo>
                  <a:pt x="-10335" y="1160209"/>
                  <a:pt x="41180" y="951901"/>
                  <a:pt x="0" y="727911"/>
                </a:cubicBezTo>
                <a:cubicBezTo>
                  <a:pt x="-41180" y="503921"/>
                  <a:pt x="1234" y="228945"/>
                  <a:pt x="0" y="0"/>
                </a:cubicBezTo>
                <a:close/>
              </a:path>
              <a:path w="9111916" h="4411579" stroke="0" extrusionOk="0">
                <a:moveTo>
                  <a:pt x="0" y="0"/>
                </a:moveTo>
                <a:cubicBezTo>
                  <a:pt x="136042" y="-23451"/>
                  <a:pt x="186950" y="31937"/>
                  <a:pt x="296137" y="0"/>
                </a:cubicBezTo>
                <a:cubicBezTo>
                  <a:pt x="405324" y="-31937"/>
                  <a:pt x="598299" y="53057"/>
                  <a:pt x="865632" y="0"/>
                </a:cubicBezTo>
                <a:cubicBezTo>
                  <a:pt x="1132965" y="-53057"/>
                  <a:pt x="1317799" y="40037"/>
                  <a:pt x="1435127" y="0"/>
                </a:cubicBezTo>
                <a:cubicBezTo>
                  <a:pt x="1552455" y="-40037"/>
                  <a:pt x="1674959" y="38445"/>
                  <a:pt x="1822383" y="0"/>
                </a:cubicBezTo>
                <a:cubicBezTo>
                  <a:pt x="1969807" y="-38445"/>
                  <a:pt x="2226270" y="42327"/>
                  <a:pt x="2391878" y="0"/>
                </a:cubicBezTo>
                <a:cubicBezTo>
                  <a:pt x="2557486" y="-42327"/>
                  <a:pt x="2742880" y="62259"/>
                  <a:pt x="2961373" y="0"/>
                </a:cubicBezTo>
                <a:cubicBezTo>
                  <a:pt x="3179866" y="-62259"/>
                  <a:pt x="3192448" y="4989"/>
                  <a:pt x="3257510" y="0"/>
                </a:cubicBezTo>
                <a:cubicBezTo>
                  <a:pt x="3322572" y="-4989"/>
                  <a:pt x="3581050" y="26159"/>
                  <a:pt x="3827005" y="0"/>
                </a:cubicBezTo>
                <a:cubicBezTo>
                  <a:pt x="4072961" y="-26159"/>
                  <a:pt x="4358232" y="57899"/>
                  <a:pt x="4578738" y="0"/>
                </a:cubicBezTo>
                <a:cubicBezTo>
                  <a:pt x="4799244" y="-57899"/>
                  <a:pt x="4800359" y="6147"/>
                  <a:pt x="4965994" y="0"/>
                </a:cubicBezTo>
                <a:cubicBezTo>
                  <a:pt x="5131629" y="-6147"/>
                  <a:pt x="5447342" y="73298"/>
                  <a:pt x="5626608" y="0"/>
                </a:cubicBezTo>
                <a:cubicBezTo>
                  <a:pt x="5805874" y="-73298"/>
                  <a:pt x="5893071" y="22406"/>
                  <a:pt x="6104984" y="0"/>
                </a:cubicBezTo>
                <a:cubicBezTo>
                  <a:pt x="6316897" y="-22406"/>
                  <a:pt x="6331233" y="16751"/>
                  <a:pt x="6401121" y="0"/>
                </a:cubicBezTo>
                <a:cubicBezTo>
                  <a:pt x="6471009" y="-16751"/>
                  <a:pt x="6623561" y="7768"/>
                  <a:pt x="6697258" y="0"/>
                </a:cubicBezTo>
                <a:cubicBezTo>
                  <a:pt x="6770955" y="-7768"/>
                  <a:pt x="6929482" y="8337"/>
                  <a:pt x="6993396" y="0"/>
                </a:cubicBezTo>
                <a:cubicBezTo>
                  <a:pt x="7057310" y="-8337"/>
                  <a:pt x="7328169" y="49803"/>
                  <a:pt x="7654009" y="0"/>
                </a:cubicBezTo>
                <a:cubicBezTo>
                  <a:pt x="7979849" y="-49803"/>
                  <a:pt x="7908316" y="44564"/>
                  <a:pt x="8041266" y="0"/>
                </a:cubicBezTo>
                <a:cubicBezTo>
                  <a:pt x="8174216" y="-44564"/>
                  <a:pt x="8383031" y="3831"/>
                  <a:pt x="8610761" y="0"/>
                </a:cubicBezTo>
                <a:cubicBezTo>
                  <a:pt x="8838491" y="-3831"/>
                  <a:pt x="8880942" y="17365"/>
                  <a:pt x="9111916" y="0"/>
                </a:cubicBezTo>
                <a:cubicBezTo>
                  <a:pt x="9124958" y="255223"/>
                  <a:pt x="9041354" y="338445"/>
                  <a:pt x="9111916" y="595563"/>
                </a:cubicBezTo>
                <a:cubicBezTo>
                  <a:pt x="9182478" y="852681"/>
                  <a:pt x="9100282" y="964963"/>
                  <a:pt x="9111916" y="1147011"/>
                </a:cubicBezTo>
                <a:cubicBezTo>
                  <a:pt x="9123550" y="1329059"/>
                  <a:pt x="9058726" y="1460212"/>
                  <a:pt x="9111916" y="1742574"/>
                </a:cubicBezTo>
                <a:cubicBezTo>
                  <a:pt x="9165106" y="2024936"/>
                  <a:pt x="9103370" y="2111086"/>
                  <a:pt x="9111916" y="2382253"/>
                </a:cubicBezTo>
                <a:cubicBezTo>
                  <a:pt x="9120462" y="2653420"/>
                  <a:pt x="9101216" y="2720380"/>
                  <a:pt x="9111916" y="2845468"/>
                </a:cubicBezTo>
                <a:cubicBezTo>
                  <a:pt x="9122616" y="2970556"/>
                  <a:pt x="9111163" y="3321604"/>
                  <a:pt x="9111916" y="3485147"/>
                </a:cubicBezTo>
                <a:cubicBezTo>
                  <a:pt x="9112669" y="3648690"/>
                  <a:pt x="9098618" y="4022541"/>
                  <a:pt x="9111916" y="4411579"/>
                </a:cubicBezTo>
                <a:cubicBezTo>
                  <a:pt x="8859608" y="4469703"/>
                  <a:pt x="8643679" y="4380142"/>
                  <a:pt x="8451302" y="4411579"/>
                </a:cubicBezTo>
                <a:cubicBezTo>
                  <a:pt x="8258925" y="4443016"/>
                  <a:pt x="7965720" y="4339304"/>
                  <a:pt x="7790688" y="4411579"/>
                </a:cubicBezTo>
                <a:cubicBezTo>
                  <a:pt x="7615656" y="4483854"/>
                  <a:pt x="7481950" y="4388012"/>
                  <a:pt x="7312313" y="4411579"/>
                </a:cubicBezTo>
                <a:cubicBezTo>
                  <a:pt x="7142677" y="4435146"/>
                  <a:pt x="6732025" y="4336582"/>
                  <a:pt x="6560580" y="4411579"/>
                </a:cubicBezTo>
                <a:cubicBezTo>
                  <a:pt x="6389135" y="4486576"/>
                  <a:pt x="6324039" y="4378904"/>
                  <a:pt x="6173323" y="4411579"/>
                </a:cubicBezTo>
                <a:cubicBezTo>
                  <a:pt x="6022607" y="4444254"/>
                  <a:pt x="5973155" y="4385391"/>
                  <a:pt x="5786067" y="4411579"/>
                </a:cubicBezTo>
                <a:cubicBezTo>
                  <a:pt x="5598979" y="4437767"/>
                  <a:pt x="5536905" y="4402303"/>
                  <a:pt x="5398810" y="4411579"/>
                </a:cubicBezTo>
                <a:cubicBezTo>
                  <a:pt x="5260715" y="4420855"/>
                  <a:pt x="5229922" y="4378480"/>
                  <a:pt x="5102673" y="4411579"/>
                </a:cubicBezTo>
                <a:cubicBezTo>
                  <a:pt x="4975424" y="4444678"/>
                  <a:pt x="4808797" y="4400626"/>
                  <a:pt x="4624297" y="4411579"/>
                </a:cubicBezTo>
                <a:cubicBezTo>
                  <a:pt x="4439797" y="4422532"/>
                  <a:pt x="4415893" y="4403624"/>
                  <a:pt x="4328160" y="4411579"/>
                </a:cubicBezTo>
                <a:cubicBezTo>
                  <a:pt x="4240427" y="4419534"/>
                  <a:pt x="4025907" y="4368226"/>
                  <a:pt x="3940904" y="4411579"/>
                </a:cubicBezTo>
                <a:cubicBezTo>
                  <a:pt x="3855901" y="4454932"/>
                  <a:pt x="3634771" y="4374172"/>
                  <a:pt x="3371409" y="4411579"/>
                </a:cubicBezTo>
                <a:cubicBezTo>
                  <a:pt x="3108048" y="4448986"/>
                  <a:pt x="3197838" y="4383326"/>
                  <a:pt x="3075272" y="4411579"/>
                </a:cubicBezTo>
                <a:cubicBezTo>
                  <a:pt x="2952706" y="4439832"/>
                  <a:pt x="2862840" y="4399847"/>
                  <a:pt x="2779134" y="4411579"/>
                </a:cubicBezTo>
                <a:cubicBezTo>
                  <a:pt x="2695428" y="4423311"/>
                  <a:pt x="2586433" y="4379123"/>
                  <a:pt x="2482997" y="4411579"/>
                </a:cubicBezTo>
                <a:cubicBezTo>
                  <a:pt x="2379561" y="4444035"/>
                  <a:pt x="2239333" y="4362067"/>
                  <a:pt x="2004622" y="4411579"/>
                </a:cubicBezTo>
                <a:cubicBezTo>
                  <a:pt x="1769911" y="4461091"/>
                  <a:pt x="1510152" y="4368169"/>
                  <a:pt x="1344008" y="4411579"/>
                </a:cubicBezTo>
                <a:cubicBezTo>
                  <a:pt x="1177864" y="4454989"/>
                  <a:pt x="1052744" y="4399546"/>
                  <a:pt x="774513" y="4411579"/>
                </a:cubicBezTo>
                <a:cubicBezTo>
                  <a:pt x="496283" y="4423612"/>
                  <a:pt x="363055" y="4358386"/>
                  <a:pt x="0" y="4411579"/>
                </a:cubicBezTo>
                <a:cubicBezTo>
                  <a:pt x="-4896" y="4184085"/>
                  <a:pt x="57444" y="4015124"/>
                  <a:pt x="0" y="3816016"/>
                </a:cubicBezTo>
                <a:cubicBezTo>
                  <a:pt x="-57444" y="3616908"/>
                  <a:pt x="48843" y="3393495"/>
                  <a:pt x="0" y="3264568"/>
                </a:cubicBezTo>
                <a:cubicBezTo>
                  <a:pt x="-48843" y="3135641"/>
                  <a:pt x="43370" y="2829716"/>
                  <a:pt x="0" y="2713121"/>
                </a:cubicBezTo>
                <a:cubicBezTo>
                  <a:pt x="-43370" y="2596526"/>
                  <a:pt x="38760" y="2389657"/>
                  <a:pt x="0" y="2117558"/>
                </a:cubicBezTo>
                <a:cubicBezTo>
                  <a:pt x="-38760" y="1845459"/>
                  <a:pt x="19912" y="1700713"/>
                  <a:pt x="0" y="1566111"/>
                </a:cubicBezTo>
                <a:cubicBezTo>
                  <a:pt x="-19912" y="1431509"/>
                  <a:pt x="15065" y="1281355"/>
                  <a:pt x="0" y="1102895"/>
                </a:cubicBezTo>
                <a:cubicBezTo>
                  <a:pt x="-15065" y="924435"/>
                  <a:pt x="45445" y="807074"/>
                  <a:pt x="0" y="683795"/>
                </a:cubicBezTo>
                <a:cubicBezTo>
                  <a:pt x="-45445" y="560516"/>
                  <a:pt x="55316" y="27339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3049961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Modern Love Grunge" panose="020B0604020202020204" pitchFamily="82" charset="0"/>
              </a:rPr>
              <a:t>Congratulations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This certificate is presented to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for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6FFD8-EF6C-49F2-99C1-F2AD08452FD7}"/>
              </a:ext>
            </a:extLst>
          </p:cNvPr>
          <p:cNvCxnSpPr/>
          <p:nvPr/>
        </p:nvCxnSpPr>
        <p:spPr>
          <a:xfrm>
            <a:off x="4732421" y="3240505"/>
            <a:ext cx="2855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11E28-CD1C-4F86-80F9-E530D0B89655}"/>
              </a:ext>
            </a:extLst>
          </p:cNvPr>
          <p:cNvSpPr txBox="1"/>
          <p:nvPr/>
        </p:nvSpPr>
        <p:spPr>
          <a:xfrm>
            <a:off x="1957136" y="4796590"/>
            <a:ext cx="834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dern Love Grunge" panose="04070805081005020601" pitchFamily="82" charset="0"/>
              </a:rPr>
              <a:t>Signed: The Year 6 Team				Date: 15</a:t>
            </a:r>
            <a:r>
              <a:rPr lang="en-GB" baseline="30000" dirty="0">
                <a:latin typeface="Modern Love Grunge" panose="04070805081005020601" pitchFamily="82" charset="0"/>
              </a:rPr>
              <a:t>th</a:t>
            </a:r>
            <a:r>
              <a:rPr lang="en-GB" dirty="0">
                <a:latin typeface="Modern Love Grunge" panose="04070805081005020601" pitchFamily="82" charset="0"/>
              </a:rPr>
              <a:t> January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69ED3-21E8-49A5-9978-835E6A50B0D6}"/>
              </a:ext>
            </a:extLst>
          </p:cNvPr>
          <p:cNvCxnSpPr>
            <a:cxnSpLocks/>
          </p:cNvCxnSpPr>
          <p:nvPr/>
        </p:nvCxnSpPr>
        <p:spPr>
          <a:xfrm>
            <a:off x="2879558" y="5165922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B30DB-566F-404B-BDEB-BC38C9530C9E}"/>
              </a:ext>
            </a:extLst>
          </p:cNvPr>
          <p:cNvCxnSpPr>
            <a:cxnSpLocks/>
          </p:cNvCxnSpPr>
          <p:nvPr/>
        </p:nvCxnSpPr>
        <p:spPr>
          <a:xfrm>
            <a:off x="8085221" y="5158265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pple">
            <a:extLst>
              <a:ext uri="{FF2B5EF4-FFF2-40B4-BE49-F238E27FC236}">
                <a16:creationId xmlns:a16="http://schemas.microsoft.com/office/drawing/2014/main" id="{2FA5FC3C-3346-4774-BCF7-81E3558A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92478" l="5907" r="92405">
                        <a14:foregroundMark x1="14346" y1="9292" x2="25738" y2="8407"/>
                        <a14:foregroundMark x1="23629" y1="3982" x2="17300" y2="3982"/>
                        <a14:foregroundMark x1="6751" y1="12832" x2="12236" y2="9735"/>
                        <a14:foregroundMark x1="91139" y1="47788" x2="92827" y2="57080"/>
                        <a14:foregroundMark x1="38819" y1="92478" x2="65823" y2="9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0" y="2365797"/>
            <a:ext cx="1834565" cy="17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354CB-3B84-47D2-89C0-52493BA7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" t="11696" r="88816" b="74971"/>
          <a:stretch/>
        </p:blipFill>
        <p:spPr>
          <a:xfrm>
            <a:off x="2346132" y="2663813"/>
            <a:ext cx="1303450" cy="128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E7EC9-461C-4346-B8E7-18CC293B2FDD}"/>
              </a:ext>
            </a:extLst>
          </p:cNvPr>
          <p:cNvSpPr txBox="1"/>
          <p:nvPr/>
        </p:nvSpPr>
        <p:spPr>
          <a:xfrm>
            <a:off x="5414209" y="2825234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Modern Love Grunge" panose="04070805081005020601" pitchFamily="82" charset="0"/>
              </a:rPr>
              <a:t>Armandas</a:t>
            </a:r>
            <a:endParaRPr lang="en-GB" sz="2800" dirty="0">
              <a:latin typeface="Modern Love Grunge" panose="04070805081005020601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A9ABB-B924-458E-B0BE-A76F95704A74}"/>
              </a:ext>
            </a:extLst>
          </p:cNvPr>
          <p:cNvSpPr txBox="1"/>
          <p:nvPr/>
        </p:nvSpPr>
        <p:spPr>
          <a:xfrm>
            <a:off x="3573378" y="3905504"/>
            <a:ext cx="517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For your commitment to your learning this week.</a:t>
            </a:r>
          </a:p>
        </p:txBody>
      </p:sp>
    </p:spTree>
    <p:extLst>
      <p:ext uri="{BB962C8B-B14F-4D97-AF65-F5344CB8AC3E}">
        <p14:creationId xmlns:p14="http://schemas.microsoft.com/office/powerpoint/2010/main" val="358579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6DF22-A51C-4010-8262-407B0EA60FE7}"/>
              </a:ext>
            </a:extLst>
          </p:cNvPr>
          <p:cNvSpPr/>
          <p:nvPr/>
        </p:nvSpPr>
        <p:spPr>
          <a:xfrm>
            <a:off x="1540042" y="1223210"/>
            <a:ext cx="9111916" cy="4411579"/>
          </a:xfrm>
          <a:custGeom>
            <a:avLst/>
            <a:gdLst>
              <a:gd name="connsiteX0" fmla="*/ 0 w 9111916"/>
              <a:gd name="connsiteY0" fmla="*/ 0 h 4411579"/>
              <a:gd name="connsiteX1" fmla="*/ 387256 w 9111916"/>
              <a:gd name="connsiteY1" fmla="*/ 0 h 4411579"/>
              <a:gd name="connsiteX2" fmla="*/ 683394 w 9111916"/>
              <a:gd name="connsiteY2" fmla="*/ 0 h 4411579"/>
              <a:gd name="connsiteX3" fmla="*/ 1161769 w 9111916"/>
              <a:gd name="connsiteY3" fmla="*/ 0 h 4411579"/>
              <a:gd name="connsiteX4" fmla="*/ 1731264 w 9111916"/>
              <a:gd name="connsiteY4" fmla="*/ 0 h 4411579"/>
              <a:gd name="connsiteX5" fmla="*/ 2482997 w 9111916"/>
              <a:gd name="connsiteY5" fmla="*/ 0 h 4411579"/>
              <a:gd name="connsiteX6" fmla="*/ 2779134 w 9111916"/>
              <a:gd name="connsiteY6" fmla="*/ 0 h 4411579"/>
              <a:gd name="connsiteX7" fmla="*/ 3166391 w 9111916"/>
              <a:gd name="connsiteY7" fmla="*/ 0 h 4411579"/>
              <a:gd name="connsiteX8" fmla="*/ 3735886 w 9111916"/>
              <a:gd name="connsiteY8" fmla="*/ 0 h 4411579"/>
              <a:gd name="connsiteX9" fmla="*/ 4032023 w 9111916"/>
              <a:gd name="connsiteY9" fmla="*/ 0 h 4411579"/>
              <a:gd name="connsiteX10" fmla="*/ 4692637 w 9111916"/>
              <a:gd name="connsiteY10" fmla="*/ 0 h 4411579"/>
              <a:gd name="connsiteX11" fmla="*/ 5353251 w 9111916"/>
              <a:gd name="connsiteY11" fmla="*/ 0 h 4411579"/>
              <a:gd name="connsiteX12" fmla="*/ 5922745 w 9111916"/>
              <a:gd name="connsiteY12" fmla="*/ 0 h 4411579"/>
              <a:gd name="connsiteX13" fmla="*/ 6401121 w 9111916"/>
              <a:gd name="connsiteY13" fmla="*/ 0 h 4411579"/>
              <a:gd name="connsiteX14" fmla="*/ 7152854 w 9111916"/>
              <a:gd name="connsiteY14" fmla="*/ 0 h 4411579"/>
              <a:gd name="connsiteX15" fmla="*/ 7722349 w 9111916"/>
              <a:gd name="connsiteY15" fmla="*/ 0 h 4411579"/>
              <a:gd name="connsiteX16" fmla="*/ 8474082 w 9111916"/>
              <a:gd name="connsiteY16" fmla="*/ 0 h 4411579"/>
              <a:gd name="connsiteX17" fmla="*/ 9111916 w 9111916"/>
              <a:gd name="connsiteY17" fmla="*/ 0 h 4411579"/>
              <a:gd name="connsiteX18" fmla="*/ 9111916 w 9111916"/>
              <a:gd name="connsiteY18" fmla="*/ 639679 h 4411579"/>
              <a:gd name="connsiteX19" fmla="*/ 9111916 w 9111916"/>
              <a:gd name="connsiteY19" fmla="*/ 1058779 h 4411579"/>
              <a:gd name="connsiteX20" fmla="*/ 9111916 w 9111916"/>
              <a:gd name="connsiteY20" fmla="*/ 1654342 h 4411579"/>
              <a:gd name="connsiteX21" fmla="*/ 9111916 w 9111916"/>
              <a:gd name="connsiteY21" fmla="*/ 2073442 h 4411579"/>
              <a:gd name="connsiteX22" fmla="*/ 9111916 w 9111916"/>
              <a:gd name="connsiteY22" fmla="*/ 2713121 h 4411579"/>
              <a:gd name="connsiteX23" fmla="*/ 9111916 w 9111916"/>
              <a:gd name="connsiteY23" fmla="*/ 3220453 h 4411579"/>
              <a:gd name="connsiteX24" fmla="*/ 9111916 w 9111916"/>
              <a:gd name="connsiteY24" fmla="*/ 3683668 h 4411579"/>
              <a:gd name="connsiteX25" fmla="*/ 9111916 w 9111916"/>
              <a:gd name="connsiteY25" fmla="*/ 4411579 h 4411579"/>
              <a:gd name="connsiteX26" fmla="*/ 8360183 w 9111916"/>
              <a:gd name="connsiteY26" fmla="*/ 4411579 h 4411579"/>
              <a:gd name="connsiteX27" fmla="*/ 7881807 w 9111916"/>
              <a:gd name="connsiteY27" fmla="*/ 4411579 h 4411579"/>
              <a:gd name="connsiteX28" fmla="*/ 7312313 w 9111916"/>
              <a:gd name="connsiteY28" fmla="*/ 4411579 h 4411579"/>
              <a:gd name="connsiteX29" fmla="*/ 6833937 w 9111916"/>
              <a:gd name="connsiteY29" fmla="*/ 4411579 h 4411579"/>
              <a:gd name="connsiteX30" fmla="*/ 6264442 w 9111916"/>
              <a:gd name="connsiteY30" fmla="*/ 4411579 h 4411579"/>
              <a:gd name="connsiteX31" fmla="*/ 5968305 w 9111916"/>
              <a:gd name="connsiteY31" fmla="*/ 4411579 h 4411579"/>
              <a:gd name="connsiteX32" fmla="*/ 5581049 w 9111916"/>
              <a:gd name="connsiteY32" fmla="*/ 4411579 h 4411579"/>
              <a:gd name="connsiteX33" fmla="*/ 5102673 w 9111916"/>
              <a:gd name="connsiteY33" fmla="*/ 4411579 h 4411579"/>
              <a:gd name="connsiteX34" fmla="*/ 4624297 w 9111916"/>
              <a:gd name="connsiteY34" fmla="*/ 4411579 h 4411579"/>
              <a:gd name="connsiteX35" fmla="*/ 4237041 w 9111916"/>
              <a:gd name="connsiteY35" fmla="*/ 4411579 h 4411579"/>
              <a:gd name="connsiteX36" fmla="*/ 3758665 w 9111916"/>
              <a:gd name="connsiteY36" fmla="*/ 4411579 h 4411579"/>
              <a:gd name="connsiteX37" fmla="*/ 3462528 w 9111916"/>
              <a:gd name="connsiteY37" fmla="*/ 4411579 h 4411579"/>
              <a:gd name="connsiteX38" fmla="*/ 2801914 w 9111916"/>
              <a:gd name="connsiteY38" fmla="*/ 4411579 h 4411579"/>
              <a:gd name="connsiteX39" fmla="*/ 2141300 w 9111916"/>
              <a:gd name="connsiteY39" fmla="*/ 4411579 h 4411579"/>
              <a:gd name="connsiteX40" fmla="*/ 1571806 w 9111916"/>
              <a:gd name="connsiteY40" fmla="*/ 4411579 h 4411579"/>
              <a:gd name="connsiteX41" fmla="*/ 1184549 w 9111916"/>
              <a:gd name="connsiteY41" fmla="*/ 4411579 h 4411579"/>
              <a:gd name="connsiteX42" fmla="*/ 706173 w 9111916"/>
              <a:gd name="connsiteY42" fmla="*/ 4411579 h 4411579"/>
              <a:gd name="connsiteX43" fmla="*/ 0 w 9111916"/>
              <a:gd name="connsiteY43" fmla="*/ 4411579 h 4411579"/>
              <a:gd name="connsiteX44" fmla="*/ 0 w 9111916"/>
              <a:gd name="connsiteY44" fmla="*/ 3816016 h 4411579"/>
              <a:gd name="connsiteX45" fmla="*/ 0 w 9111916"/>
              <a:gd name="connsiteY45" fmla="*/ 3352800 h 4411579"/>
              <a:gd name="connsiteX46" fmla="*/ 0 w 9111916"/>
              <a:gd name="connsiteY46" fmla="*/ 2933700 h 4411579"/>
              <a:gd name="connsiteX47" fmla="*/ 0 w 9111916"/>
              <a:gd name="connsiteY47" fmla="*/ 2338137 h 4411579"/>
              <a:gd name="connsiteX48" fmla="*/ 0 w 9111916"/>
              <a:gd name="connsiteY48" fmla="*/ 1698458 h 4411579"/>
              <a:gd name="connsiteX49" fmla="*/ 0 w 9111916"/>
              <a:gd name="connsiteY49" fmla="*/ 1279358 h 4411579"/>
              <a:gd name="connsiteX50" fmla="*/ 0 w 9111916"/>
              <a:gd name="connsiteY50" fmla="*/ 727911 h 4411579"/>
              <a:gd name="connsiteX51" fmla="*/ 0 w 9111916"/>
              <a:gd name="connsiteY51" fmla="*/ 0 h 4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11916" h="4411579" fill="none" extrusionOk="0">
                <a:moveTo>
                  <a:pt x="0" y="0"/>
                </a:moveTo>
                <a:cubicBezTo>
                  <a:pt x="90271" y="-18413"/>
                  <a:pt x="227196" y="21567"/>
                  <a:pt x="387256" y="0"/>
                </a:cubicBezTo>
                <a:cubicBezTo>
                  <a:pt x="547316" y="-21567"/>
                  <a:pt x="589833" y="1940"/>
                  <a:pt x="683394" y="0"/>
                </a:cubicBezTo>
                <a:cubicBezTo>
                  <a:pt x="776955" y="-1940"/>
                  <a:pt x="1049550" y="12370"/>
                  <a:pt x="1161769" y="0"/>
                </a:cubicBezTo>
                <a:cubicBezTo>
                  <a:pt x="1273989" y="-12370"/>
                  <a:pt x="1553030" y="42360"/>
                  <a:pt x="1731264" y="0"/>
                </a:cubicBezTo>
                <a:cubicBezTo>
                  <a:pt x="1909498" y="-42360"/>
                  <a:pt x="2213275" y="21653"/>
                  <a:pt x="2482997" y="0"/>
                </a:cubicBezTo>
                <a:cubicBezTo>
                  <a:pt x="2752719" y="-21653"/>
                  <a:pt x="2689126" y="5623"/>
                  <a:pt x="2779134" y="0"/>
                </a:cubicBezTo>
                <a:cubicBezTo>
                  <a:pt x="2869142" y="-5623"/>
                  <a:pt x="3021777" y="43868"/>
                  <a:pt x="3166391" y="0"/>
                </a:cubicBezTo>
                <a:cubicBezTo>
                  <a:pt x="3311005" y="-43868"/>
                  <a:pt x="3479384" y="43099"/>
                  <a:pt x="3735886" y="0"/>
                </a:cubicBezTo>
                <a:cubicBezTo>
                  <a:pt x="3992388" y="-43099"/>
                  <a:pt x="3957079" y="18008"/>
                  <a:pt x="4032023" y="0"/>
                </a:cubicBezTo>
                <a:cubicBezTo>
                  <a:pt x="4106967" y="-18008"/>
                  <a:pt x="4526388" y="31435"/>
                  <a:pt x="4692637" y="0"/>
                </a:cubicBezTo>
                <a:cubicBezTo>
                  <a:pt x="4858886" y="-31435"/>
                  <a:pt x="5086657" y="59140"/>
                  <a:pt x="5353251" y="0"/>
                </a:cubicBezTo>
                <a:cubicBezTo>
                  <a:pt x="5619845" y="-59140"/>
                  <a:pt x="5700784" y="19451"/>
                  <a:pt x="5922745" y="0"/>
                </a:cubicBezTo>
                <a:cubicBezTo>
                  <a:pt x="6144706" y="-19451"/>
                  <a:pt x="6235321" y="31583"/>
                  <a:pt x="6401121" y="0"/>
                </a:cubicBezTo>
                <a:cubicBezTo>
                  <a:pt x="6566921" y="-31583"/>
                  <a:pt x="6788519" y="75532"/>
                  <a:pt x="7152854" y="0"/>
                </a:cubicBezTo>
                <a:cubicBezTo>
                  <a:pt x="7517189" y="-75532"/>
                  <a:pt x="7563305" y="15430"/>
                  <a:pt x="7722349" y="0"/>
                </a:cubicBezTo>
                <a:cubicBezTo>
                  <a:pt x="7881394" y="-15430"/>
                  <a:pt x="8320977" y="64981"/>
                  <a:pt x="8474082" y="0"/>
                </a:cubicBezTo>
                <a:cubicBezTo>
                  <a:pt x="8627187" y="-64981"/>
                  <a:pt x="8940404" y="76306"/>
                  <a:pt x="9111916" y="0"/>
                </a:cubicBezTo>
                <a:cubicBezTo>
                  <a:pt x="9143895" y="219570"/>
                  <a:pt x="9105907" y="371835"/>
                  <a:pt x="9111916" y="639679"/>
                </a:cubicBezTo>
                <a:cubicBezTo>
                  <a:pt x="9117925" y="907523"/>
                  <a:pt x="9103924" y="869140"/>
                  <a:pt x="9111916" y="1058779"/>
                </a:cubicBezTo>
                <a:cubicBezTo>
                  <a:pt x="9119908" y="1248418"/>
                  <a:pt x="9099870" y="1413657"/>
                  <a:pt x="9111916" y="1654342"/>
                </a:cubicBezTo>
                <a:cubicBezTo>
                  <a:pt x="9123962" y="1895027"/>
                  <a:pt x="9085590" y="1939738"/>
                  <a:pt x="9111916" y="2073442"/>
                </a:cubicBezTo>
                <a:cubicBezTo>
                  <a:pt x="9138242" y="2207146"/>
                  <a:pt x="9066607" y="2560735"/>
                  <a:pt x="9111916" y="2713121"/>
                </a:cubicBezTo>
                <a:cubicBezTo>
                  <a:pt x="9157225" y="2865507"/>
                  <a:pt x="9091254" y="3046374"/>
                  <a:pt x="9111916" y="3220453"/>
                </a:cubicBezTo>
                <a:cubicBezTo>
                  <a:pt x="9132578" y="3394532"/>
                  <a:pt x="9106656" y="3493122"/>
                  <a:pt x="9111916" y="3683668"/>
                </a:cubicBezTo>
                <a:cubicBezTo>
                  <a:pt x="9117176" y="3874214"/>
                  <a:pt x="9083418" y="4250511"/>
                  <a:pt x="9111916" y="4411579"/>
                </a:cubicBezTo>
                <a:cubicBezTo>
                  <a:pt x="8914314" y="4448711"/>
                  <a:pt x="8688127" y="4372250"/>
                  <a:pt x="8360183" y="4411579"/>
                </a:cubicBezTo>
                <a:cubicBezTo>
                  <a:pt x="8032239" y="4450908"/>
                  <a:pt x="8049952" y="4379147"/>
                  <a:pt x="7881807" y="4411579"/>
                </a:cubicBezTo>
                <a:cubicBezTo>
                  <a:pt x="7713662" y="4444011"/>
                  <a:pt x="7529283" y="4350952"/>
                  <a:pt x="7312313" y="4411579"/>
                </a:cubicBezTo>
                <a:cubicBezTo>
                  <a:pt x="7095343" y="4472206"/>
                  <a:pt x="6962790" y="4359386"/>
                  <a:pt x="6833937" y="4411579"/>
                </a:cubicBezTo>
                <a:cubicBezTo>
                  <a:pt x="6705084" y="4463772"/>
                  <a:pt x="6396346" y="4404823"/>
                  <a:pt x="6264442" y="4411579"/>
                </a:cubicBezTo>
                <a:cubicBezTo>
                  <a:pt x="6132539" y="4418335"/>
                  <a:pt x="6067511" y="4387632"/>
                  <a:pt x="5968305" y="4411579"/>
                </a:cubicBezTo>
                <a:cubicBezTo>
                  <a:pt x="5869099" y="4435526"/>
                  <a:pt x="5700864" y="4376183"/>
                  <a:pt x="5581049" y="4411579"/>
                </a:cubicBezTo>
                <a:cubicBezTo>
                  <a:pt x="5461234" y="4446975"/>
                  <a:pt x="5242869" y="4400170"/>
                  <a:pt x="5102673" y="4411579"/>
                </a:cubicBezTo>
                <a:cubicBezTo>
                  <a:pt x="4962477" y="4422988"/>
                  <a:pt x="4752548" y="4371265"/>
                  <a:pt x="4624297" y="4411579"/>
                </a:cubicBezTo>
                <a:cubicBezTo>
                  <a:pt x="4496046" y="4451893"/>
                  <a:pt x="4422503" y="4375130"/>
                  <a:pt x="4237041" y="4411579"/>
                </a:cubicBezTo>
                <a:cubicBezTo>
                  <a:pt x="4051579" y="4448028"/>
                  <a:pt x="3934902" y="4388703"/>
                  <a:pt x="3758665" y="4411579"/>
                </a:cubicBezTo>
                <a:cubicBezTo>
                  <a:pt x="3582428" y="4434455"/>
                  <a:pt x="3535721" y="4379815"/>
                  <a:pt x="3462528" y="4411579"/>
                </a:cubicBezTo>
                <a:cubicBezTo>
                  <a:pt x="3389335" y="4443343"/>
                  <a:pt x="2966056" y="4350593"/>
                  <a:pt x="2801914" y="4411579"/>
                </a:cubicBezTo>
                <a:cubicBezTo>
                  <a:pt x="2637772" y="4472565"/>
                  <a:pt x="2430107" y="4351712"/>
                  <a:pt x="2141300" y="4411579"/>
                </a:cubicBezTo>
                <a:cubicBezTo>
                  <a:pt x="1852493" y="4471446"/>
                  <a:pt x="1846051" y="4381443"/>
                  <a:pt x="1571806" y="4411579"/>
                </a:cubicBezTo>
                <a:cubicBezTo>
                  <a:pt x="1297561" y="4441715"/>
                  <a:pt x="1341587" y="4388120"/>
                  <a:pt x="1184549" y="4411579"/>
                </a:cubicBezTo>
                <a:cubicBezTo>
                  <a:pt x="1027511" y="4435038"/>
                  <a:pt x="842716" y="4385192"/>
                  <a:pt x="706173" y="4411579"/>
                </a:cubicBezTo>
                <a:cubicBezTo>
                  <a:pt x="569630" y="4437966"/>
                  <a:pt x="249039" y="4359402"/>
                  <a:pt x="0" y="4411579"/>
                </a:cubicBezTo>
                <a:cubicBezTo>
                  <a:pt x="-22281" y="4122543"/>
                  <a:pt x="17712" y="3967569"/>
                  <a:pt x="0" y="3816016"/>
                </a:cubicBezTo>
                <a:cubicBezTo>
                  <a:pt x="-17712" y="3664463"/>
                  <a:pt x="34661" y="3530404"/>
                  <a:pt x="0" y="3352800"/>
                </a:cubicBezTo>
                <a:cubicBezTo>
                  <a:pt x="-34661" y="3175196"/>
                  <a:pt x="34070" y="3136569"/>
                  <a:pt x="0" y="2933700"/>
                </a:cubicBezTo>
                <a:cubicBezTo>
                  <a:pt x="-34070" y="2730831"/>
                  <a:pt x="65256" y="2571953"/>
                  <a:pt x="0" y="2338137"/>
                </a:cubicBezTo>
                <a:cubicBezTo>
                  <a:pt x="-65256" y="2104321"/>
                  <a:pt x="3695" y="1841735"/>
                  <a:pt x="0" y="1698458"/>
                </a:cubicBezTo>
                <a:cubicBezTo>
                  <a:pt x="-3695" y="1555181"/>
                  <a:pt x="10335" y="1398507"/>
                  <a:pt x="0" y="1279358"/>
                </a:cubicBezTo>
                <a:cubicBezTo>
                  <a:pt x="-10335" y="1160209"/>
                  <a:pt x="41180" y="951901"/>
                  <a:pt x="0" y="727911"/>
                </a:cubicBezTo>
                <a:cubicBezTo>
                  <a:pt x="-41180" y="503921"/>
                  <a:pt x="1234" y="228945"/>
                  <a:pt x="0" y="0"/>
                </a:cubicBezTo>
                <a:close/>
              </a:path>
              <a:path w="9111916" h="4411579" stroke="0" extrusionOk="0">
                <a:moveTo>
                  <a:pt x="0" y="0"/>
                </a:moveTo>
                <a:cubicBezTo>
                  <a:pt x="136042" y="-23451"/>
                  <a:pt x="186950" y="31937"/>
                  <a:pt x="296137" y="0"/>
                </a:cubicBezTo>
                <a:cubicBezTo>
                  <a:pt x="405324" y="-31937"/>
                  <a:pt x="598299" y="53057"/>
                  <a:pt x="865632" y="0"/>
                </a:cubicBezTo>
                <a:cubicBezTo>
                  <a:pt x="1132965" y="-53057"/>
                  <a:pt x="1317799" y="40037"/>
                  <a:pt x="1435127" y="0"/>
                </a:cubicBezTo>
                <a:cubicBezTo>
                  <a:pt x="1552455" y="-40037"/>
                  <a:pt x="1674959" y="38445"/>
                  <a:pt x="1822383" y="0"/>
                </a:cubicBezTo>
                <a:cubicBezTo>
                  <a:pt x="1969807" y="-38445"/>
                  <a:pt x="2226270" y="42327"/>
                  <a:pt x="2391878" y="0"/>
                </a:cubicBezTo>
                <a:cubicBezTo>
                  <a:pt x="2557486" y="-42327"/>
                  <a:pt x="2742880" y="62259"/>
                  <a:pt x="2961373" y="0"/>
                </a:cubicBezTo>
                <a:cubicBezTo>
                  <a:pt x="3179866" y="-62259"/>
                  <a:pt x="3192448" y="4989"/>
                  <a:pt x="3257510" y="0"/>
                </a:cubicBezTo>
                <a:cubicBezTo>
                  <a:pt x="3322572" y="-4989"/>
                  <a:pt x="3581050" y="26159"/>
                  <a:pt x="3827005" y="0"/>
                </a:cubicBezTo>
                <a:cubicBezTo>
                  <a:pt x="4072961" y="-26159"/>
                  <a:pt x="4358232" y="57899"/>
                  <a:pt x="4578738" y="0"/>
                </a:cubicBezTo>
                <a:cubicBezTo>
                  <a:pt x="4799244" y="-57899"/>
                  <a:pt x="4800359" y="6147"/>
                  <a:pt x="4965994" y="0"/>
                </a:cubicBezTo>
                <a:cubicBezTo>
                  <a:pt x="5131629" y="-6147"/>
                  <a:pt x="5447342" y="73298"/>
                  <a:pt x="5626608" y="0"/>
                </a:cubicBezTo>
                <a:cubicBezTo>
                  <a:pt x="5805874" y="-73298"/>
                  <a:pt x="5893071" y="22406"/>
                  <a:pt x="6104984" y="0"/>
                </a:cubicBezTo>
                <a:cubicBezTo>
                  <a:pt x="6316897" y="-22406"/>
                  <a:pt x="6331233" y="16751"/>
                  <a:pt x="6401121" y="0"/>
                </a:cubicBezTo>
                <a:cubicBezTo>
                  <a:pt x="6471009" y="-16751"/>
                  <a:pt x="6623561" y="7768"/>
                  <a:pt x="6697258" y="0"/>
                </a:cubicBezTo>
                <a:cubicBezTo>
                  <a:pt x="6770955" y="-7768"/>
                  <a:pt x="6929482" y="8337"/>
                  <a:pt x="6993396" y="0"/>
                </a:cubicBezTo>
                <a:cubicBezTo>
                  <a:pt x="7057310" y="-8337"/>
                  <a:pt x="7328169" y="49803"/>
                  <a:pt x="7654009" y="0"/>
                </a:cubicBezTo>
                <a:cubicBezTo>
                  <a:pt x="7979849" y="-49803"/>
                  <a:pt x="7908316" y="44564"/>
                  <a:pt x="8041266" y="0"/>
                </a:cubicBezTo>
                <a:cubicBezTo>
                  <a:pt x="8174216" y="-44564"/>
                  <a:pt x="8383031" y="3831"/>
                  <a:pt x="8610761" y="0"/>
                </a:cubicBezTo>
                <a:cubicBezTo>
                  <a:pt x="8838491" y="-3831"/>
                  <a:pt x="8880942" y="17365"/>
                  <a:pt x="9111916" y="0"/>
                </a:cubicBezTo>
                <a:cubicBezTo>
                  <a:pt x="9124958" y="255223"/>
                  <a:pt x="9041354" y="338445"/>
                  <a:pt x="9111916" y="595563"/>
                </a:cubicBezTo>
                <a:cubicBezTo>
                  <a:pt x="9182478" y="852681"/>
                  <a:pt x="9100282" y="964963"/>
                  <a:pt x="9111916" y="1147011"/>
                </a:cubicBezTo>
                <a:cubicBezTo>
                  <a:pt x="9123550" y="1329059"/>
                  <a:pt x="9058726" y="1460212"/>
                  <a:pt x="9111916" y="1742574"/>
                </a:cubicBezTo>
                <a:cubicBezTo>
                  <a:pt x="9165106" y="2024936"/>
                  <a:pt x="9103370" y="2111086"/>
                  <a:pt x="9111916" y="2382253"/>
                </a:cubicBezTo>
                <a:cubicBezTo>
                  <a:pt x="9120462" y="2653420"/>
                  <a:pt x="9101216" y="2720380"/>
                  <a:pt x="9111916" y="2845468"/>
                </a:cubicBezTo>
                <a:cubicBezTo>
                  <a:pt x="9122616" y="2970556"/>
                  <a:pt x="9111163" y="3321604"/>
                  <a:pt x="9111916" y="3485147"/>
                </a:cubicBezTo>
                <a:cubicBezTo>
                  <a:pt x="9112669" y="3648690"/>
                  <a:pt x="9098618" y="4022541"/>
                  <a:pt x="9111916" y="4411579"/>
                </a:cubicBezTo>
                <a:cubicBezTo>
                  <a:pt x="8859608" y="4469703"/>
                  <a:pt x="8643679" y="4380142"/>
                  <a:pt x="8451302" y="4411579"/>
                </a:cubicBezTo>
                <a:cubicBezTo>
                  <a:pt x="8258925" y="4443016"/>
                  <a:pt x="7965720" y="4339304"/>
                  <a:pt x="7790688" y="4411579"/>
                </a:cubicBezTo>
                <a:cubicBezTo>
                  <a:pt x="7615656" y="4483854"/>
                  <a:pt x="7481950" y="4388012"/>
                  <a:pt x="7312313" y="4411579"/>
                </a:cubicBezTo>
                <a:cubicBezTo>
                  <a:pt x="7142677" y="4435146"/>
                  <a:pt x="6732025" y="4336582"/>
                  <a:pt x="6560580" y="4411579"/>
                </a:cubicBezTo>
                <a:cubicBezTo>
                  <a:pt x="6389135" y="4486576"/>
                  <a:pt x="6324039" y="4378904"/>
                  <a:pt x="6173323" y="4411579"/>
                </a:cubicBezTo>
                <a:cubicBezTo>
                  <a:pt x="6022607" y="4444254"/>
                  <a:pt x="5973155" y="4385391"/>
                  <a:pt x="5786067" y="4411579"/>
                </a:cubicBezTo>
                <a:cubicBezTo>
                  <a:pt x="5598979" y="4437767"/>
                  <a:pt x="5536905" y="4402303"/>
                  <a:pt x="5398810" y="4411579"/>
                </a:cubicBezTo>
                <a:cubicBezTo>
                  <a:pt x="5260715" y="4420855"/>
                  <a:pt x="5229922" y="4378480"/>
                  <a:pt x="5102673" y="4411579"/>
                </a:cubicBezTo>
                <a:cubicBezTo>
                  <a:pt x="4975424" y="4444678"/>
                  <a:pt x="4808797" y="4400626"/>
                  <a:pt x="4624297" y="4411579"/>
                </a:cubicBezTo>
                <a:cubicBezTo>
                  <a:pt x="4439797" y="4422532"/>
                  <a:pt x="4415893" y="4403624"/>
                  <a:pt x="4328160" y="4411579"/>
                </a:cubicBezTo>
                <a:cubicBezTo>
                  <a:pt x="4240427" y="4419534"/>
                  <a:pt x="4025907" y="4368226"/>
                  <a:pt x="3940904" y="4411579"/>
                </a:cubicBezTo>
                <a:cubicBezTo>
                  <a:pt x="3855901" y="4454932"/>
                  <a:pt x="3634771" y="4374172"/>
                  <a:pt x="3371409" y="4411579"/>
                </a:cubicBezTo>
                <a:cubicBezTo>
                  <a:pt x="3108048" y="4448986"/>
                  <a:pt x="3197838" y="4383326"/>
                  <a:pt x="3075272" y="4411579"/>
                </a:cubicBezTo>
                <a:cubicBezTo>
                  <a:pt x="2952706" y="4439832"/>
                  <a:pt x="2862840" y="4399847"/>
                  <a:pt x="2779134" y="4411579"/>
                </a:cubicBezTo>
                <a:cubicBezTo>
                  <a:pt x="2695428" y="4423311"/>
                  <a:pt x="2586433" y="4379123"/>
                  <a:pt x="2482997" y="4411579"/>
                </a:cubicBezTo>
                <a:cubicBezTo>
                  <a:pt x="2379561" y="4444035"/>
                  <a:pt x="2239333" y="4362067"/>
                  <a:pt x="2004622" y="4411579"/>
                </a:cubicBezTo>
                <a:cubicBezTo>
                  <a:pt x="1769911" y="4461091"/>
                  <a:pt x="1510152" y="4368169"/>
                  <a:pt x="1344008" y="4411579"/>
                </a:cubicBezTo>
                <a:cubicBezTo>
                  <a:pt x="1177864" y="4454989"/>
                  <a:pt x="1052744" y="4399546"/>
                  <a:pt x="774513" y="4411579"/>
                </a:cubicBezTo>
                <a:cubicBezTo>
                  <a:pt x="496283" y="4423612"/>
                  <a:pt x="363055" y="4358386"/>
                  <a:pt x="0" y="4411579"/>
                </a:cubicBezTo>
                <a:cubicBezTo>
                  <a:pt x="-4896" y="4184085"/>
                  <a:pt x="57444" y="4015124"/>
                  <a:pt x="0" y="3816016"/>
                </a:cubicBezTo>
                <a:cubicBezTo>
                  <a:pt x="-57444" y="3616908"/>
                  <a:pt x="48843" y="3393495"/>
                  <a:pt x="0" y="3264568"/>
                </a:cubicBezTo>
                <a:cubicBezTo>
                  <a:pt x="-48843" y="3135641"/>
                  <a:pt x="43370" y="2829716"/>
                  <a:pt x="0" y="2713121"/>
                </a:cubicBezTo>
                <a:cubicBezTo>
                  <a:pt x="-43370" y="2596526"/>
                  <a:pt x="38760" y="2389657"/>
                  <a:pt x="0" y="2117558"/>
                </a:cubicBezTo>
                <a:cubicBezTo>
                  <a:pt x="-38760" y="1845459"/>
                  <a:pt x="19912" y="1700713"/>
                  <a:pt x="0" y="1566111"/>
                </a:cubicBezTo>
                <a:cubicBezTo>
                  <a:pt x="-19912" y="1431509"/>
                  <a:pt x="15065" y="1281355"/>
                  <a:pt x="0" y="1102895"/>
                </a:cubicBezTo>
                <a:cubicBezTo>
                  <a:pt x="-15065" y="924435"/>
                  <a:pt x="45445" y="807074"/>
                  <a:pt x="0" y="683795"/>
                </a:cubicBezTo>
                <a:cubicBezTo>
                  <a:pt x="-45445" y="560516"/>
                  <a:pt x="55316" y="27339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3049961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Modern Love Grunge" panose="020B0604020202020204" pitchFamily="82" charset="0"/>
              </a:rPr>
              <a:t>Congratulations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This certificate is presented to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for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6FFD8-EF6C-49F2-99C1-F2AD08452FD7}"/>
              </a:ext>
            </a:extLst>
          </p:cNvPr>
          <p:cNvCxnSpPr/>
          <p:nvPr/>
        </p:nvCxnSpPr>
        <p:spPr>
          <a:xfrm>
            <a:off x="4732421" y="3240505"/>
            <a:ext cx="2855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11E28-CD1C-4F86-80F9-E530D0B89655}"/>
              </a:ext>
            </a:extLst>
          </p:cNvPr>
          <p:cNvSpPr txBox="1"/>
          <p:nvPr/>
        </p:nvSpPr>
        <p:spPr>
          <a:xfrm>
            <a:off x="1957136" y="4796590"/>
            <a:ext cx="820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dern Love Grunge" panose="04070805081005020601" pitchFamily="82" charset="0"/>
              </a:rPr>
              <a:t>Signed: The Year 6 Team				Date: 8</a:t>
            </a:r>
            <a:r>
              <a:rPr lang="en-GB" baseline="30000" dirty="0">
                <a:latin typeface="Modern Love Grunge" panose="04070805081005020601" pitchFamily="82" charset="0"/>
              </a:rPr>
              <a:t>th</a:t>
            </a:r>
            <a:r>
              <a:rPr lang="en-GB" dirty="0">
                <a:latin typeface="Modern Love Grunge" panose="04070805081005020601" pitchFamily="82" charset="0"/>
              </a:rPr>
              <a:t> January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69ED3-21E8-49A5-9978-835E6A50B0D6}"/>
              </a:ext>
            </a:extLst>
          </p:cNvPr>
          <p:cNvCxnSpPr>
            <a:cxnSpLocks/>
          </p:cNvCxnSpPr>
          <p:nvPr/>
        </p:nvCxnSpPr>
        <p:spPr>
          <a:xfrm>
            <a:off x="2879558" y="5165922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B30DB-566F-404B-BDEB-BC38C9530C9E}"/>
              </a:ext>
            </a:extLst>
          </p:cNvPr>
          <p:cNvCxnSpPr>
            <a:cxnSpLocks/>
          </p:cNvCxnSpPr>
          <p:nvPr/>
        </p:nvCxnSpPr>
        <p:spPr>
          <a:xfrm>
            <a:off x="8085221" y="5158265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pple">
            <a:extLst>
              <a:ext uri="{FF2B5EF4-FFF2-40B4-BE49-F238E27FC236}">
                <a16:creationId xmlns:a16="http://schemas.microsoft.com/office/drawing/2014/main" id="{2FA5FC3C-3346-4774-BCF7-81E3558A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92478" l="5907" r="92405">
                        <a14:foregroundMark x1="14346" y1="9292" x2="25738" y2="8407"/>
                        <a14:foregroundMark x1="23629" y1="3982" x2="17300" y2="3982"/>
                        <a14:foregroundMark x1="6751" y1="12832" x2="12236" y2="9735"/>
                        <a14:foregroundMark x1="91139" y1="47788" x2="92827" y2="57080"/>
                        <a14:foregroundMark x1="38819" y1="92478" x2="65823" y2="9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0" y="2365797"/>
            <a:ext cx="1834565" cy="17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354CB-3B84-47D2-89C0-52493BA7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" t="11696" r="88816" b="74971"/>
          <a:stretch/>
        </p:blipFill>
        <p:spPr>
          <a:xfrm>
            <a:off x="2346132" y="2663813"/>
            <a:ext cx="1303450" cy="128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E7EC9-461C-4346-B8E7-18CC293B2FDD}"/>
              </a:ext>
            </a:extLst>
          </p:cNvPr>
          <p:cNvSpPr txBox="1"/>
          <p:nvPr/>
        </p:nvSpPr>
        <p:spPr>
          <a:xfrm>
            <a:off x="5414209" y="2825234"/>
            <a:ext cx="123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dern Love Grunge" panose="04070805081005020601" pitchFamily="82" charset="0"/>
              </a:rPr>
              <a:t>Keona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A9ABB-B924-458E-B0BE-A76F95704A74}"/>
              </a:ext>
            </a:extLst>
          </p:cNvPr>
          <p:cNvSpPr txBox="1"/>
          <p:nvPr/>
        </p:nvSpPr>
        <p:spPr>
          <a:xfrm>
            <a:off x="3573378" y="3905504"/>
            <a:ext cx="517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For your contributions to class discussion!</a:t>
            </a:r>
          </a:p>
        </p:txBody>
      </p:sp>
    </p:spTree>
    <p:extLst>
      <p:ext uri="{BB962C8B-B14F-4D97-AF65-F5344CB8AC3E}">
        <p14:creationId xmlns:p14="http://schemas.microsoft.com/office/powerpoint/2010/main" val="119725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6DF22-A51C-4010-8262-407B0EA60FE7}"/>
              </a:ext>
            </a:extLst>
          </p:cNvPr>
          <p:cNvSpPr/>
          <p:nvPr/>
        </p:nvSpPr>
        <p:spPr>
          <a:xfrm>
            <a:off x="1540042" y="1223210"/>
            <a:ext cx="9111916" cy="4411579"/>
          </a:xfrm>
          <a:custGeom>
            <a:avLst/>
            <a:gdLst>
              <a:gd name="connsiteX0" fmla="*/ 0 w 9111916"/>
              <a:gd name="connsiteY0" fmla="*/ 0 h 4411579"/>
              <a:gd name="connsiteX1" fmla="*/ 387256 w 9111916"/>
              <a:gd name="connsiteY1" fmla="*/ 0 h 4411579"/>
              <a:gd name="connsiteX2" fmla="*/ 683394 w 9111916"/>
              <a:gd name="connsiteY2" fmla="*/ 0 h 4411579"/>
              <a:gd name="connsiteX3" fmla="*/ 1161769 w 9111916"/>
              <a:gd name="connsiteY3" fmla="*/ 0 h 4411579"/>
              <a:gd name="connsiteX4" fmla="*/ 1731264 w 9111916"/>
              <a:gd name="connsiteY4" fmla="*/ 0 h 4411579"/>
              <a:gd name="connsiteX5" fmla="*/ 2482997 w 9111916"/>
              <a:gd name="connsiteY5" fmla="*/ 0 h 4411579"/>
              <a:gd name="connsiteX6" fmla="*/ 2779134 w 9111916"/>
              <a:gd name="connsiteY6" fmla="*/ 0 h 4411579"/>
              <a:gd name="connsiteX7" fmla="*/ 3166391 w 9111916"/>
              <a:gd name="connsiteY7" fmla="*/ 0 h 4411579"/>
              <a:gd name="connsiteX8" fmla="*/ 3735886 w 9111916"/>
              <a:gd name="connsiteY8" fmla="*/ 0 h 4411579"/>
              <a:gd name="connsiteX9" fmla="*/ 4032023 w 9111916"/>
              <a:gd name="connsiteY9" fmla="*/ 0 h 4411579"/>
              <a:gd name="connsiteX10" fmla="*/ 4692637 w 9111916"/>
              <a:gd name="connsiteY10" fmla="*/ 0 h 4411579"/>
              <a:gd name="connsiteX11" fmla="*/ 5353251 w 9111916"/>
              <a:gd name="connsiteY11" fmla="*/ 0 h 4411579"/>
              <a:gd name="connsiteX12" fmla="*/ 5922745 w 9111916"/>
              <a:gd name="connsiteY12" fmla="*/ 0 h 4411579"/>
              <a:gd name="connsiteX13" fmla="*/ 6401121 w 9111916"/>
              <a:gd name="connsiteY13" fmla="*/ 0 h 4411579"/>
              <a:gd name="connsiteX14" fmla="*/ 7152854 w 9111916"/>
              <a:gd name="connsiteY14" fmla="*/ 0 h 4411579"/>
              <a:gd name="connsiteX15" fmla="*/ 7722349 w 9111916"/>
              <a:gd name="connsiteY15" fmla="*/ 0 h 4411579"/>
              <a:gd name="connsiteX16" fmla="*/ 8474082 w 9111916"/>
              <a:gd name="connsiteY16" fmla="*/ 0 h 4411579"/>
              <a:gd name="connsiteX17" fmla="*/ 9111916 w 9111916"/>
              <a:gd name="connsiteY17" fmla="*/ 0 h 4411579"/>
              <a:gd name="connsiteX18" fmla="*/ 9111916 w 9111916"/>
              <a:gd name="connsiteY18" fmla="*/ 639679 h 4411579"/>
              <a:gd name="connsiteX19" fmla="*/ 9111916 w 9111916"/>
              <a:gd name="connsiteY19" fmla="*/ 1058779 h 4411579"/>
              <a:gd name="connsiteX20" fmla="*/ 9111916 w 9111916"/>
              <a:gd name="connsiteY20" fmla="*/ 1654342 h 4411579"/>
              <a:gd name="connsiteX21" fmla="*/ 9111916 w 9111916"/>
              <a:gd name="connsiteY21" fmla="*/ 2073442 h 4411579"/>
              <a:gd name="connsiteX22" fmla="*/ 9111916 w 9111916"/>
              <a:gd name="connsiteY22" fmla="*/ 2713121 h 4411579"/>
              <a:gd name="connsiteX23" fmla="*/ 9111916 w 9111916"/>
              <a:gd name="connsiteY23" fmla="*/ 3220453 h 4411579"/>
              <a:gd name="connsiteX24" fmla="*/ 9111916 w 9111916"/>
              <a:gd name="connsiteY24" fmla="*/ 3683668 h 4411579"/>
              <a:gd name="connsiteX25" fmla="*/ 9111916 w 9111916"/>
              <a:gd name="connsiteY25" fmla="*/ 4411579 h 4411579"/>
              <a:gd name="connsiteX26" fmla="*/ 8360183 w 9111916"/>
              <a:gd name="connsiteY26" fmla="*/ 4411579 h 4411579"/>
              <a:gd name="connsiteX27" fmla="*/ 7881807 w 9111916"/>
              <a:gd name="connsiteY27" fmla="*/ 4411579 h 4411579"/>
              <a:gd name="connsiteX28" fmla="*/ 7312313 w 9111916"/>
              <a:gd name="connsiteY28" fmla="*/ 4411579 h 4411579"/>
              <a:gd name="connsiteX29" fmla="*/ 6833937 w 9111916"/>
              <a:gd name="connsiteY29" fmla="*/ 4411579 h 4411579"/>
              <a:gd name="connsiteX30" fmla="*/ 6264442 w 9111916"/>
              <a:gd name="connsiteY30" fmla="*/ 4411579 h 4411579"/>
              <a:gd name="connsiteX31" fmla="*/ 5968305 w 9111916"/>
              <a:gd name="connsiteY31" fmla="*/ 4411579 h 4411579"/>
              <a:gd name="connsiteX32" fmla="*/ 5581049 w 9111916"/>
              <a:gd name="connsiteY32" fmla="*/ 4411579 h 4411579"/>
              <a:gd name="connsiteX33" fmla="*/ 5102673 w 9111916"/>
              <a:gd name="connsiteY33" fmla="*/ 4411579 h 4411579"/>
              <a:gd name="connsiteX34" fmla="*/ 4624297 w 9111916"/>
              <a:gd name="connsiteY34" fmla="*/ 4411579 h 4411579"/>
              <a:gd name="connsiteX35" fmla="*/ 4237041 w 9111916"/>
              <a:gd name="connsiteY35" fmla="*/ 4411579 h 4411579"/>
              <a:gd name="connsiteX36" fmla="*/ 3758665 w 9111916"/>
              <a:gd name="connsiteY36" fmla="*/ 4411579 h 4411579"/>
              <a:gd name="connsiteX37" fmla="*/ 3462528 w 9111916"/>
              <a:gd name="connsiteY37" fmla="*/ 4411579 h 4411579"/>
              <a:gd name="connsiteX38" fmla="*/ 2801914 w 9111916"/>
              <a:gd name="connsiteY38" fmla="*/ 4411579 h 4411579"/>
              <a:gd name="connsiteX39" fmla="*/ 2141300 w 9111916"/>
              <a:gd name="connsiteY39" fmla="*/ 4411579 h 4411579"/>
              <a:gd name="connsiteX40" fmla="*/ 1571806 w 9111916"/>
              <a:gd name="connsiteY40" fmla="*/ 4411579 h 4411579"/>
              <a:gd name="connsiteX41" fmla="*/ 1184549 w 9111916"/>
              <a:gd name="connsiteY41" fmla="*/ 4411579 h 4411579"/>
              <a:gd name="connsiteX42" fmla="*/ 706173 w 9111916"/>
              <a:gd name="connsiteY42" fmla="*/ 4411579 h 4411579"/>
              <a:gd name="connsiteX43" fmla="*/ 0 w 9111916"/>
              <a:gd name="connsiteY43" fmla="*/ 4411579 h 4411579"/>
              <a:gd name="connsiteX44" fmla="*/ 0 w 9111916"/>
              <a:gd name="connsiteY44" fmla="*/ 3816016 h 4411579"/>
              <a:gd name="connsiteX45" fmla="*/ 0 w 9111916"/>
              <a:gd name="connsiteY45" fmla="*/ 3352800 h 4411579"/>
              <a:gd name="connsiteX46" fmla="*/ 0 w 9111916"/>
              <a:gd name="connsiteY46" fmla="*/ 2933700 h 4411579"/>
              <a:gd name="connsiteX47" fmla="*/ 0 w 9111916"/>
              <a:gd name="connsiteY47" fmla="*/ 2338137 h 4411579"/>
              <a:gd name="connsiteX48" fmla="*/ 0 w 9111916"/>
              <a:gd name="connsiteY48" fmla="*/ 1698458 h 4411579"/>
              <a:gd name="connsiteX49" fmla="*/ 0 w 9111916"/>
              <a:gd name="connsiteY49" fmla="*/ 1279358 h 4411579"/>
              <a:gd name="connsiteX50" fmla="*/ 0 w 9111916"/>
              <a:gd name="connsiteY50" fmla="*/ 727911 h 4411579"/>
              <a:gd name="connsiteX51" fmla="*/ 0 w 9111916"/>
              <a:gd name="connsiteY51" fmla="*/ 0 h 4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11916" h="4411579" fill="none" extrusionOk="0">
                <a:moveTo>
                  <a:pt x="0" y="0"/>
                </a:moveTo>
                <a:cubicBezTo>
                  <a:pt x="90271" y="-18413"/>
                  <a:pt x="227196" y="21567"/>
                  <a:pt x="387256" y="0"/>
                </a:cubicBezTo>
                <a:cubicBezTo>
                  <a:pt x="547316" y="-21567"/>
                  <a:pt x="589833" y="1940"/>
                  <a:pt x="683394" y="0"/>
                </a:cubicBezTo>
                <a:cubicBezTo>
                  <a:pt x="776955" y="-1940"/>
                  <a:pt x="1049550" y="12370"/>
                  <a:pt x="1161769" y="0"/>
                </a:cubicBezTo>
                <a:cubicBezTo>
                  <a:pt x="1273989" y="-12370"/>
                  <a:pt x="1553030" y="42360"/>
                  <a:pt x="1731264" y="0"/>
                </a:cubicBezTo>
                <a:cubicBezTo>
                  <a:pt x="1909498" y="-42360"/>
                  <a:pt x="2213275" y="21653"/>
                  <a:pt x="2482997" y="0"/>
                </a:cubicBezTo>
                <a:cubicBezTo>
                  <a:pt x="2752719" y="-21653"/>
                  <a:pt x="2689126" y="5623"/>
                  <a:pt x="2779134" y="0"/>
                </a:cubicBezTo>
                <a:cubicBezTo>
                  <a:pt x="2869142" y="-5623"/>
                  <a:pt x="3021777" y="43868"/>
                  <a:pt x="3166391" y="0"/>
                </a:cubicBezTo>
                <a:cubicBezTo>
                  <a:pt x="3311005" y="-43868"/>
                  <a:pt x="3479384" y="43099"/>
                  <a:pt x="3735886" y="0"/>
                </a:cubicBezTo>
                <a:cubicBezTo>
                  <a:pt x="3992388" y="-43099"/>
                  <a:pt x="3957079" y="18008"/>
                  <a:pt x="4032023" y="0"/>
                </a:cubicBezTo>
                <a:cubicBezTo>
                  <a:pt x="4106967" y="-18008"/>
                  <a:pt x="4526388" y="31435"/>
                  <a:pt x="4692637" y="0"/>
                </a:cubicBezTo>
                <a:cubicBezTo>
                  <a:pt x="4858886" y="-31435"/>
                  <a:pt x="5086657" y="59140"/>
                  <a:pt x="5353251" y="0"/>
                </a:cubicBezTo>
                <a:cubicBezTo>
                  <a:pt x="5619845" y="-59140"/>
                  <a:pt x="5700784" y="19451"/>
                  <a:pt x="5922745" y="0"/>
                </a:cubicBezTo>
                <a:cubicBezTo>
                  <a:pt x="6144706" y="-19451"/>
                  <a:pt x="6235321" y="31583"/>
                  <a:pt x="6401121" y="0"/>
                </a:cubicBezTo>
                <a:cubicBezTo>
                  <a:pt x="6566921" y="-31583"/>
                  <a:pt x="6788519" y="75532"/>
                  <a:pt x="7152854" y="0"/>
                </a:cubicBezTo>
                <a:cubicBezTo>
                  <a:pt x="7517189" y="-75532"/>
                  <a:pt x="7563305" y="15430"/>
                  <a:pt x="7722349" y="0"/>
                </a:cubicBezTo>
                <a:cubicBezTo>
                  <a:pt x="7881394" y="-15430"/>
                  <a:pt x="8320977" y="64981"/>
                  <a:pt x="8474082" y="0"/>
                </a:cubicBezTo>
                <a:cubicBezTo>
                  <a:pt x="8627187" y="-64981"/>
                  <a:pt x="8940404" y="76306"/>
                  <a:pt x="9111916" y="0"/>
                </a:cubicBezTo>
                <a:cubicBezTo>
                  <a:pt x="9143895" y="219570"/>
                  <a:pt x="9105907" y="371835"/>
                  <a:pt x="9111916" y="639679"/>
                </a:cubicBezTo>
                <a:cubicBezTo>
                  <a:pt x="9117925" y="907523"/>
                  <a:pt x="9103924" y="869140"/>
                  <a:pt x="9111916" y="1058779"/>
                </a:cubicBezTo>
                <a:cubicBezTo>
                  <a:pt x="9119908" y="1248418"/>
                  <a:pt x="9099870" y="1413657"/>
                  <a:pt x="9111916" y="1654342"/>
                </a:cubicBezTo>
                <a:cubicBezTo>
                  <a:pt x="9123962" y="1895027"/>
                  <a:pt x="9085590" y="1939738"/>
                  <a:pt x="9111916" y="2073442"/>
                </a:cubicBezTo>
                <a:cubicBezTo>
                  <a:pt x="9138242" y="2207146"/>
                  <a:pt x="9066607" y="2560735"/>
                  <a:pt x="9111916" y="2713121"/>
                </a:cubicBezTo>
                <a:cubicBezTo>
                  <a:pt x="9157225" y="2865507"/>
                  <a:pt x="9091254" y="3046374"/>
                  <a:pt x="9111916" y="3220453"/>
                </a:cubicBezTo>
                <a:cubicBezTo>
                  <a:pt x="9132578" y="3394532"/>
                  <a:pt x="9106656" y="3493122"/>
                  <a:pt x="9111916" y="3683668"/>
                </a:cubicBezTo>
                <a:cubicBezTo>
                  <a:pt x="9117176" y="3874214"/>
                  <a:pt x="9083418" y="4250511"/>
                  <a:pt x="9111916" y="4411579"/>
                </a:cubicBezTo>
                <a:cubicBezTo>
                  <a:pt x="8914314" y="4448711"/>
                  <a:pt x="8688127" y="4372250"/>
                  <a:pt x="8360183" y="4411579"/>
                </a:cubicBezTo>
                <a:cubicBezTo>
                  <a:pt x="8032239" y="4450908"/>
                  <a:pt x="8049952" y="4379147"/>
                  <a:pt x="7881807" y="4411579"/>
                </a:cubicBezTo>
                <a:cubicBezTo>
                  <a:pt x="7713662" y="4444011"/>
                  <a:pt x="7529283" y="4350952"/>
                  <a:pt x="7312313" y="4411579"/>
                </a:cubicBezTo>
                <a:cubicBezTo>
                  <a:pt x="7095343" y="4472206"/>
                  <a:pt x="6962790" y="4359386"/>
                  <a:pt x="6833937" y="4411579"/>
                </a:cubicBezTo>
                <a:cubicBezTo>
                  <a:pt x="6705084" y="4463772"/>
                  <a:pt x="6396346" y="4404823"/>
                  <a:pt x="6264442" y="4411579"/>
                </a:cubicBezTo>
                <a:cubicBezTo>
                  <a:pt x="6132539" y="4418335"/>
                  <a:pt x="6067511" y="4387632"/>
                  <a:pt x="5968305" y="4411579"/>
                </a:cubicBezTo>
                <a:cubicBezTo>
                  <a:pt x="5869099" y="4435526"/>
                  <a:pt x="5700864" y="4376183"/>
                  <a:pt x="5581049" y="4411579"/>
                </a:cubicBezTo>
                <a:cubicBezTo>
                  <a:pt x="5461234" y="4446975"/>
                  <a:pt x="5242869" y="4400170"/>
                  <a:pt x="5102673" y="4411579"/>
                </a:cubicBezTo>
                <a:cubicBezTo>
                  <a:pt x="4962477" y="4422988"/>
                  <a:pt x="4752548" y="4371265"/>
                  <a:pt x="4624297" y="4411579"/>
                </a:cubicBezTo>
                <a:cubicBezTo>
                  <a:pt x="4496046" y="4451893"/>
                  <a:pt x="4422503" y="4375130"/>
                  <a:pt x="4237041" y="4411579"/>
                </a:cubicBezTo>
                <a:cubicBezTo>
                  <a:pt x="4051579" y="4448028"/>
                  <a:pt x="3934902" y="4388703"/>
                  <a:pt x="3758665" y="4411579"/>
                </a:cubicBezTo>
                <a:cubicBezTo>
                  <a:pt x="3582428" y="4434455"/>
                  <a:pt x="3535721" y="4379815"/>
                  <a:pt x="3462528" y="4411579"/>
                </a:cubicBezTo>
                <a:cubicBezTo>
                  <a:pt x="3389335" y="4443343"/>
                  <a:pt x="2966056" y="4350593"/>
                  <a:pt x="2801914" y="4411579"/>
                </a:cubicBezTo>
                <a:cubicBezTo>
                  <a:pt x="2637772" y="4472565"/>
                  <a:pt x="2430107" y="4351712"/>
                  <a:pt x="2141300" y="4411579"/>
                </a:cubicBezTo>
                <a:cubicBezTo>
                  <a:pt x="1852493" y="4471446"/>
                  <a:pt x="1846051" y="4381443"/>
                  <a:pt x="1571806" y="4411579"/>
                </a:cubicBezTo>
                <a:cubicBezTo>
                  <a:pt x="1297561" y="4441715"/>
                  <a:pt x="1341587" y="4388120"/>
                  <a:pt x="1184549" y="4411579"/>
                </a:cubicBezTo>
                <a:cubicBezTo>
                  <a:pt x="1027511" y="4435038"/>
                  <a:pt x="842716" y="4385192"/>
                  <a:pt x="706173" y="4411579"/>
                </a:cubicBezTo>
                <a:cubicBezTo>
                  <a:pt x="569630" y="4437966"/>
                  <a:pt x="249039" y="4359402"/>
                  <a:pt x="0" y="4411579"/>
                </a:cubicBezTo>
                <a:cubicBezTo>
                  <a:pt x="-22281" y="4122543"/>
                  <a:pt x="17712" y="3967569"/>
                  <a:pt x="0" y="3816016"/>
                </a:cubicBezTo>
                <a:cubicBezTo>
                  <a:pt x="-17712" y="3664463"/>
                  <a:pt x="34661" y="3530404"/>
                  <a:pt x="0" y="3352800"/>
                </a:cubicBezTo>
                <a:cubicBezTo>
                  <a:pt x="-34661" y="3175196"/>
                  <a:pt x="34070" y="3136569"/>
                  <a:pt x="0" y="2933700"/>
                </a:cubicBezTo>
                <a:cubicBezTo>
                  <a:pt x="-34070" y="2730831"/>
                  <a:pt x="65256" y="2571953"/>
                  <a:pt x="0" y="2338137"/>
                </a:cubicBezTo>
                <a:cubicBezTo>
                  <a:pt x="-65256" y="2104321"/>
                  <a:pt x="3695" y="1841735"/>
                  <a:pt x="0" y="1698458"/>
                </a:cubicBezTo>
                <a:cubicBezTo>
                  <a:pt x="-3695" y="1555181"/>
                  <a:pt x="10335" y="1398507"/>
                  <a:pt x="0" y="1279358"/>
                </a:cubicBezTo>
                <a:cubicBezTo>
                  <a:pt x="-10335" y="1160209"/>
                  <a:pt x="41180" y="951901"/>
                  <a:pt x="0" y="727911"/>
                </a:cubicBezTo>
                <a:cubicBezTo>
                  <a:pt x="-41180" y="503921"/>
                  <a:pt x="1234" y="228945"/>
                  <a:pt x="0" y="0"/>
                </a:cubicBezTo>
                <a:close/>
              </a:path>
              <a:path w="9111916" h="4411579" stroke="0" extrusionOk="0">
                <a:moveTo>
                  <a:pt x="0" y="0"/>
                </a:moveTo>
                <a:cubicBezTo>
                  <a:pt x="136042" y="-23451"/>
                  <a:pt x="186950" y="31937"/>
                  <a:pt x="296137" y="0"/>
                </a:cubicBezTo>
                <a:cubicBezTo>
                  <a:pt x="405324" y="-31937"/>
                  <a:pt x="598299" y="53057"/>
                  <a:pt x="865632" y="0"/>
                </a:cubicBezTo>
                <a:cubicBezTo>
                  <a:pt x="1132965" y="-53057"/>
                  <a:pt x="1317799" y="40037"/>
                  <a:pt x="1435127" y="0"/>
                </a:cubicBezTo>
                <a:cubicBezTo>
                  <a:pt x="1552455" y="-40037"/>
                  <a:pt x="1674959" y="38445"/>
                  <a:pt x="1822383" y="0"/>
                </a:cubicBezTo>
                <a:cubicBezTo>
                  <a:pt x="1969807" y="-38445"/>
                  <a:pt x="2226270" y="42327"/>
                  <a:pt x="2391878" y="0"/>
                </a:cubicBezTo>
                <a:cubicBezTo>
                  <a:pt x="2557486" y="-42327"/>
                  <a:pt x="2742880" y="62259"/>
                  <a:pt x="2961373" y="0"/>
                </a:cubicBezTo>
                <a:cubicBezTo>
                  <a:pt x="3179866" y="-62259"/>
                  <a:pt x="3192448" y="4989"/>
                  <a:pt x="3257510" y="0"/>
                </a:cubicBezTo>
                <a:cubicBezTo>
                  <a:pt x="3322572" y="-4989"/>
                  <a:pt x="3581050" y="26159"/>
                  <a:pt x="3827005" y="0"/>
                </a:cubicBezTo>
                <a:cubicBezTo>
                  <a:pt x="4072961" y="-26159"/>
                  <a:pt x="4358232" y="57899"/>
                  <a:pt x="4578738" y="0"/>
                </a:cubicBezTo>
                <a:cubicBezTo>
                  <a:pt x="4799244" y="-57899"/>
                  <a:pt x="4800359" y="6147"/>
                  <a:pt x="4965994" y="0"/>
                </a:cubicBezTo>
                <a:cubicBezTo>
                  <a:pt x="5131629" y="-6147"/>
                  <a:pt x="5447342" y="73298"/>
                  <a:pt x="5626608" y="0"/>
                </a:cubicBezTo>
                <a:cubicBezTo>
                  <a:pt x="5805874" y="-73298"/>
                  <a:pt x="5893071" y="22406"/>
                  <a:pt x="6104984" y="0"/>
                </a:cubicBezTo>
                <a:cubicBezTo>
                  <a:pt x="6316897" y="-22406"/>
                  <a:pt x="6331233" y="16751"/>
                  <a:pt x="6401121" y="0"/>
                </a:cubicBezTo>
                <a:cubicBezTo>
                  <a:pt x="6471009" y="-16751"/>
                  <a:pt x="6623561" y="7768"/>
                  <a:pt x="6697258" y="0"/>
                </a:cubicBezTo>
                <a:cubicBezTo>
                  <a:pt x="6770955" y="-7768"/>
                  <a:pt x="6929482" y="8337"/>
                  <a:pt x="6993396" y="0"/>
                </a:cubicBezTo>
                <a:cubicBezTo>
                  <a:pt x="7057310" y="-8337"/>
                  <a:pt x="7328169" y="49803"/>
                  <a:pt x="7654009" y="0"/>
                </a:cubicBezTo>
                <a:cubicBezTo>
                  <a:pt x="7979849" y="-49803"/>
                  <a:pt x="7908316" y="44564"/>
                  <a:pt x="8041266" y="0"/>
                </a:cubicBezTo>
                <a:cubicBezTo>
                  <a:pt x="8174216" y="-44564"/>
                  <a:pt x="8383031" y="3831"/>
                  <a:pt x="8610761" y="0"/>
                </a:cubicBezTo>
                <a:cubicBezTo>
                  <a:pt x="8838491" y="-3831"/>
                  <a:pt x="8880942" y="17365"/>
                  <a:pt x="9111916" y="0"/>
                </a:cubicBezTo>
                <a:cubicBezTo>
                  <a:pt x="9124958" y="255223"/>
                  <a:pt x="9041354" y="338445"/>
                  <a:pt x="9111916" y="595563"/>
                </a:cubicBezTo>
                <a:cubicBezTo>
                  <a:pt x="9182478" y="852681"/>
                  <a:pt x="9100282" y="964963"/>
                  <a:pt x="9111916" y="1147011"/>
                </a:cubicBezTo>
                <a:cubicBezTo>
                  <a:pt x="9123550" y="1329059"/>
                  <a:pt x="9058726" y="1460212"/>
                  <a:pt x="9111916" y="1742574"/>
                </a:cubicBezTo>
                <a:cubicBezTo>
                  <a:pt x="9165106" y="2024936"/>
                  <a:pt x="9103370" y="2111086"/>
                  <a:pt x="9111916" y="2382253"/>
                </a:cubicBezTo>
                <a:cubicBezTo>
                  <a:pt x="9120462" y="2653420"/>
                  <a:pt x="9101216" y="2720380"/>
                  <a:pt x="9111916" y="2845468"/>
                </a:cubicBezTo>
                <a:cubicBezTo>
                  <a:pt x="9122616" y="2970556"/>
                  <a:pt x="9111163" y="3321604"/>
                  <a:pt x="9111916" y="3485147"/>
                </a:cubicBezTo>
                <a:cubicBezTo>
                  <a:pt x="9112669" y="3648690"/>
                  <a:pt x="9098618" y="4022541"/>
                  <a:pt x="9111916" y="4411579"/>
                </a:cubicBezTo>
                <a:cubicBezTo>
                  <a:pt x="8859608" y="4469703"/>
                  <a:pt x="8643679" y="4380142"/>
                  <a:pt x="8451302" y="4411579"/>
                </a:cubicBezTo>
                <a:cubicBezTo>
                  <a:pt x="8258925" y="4443016"/>
                  <a:pt x="7965720" y="4339304"/>
                  <a:pt x="7790688" y="4411579"/>
                </a:cubicBezTo>
                <a:cubicBezTo>
                  <a:pt x="7615656" y="4483854"/>
                  <a:pt x="7481950" y="4388012"/>
                  <a:pt x="7312313" y="4411579"/>
                </a:cubicBezTo>
                <a:cubicBezTo>
                  <a:pt x="7142677" y="4435146"/>
                  <a:pt x="6732025" y="4336582"/>
                  <a:pt x="6560580" y="4411579"/>
                </a:cubicBezTo>
                <a:cubicBezTo>
                  <a:pt x="6389135" y="4486576"/>
                  <a:pt x="6324039" y="4378904"/>
                  <a:pt x="6173323" y="4411579"/>
                </a:cubicBezTo>
                <a:cubicBezTo>
                  <a:pt x="6022607" y="4444254"/>
                  <a:pt x="5973155" y="4385391"/>
                  <a:pt x="5786067" y="4411579"/>
                </a:cubicBezTo>
                <a:cubicBezTo>
                  <a:pt x="5598979" y="4437767"/>
                  <a:pt x="5536905" y="4402303"/>
                  <a:pt x="5398810" y="4411579"/>
                </a:cubicBezTo>
                <a:cubicBezTo>
                  <a:pt x="5260715" y="4420855"/>
                  <a:pt x="5229922" y="4378480"/>
                  <a:pt x="5102673" y="4411579"/>
                </a:cubicBezTo>
                <a:cubicBezTo>
                  <a:pt x="4975424" y="4444678"/>
                  <a:pt x="4808797" y="4400626"/>
                  <a:pt x="4624297" y="4411579"/>
                </a:cubicBezTo>
                <a:cubicBezTo>
                  <a:pt x="4439797" y="4422532"/>
                  <a:pt x="4415893" y="4403624"/>
                  <a:pt x="4328160" y="4411579"/>
                </a:cubicBezTo>
                <a:cubicBezTo>
                  <a:pt x="4240427" y="4419534"/>
                  <a:pt x="4025907" y="4368226"/>
                  <a:pt x="3940904" y="4411579"/>
                </a:cubicBezTo>
                <a:cubicBezTo>
                  <a:pt x="3855901" y="4454932"/>
                  <a:pt x="3634771" y="4374172"/>
                  <a:pt x="3371409" y="4411579"/>
                </a:cubicBezTo>
                <a:cubicBezTo>
                  <a:pt x="3108048" y="4448986"/>
                  <a:pt x="3197838" y="4383326"/>
                  <a:pt x="3075272" y="4411579"/>
                </a:cubicBezTo>
                <a:cubicBezTo>
                  <a:pt x="2952706" y="4439832"/>
                  <a:pt x="2862840" y="4399847"/>
                  <a:pt x="2779134" y="4411579"/>
                </a:cubicBezTo>
                <a:cubicBezTo>
                  <a:pt x="2695428" y="4423311"/>
                  <a:pt x="2586433" y="4379123"/>
                  <a:pt x="2482997" y="4411579"/>
                </a:cubicBezTo>
                <a:cubicBezTo>
                  <a:pt x="2379561" y="4444035"/>
                  <a:pt x="2239333" y="4362067"/>
                  <a:pt x="2004622" y="4411579"/>
                </a:cubicBezTo>
                <a:cubicBezTo>
                  <a:pt x="1769911" y="4461091"/>
                  <a:pt x="1510152" y="4368169"/>
                  <a:pt x="1344008" y="4411579"/>
                </a:cubicBezTo>
                <a:cubicBezTo>
                  <a:pt x="1177864" y="4454989"/>
                  <a:pt x="1052744" y="4399546"/>
                  <a:pt x="774513" y="4411579"/>
                </a:cubicBezTo>
                <a:cubicBezTo>
                  <a:pt x="496283" y="4423612"/>
                  <a:pt x="363055" y="4358386"/>
                  <a:pt x="0" y="4411579"/>
                </a:cubicBezTo>
                <a:cubicBezTo>
                  <a:pt x="-4896" y="4184085"/>
                  <a:pt x="57444" y="4015124"/>
                  <a:pt x="0" y="3816016"/>
                </a:cubicBezTo>
                <a:cubicBezTo>
                  <a:pt x="-57444" y="3616908"/>
                  <a:pt x="48843" y="3393495"/>
                  <a:pt x="0" y="3264568"/>
                </a:cubicBezTo>
                <a:cubicBezTo>
                  <a:pt x="-48843" y="3135641"/>
                  <a:pt x="43370" y="2829716"/>
                  <a:pt x="0" y="2713121"/>
                </a:cubicBezTo>
                <a:cubicBezTo>
                  <a:pt x="-43370" y="2596526"/>
                  <a:pt x="38760" y="2389657"/>
                  <a:pt x="0" y="2117558"/>
                </a:cubicBezTo>
                <a:cubicBezTo>
                  <a:pt x="-38760" y="1845459"/>
                  <a:pt x="19912" y="1700713"/>
                  <a:pt x="0" y="1566111"/>
                </a:cubicBezTo>
                <a:cubicBezTo>
                  <a:pt x="-19912" y="1431509"/>
                  <a:pt x="15065" y="1281355"/>
                  <a:pt x="0" y="1102895"/>
                </a:cubicBezTo>
                <a:cubicBezTo>
                  <a:pt x="-15065" y="924435"/>
                  <a:pt x="45445" y="807074"/>
                  <a:pt x="0" y="683795"/>
                </a:cubicBezTo>
                <a:cubicBezTo>
                  <a:pt x="-45445" y="560516"/>
                  <a:pt x="55316" y="27339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3049961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Modern Love Grunge" panose="020B0604020202020204" pitchFamily="82" charset="0"/>
              </a:rPr>
              <a:t>Congratulations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This certificate is presented to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for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6FFD8-EF6C-49F2-99C1-F2AD08452FD7}"/>
              </a:ext>
            </a:extLst>
          </p:cNvPr>
          <p:cNvCxnSpPr/>
          <p:nvPr/>
        </p:nvCxnSpPr>
        <p:spPr>
          <a:xfrm>
            <a:off x="4732421" y="3240505"/>
            <a:ext cx="2855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11E28-CD1C-4F86-80F9-E530D0B89655}"/>
              </a:ext>
            </a:extLst>
          </p:cNvPr>
          <p:cNvSpPr txBox="1"/>
          <p:nvPr/>
        </p:nvSpPr>
        <p:spPr>
          <a:xfrm>
            <a:off x="1957136" y="4796590"/>
            <a:ext cx="834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dern Love Grunge" panose="04070805081005020601" pitchFamily="82" charset="0"/>
              </a:rPr>
              <a:t>Signed: The Year 6 Team				Date: 15</a:t>
            </a:r>
            <a:r>
              <a:rPr lang="en-GB" baseline="30000" dirty="0">
                <a:latin typeface="Modern Love Grunge" panose="04070805081005020601" pitchFamily="82" charset="0"/>
              </a:rPr>
              <a:t>th</a:t>
            </a:r>
            <a:r>
              <a:rPr lang="en-GB" dirty="0">
                <a:latin typeface="Modern Love Grunge" panose="04070805081005020601" pitchFamily="82" charset="0"/>
              </a:rPr>
              <a:t> January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69ED3-21E8-49A5-9978-835E6A50B0D6}"/>
              </a:ext>
            </a:extLst>
          </p:cNvPr>
          <p:cNvCxnSpPr>
            <a:cxnSpLocks/>
          </p:cNvCxnSpPr>
          <p:nvPr/>
        </p:nvCxnSpPr>
        <p:spPr>
          <a:xfrm>
            <a:off x="2879558" y="5165922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B30DB-566F-404B-BDEB-BC38C9530C9E}"/>
              </a:ext>
            </a:extLst>
          </p:cNvPr>
          <p:cNvCxnSpPr>
            <a:cxnSpLocks/>
          </p:cNvCxnSpPr>
          <p:nvPr/>
        </p:nvCxnSpPr>
        <p:spPr>
          <a:xfrm>
            <a:off x="8085221" y="5158265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pple">
            <a:extLst>
              <a:ext uri="{FF2B5EF4-FFF2-40B4-BE49-F238E27FC236}">
                <a16:creationId xmlns:a16="http://schemas.microsoft.com/office/drawing/2014/main" id="{2FA5FC3C-3346-4774-BCF7-81E3558A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92478" l="5907" r="92405">
                        <a14:foregroundMark x1="14346" y1="9292" x2="25738" y2="8407"/>
                        <a14:foregroundMark x1="23629" y1="3982" x2="17300" y2="3982"/>
                        <a14:foregroundMark x1="6751" y1="12832" x2="12236" y2="9735"/>
                        <a14:foregroundMark x1="91139" y1="47788" x2="92827" y2="57080"/>
                        <a14:foregroundMark x1="38819" y1="92478" x2="65823" y2="9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0" y="2365797"/>
            <a:ext cx="1834565" cy="17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354CB-3B84-47D2-89C0-52493BA7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" t="11696" r="88816" b="74971"/>
          <a:stretch/>
        </p:blipFill>
        <p:spPr>
          <a:xfrm>
            <a:off x="2346132" y="2663813"/>
            <a:ext cx="1303450" cy="128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DA9ABB-B924-458E-B0BE-A76F95704A74}"/>
              </a:ext>
            </a:extLst>
          </p:cNvPr>
          <p:cNvSpPr txBox="1"/>
          <p:nvPr/>
        </p:nvSpPr>
        <p:spPr>
          <a:xfrm>
            <a:off x="3573378" y="3905504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Taking the time to respond courteously to posts on Google Classroom and to adult’s feedback.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A7BEF-DACC-4246-9331-92E48F2DE332}"/>
              </a:ext>
            </a:extLst>
          </p:cNvPr>
          <p:cNvSpPr txBox="1"/>
          <p:nvPr/>
        </p:nvSpPr>
        <p:spPr>
          <a:xfrm>
            <a:off x="3368841" y="2842716"/>
            <a:ext cx="517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Mollie</a:t>
            </a:r>
          </a:p>
        </p:txBody>
      </p:sp>
    </p:spTree>
    <p:extLst>
      <p:ext uri="{BB962C8B-B14F-4D97-AF65-F5344CB8AC3E}">
        <p14:creationId xmlns:p14="http://schemas.microsoft.com/office/powerpoint/2010/main" val="131684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6DF22-A51C-4010-8262-407B0EA60FE7}"/>
              </a:ext>
            </a:extLst>
          </p:cNvPr>
          <p:cNvSpPr/>
          <p:nvPr/>
        </p:nvSpPr>
        <p:spPr>
          <a:xfrm>
            <a:off x="1540042" y="1223210"/>
            <a:ext cx="9111916" cy="4411579"/>
          </a:xfrm>
          <a:custGeom>
            <a:avLst/>
            <a:gdLst>
              <a:gd name="connsiteX0" fmla="*/ 0 w 9111916"/>
              <a:gd name="connsiteY0" fmla="*/ 0 h 4411579"/>
              <a:gd name="connsiteX1" fmla="*/ 387256 w 9111916"/>
              <a:gd name="connsiteY1" fmla="*/ 0 h 4411579"/>
              <a:gd name="connsiteX2" fmla="*/ 683394 w 9111916"/>
              <a:gd name="connsiteY2" fmla="*/ 0 h 4411579"/>
              <a:gd name="connsiteX3" fmla="*/ 1161769 w 9111916"/>
              <a:gd name="connsiteY3" fmla="*/ 0 h 4411579"/>
              <a:gd name="connsiteX4" fmla="*/ 1731264 w 9111916"/>
              <a:gd name="connsiteY4" fmla="*/ 0 h 4411579"/>
              <a:gd name="connsiteX5" fmla="*/ 2482997 w 9111916"/>
              <a:gd name="connsiteY5" fmla="*/ 0 h 4411579"/>
              <a:gd name="connsiteX6" fmla="*/ 2779134 w 9111916"/>
              <a:gd name="connsiteY6" fmla="*/ 0 h 4411579"/>
              <a:gd name="connsiteX7" fmla="*/ 3166391 w 9111916"/>
              <a:gd name="connsiteY7" fmla="*/ 0 h 4411579"/>
              <a:gd name="connsiteX8" fmla="*/ 3735886 w 9111916"/>
              <a:gd name="connsiteY8" fmla="*/ 0 h 4411579"/>
              <a:gd name="connsiteX9" fmla="*/ 4032023 w 9111916"/>
              <a:gd name="connsiteY9" fmla="*/ 0 h 4411579"/>
              <a:gd name="connsiteX10" fmla="*/ 4692637 w 9111916"/>
              <a:gd name="connsiteY10" fmla="*/ 0 h 4411579"/>
              <a:gd name="connsiteX11" fmla="*/ 5353251 w 9111916"/>
              <a:gd name="connsiteY11" fmla="*/ 0 h 4411579"/>
              <a:gd name="connsiteX12" fmla="*/ 5922745 w 9111916"/>
              <a:gd name="connsiteY12" fmla="*/ 0 h 4411579"/>
              <a:gd name="connsiteX13" fmla="*/ 6401121 w 9111916"/>
              <a:gd name="connsiteY13" fmla="*/ 0 h 4411579"/>
              <a:gd name="connsiteX14" fmla="*/ 7152854 w 9111916"/>
              <a:gd name="connsiteY14" fmla="*/ 0 h 4411579"/>
              <a:gd name="connsiteX15" fmla="*/ 7722349 w 9111916"/>
              <a:gd name="connsiteY15" fmla="*/ 0 h 4411579"/>
              <a:gd name="connsiteX16" fmla="*/ 8474082 w 9111916"/>
              <a:gd name="connsiteY16" fmla="*/ 0 h 4411579"/>
              <a:gd name="connsiteX17" fmla="*/ 9111916 w 9111916"/>
              <a:gd name="connsiteY17" fmla="*/ 0 h 4411579"/>
              <a:gd name="connsiteX18" fmla="*/ 9111916 w 9111916"/>
              <a:gd name="connsiteY18" fmla="*/ 639679 h 4411579"/>
              <a:gd name="connsiteX19" fmla="*/ 9111916 w 9111916"/>
              <a:gd name="connsiteY19" fmla="*/ 1058779 h 4411579"/>
              <a:gd name="connsiteX20" fmla="*/ 9111916 w 9111916"/>
              <a:gd name="connsiteY20" fmla="*/ 1654342 h 4411579"/>
              <a:gd name="connsiteX21" fmla="*/ 9111916 w 9111916"/>
              <a:gd name="connsiteY21" fmla="*/ 2073442 h 4411579"/>
              <a:gd name="connsiteX22" fmla="*/ 9111916 w 9111916"/>
              <a:gd name="connsiteY22" fmla="*/ 2713121 h 4411579"/>
              <a:gd name="connsiteX23" fmla="*/ 9111916 w 9111916"/>
              <a:gd name="connsiteY23" fmla="*/ 3220453 h 4411579"/>
              <a:gd name="connsiteX24" fmla="*/ 9111916 w 9111916"/>
              <a:gd name="connsiteY24" fmla="*/ 3683668 h 4411579"/>
              <a:gd name="connsiteX25" fmla="*/ 9111916 w 9111916"/>
              <a:gd name="connsiteY25" fmla="*/ 4411579 h 4411579"/>
              <a:gd name="connsiteX26" fmla="*/ 8360183 w 9111916"/>
              <a:gd name="connsiteY26" fmla="*/ 4411579 h 4411579"/>
              <a:gd name="connsiteX27" fmla="*/ 7881807 w 9111916"/>
              <a:gd name="connsiteY27" fmla="*/ 4411579 h 4411579"/>
              <a:gd name="connsiteX28" fmla="*/ 7312313 w 9111916"/>
              <a:gd name="connsiteY28" fmla="*/ 4411579 h 4411579"/>
              <a:gd name="connsiteX29" fmla="*/ 6833937 w 9111916"/>
              <a:gd name="connsiteY29" fmla="*/ 4411579 h 4411579"/>
              <a:gd name="connsiteX30" fmla="*/ 6264442 w 9111916"/>
              <a:gd name="connsiteY30" fmla="*/ 4411579 h 4411579"/>
              <a:gd name="connsiteX31" fmla="*/ 5968305 w 9111916"/>
              <a:gd name="connsiteY31" fmla="*/ 4411579 h 4411579"/>
              <a:gd name="connsiteX32" fmla="*/ 5581049 w 9111916"/>
              <a:gd name="connsiteY32" fmla="*/ 4411579 h 4411579"/>
              <a:gd name="connsiteX33" fmla="*/ 5102673 w 9111916"/>
              <a:gd name="connsiteY33" fmla="*/ 4411579 h 4411579"/>
              <a:gd name="connsiteX34" fmla="*/ 4624297 w 9111916"/>
              <a:gd name="connsiteY34" fmla="*/ 4411579 h 4411579"/>
              <a:gd name="connsiteX35" fmla="*/ 4237041 w 9111916"/>
              <a:gd name="connsiteY35" fmla="*/ 4411579 h 4411579"/>
              <a:gd name="connsiteX36" fmla="*/ 3758665 w 9111916"/>
              <a:gd name="connsiteY36" fmla="*/ 4411579 h 4411579"/>
              <a:gd name="connsiteX37" fmla="*/ 3462528 w 9111916"/>
              <a:gd name="connsiteY37" fmla="*/ 4411579 h 4411579"/>
              <a:gd name="connsiteX38" fmla="*/ 2801914 w 9111916"/>
              <a:gd name="connsiteY38" fmla="*/ 4411579 h 4411579"/>
              <a:gd name="connsiteX39" fmla="*/ 2141300 w 9111916"/>
              <a:gd name="connsiteY39" fmla="*/ 4411579 h 4411579"/>
              <a:gd name="connsiteX40" fmla="*/ 1571806 w 9111916"/>
              <a:gd name="connsiteY40" fmla="*/ 4411579 h 4411579"/>
              <a:gd name="connsiteX41" fmla="*/ 1184549 w 9111916"/>
              <a:gd name="connsiteY41" fmla="*/ 4411579 h 4411579"/>
              <a:gd name="connsiteX42" fmla="*/ 706173 w 9111916"/>
              <a:gd name="connsiteY42" fmla="*/ 4411579 h 4411579"/>
              <a:gd name="connsiteX43" fmla="*/ 0 w 9111916"/>
              <a:gd name="connsiteY43" fmla="*/ 4411579 h 4411579"/>
              <a:gd name="connsiteX44" fmla="*/ 0 w 9111916"/>
              <a:gd name="connsiteY44" fmla="*/ 3816016 h 4411579"/>
              <a:gd name="connsiteX45" fmla="*/ 0 w 9111916"/>
              <a:gd name="connsiteY45" fmla="*/ 3352800 h 4411579"/>
              <a:gd name="connsiteX46" fmla="*/ 0 w 9111916"/>
              <a:gd name="connsiteY46" fmla="*/ 2933700 h 4411579"/>
              <a:gd name="connsiteX47" fmla="*/ 0 w 9111916"/>
              <a:gd name="connsiteY47" fmla="*/ 2338137 h 4411579"/>
              <a:gd name="connsiteX48" fmla="*/ 0 w 9111916"/>
              <a:gd name="connsiteY48" fmla="*/ 1698458 h 4411579"/>
              <a:gd name="connsiteX49" fmla="*/ 0 w 9111916"/>
              <a:gd name="connsiteY49" fmla="*/ 1279358 h 4411579"/>
              <a:gd name="connsiteX50" fmla="*/ 0 w 9111916"/>
              <a:gd name="connsiteY50" fmla="*/ 727911 h 4411579"/>
              <a:gd name="connsiteX51" fmla="*/ 0 w 9111916"/>
              <a:gd name="connsiteY51" fmla="*/ 0 h 4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11916" h="4411579" fill="none" extrusionOk="0">
                <a:moveTo>
                  <a:pt x="0" y="0"/>
                </a:moveTo>
                <a:cubicBezTo>
                  <a:pt x="90271" y="-18413"/>
                  <a:pt x="227196" y="21567"/>
                  <a:pt x="387256" y="0"/>
                </a:cubicBezTo>
                <a:cubicBezTo>
                  <a:pt x="547316" y="-21567"/>
                  <a:pt x="589833" y="1940"/>
                  <a:pt x="683394" y="0"/>
                </a:cubicBezTo>
                <a:cubicBezTo>
                  <a:pt x="776955" y="-1940"/>
                  <a:pt x="1049550" y="12370"/>
                  <a:pt x="1161769" y="0"/>
                </a:cubicBezTo>
                <a:cubicBezTo>
                  <a:pt x="1273989" y="-12370"/>
                  <a:pt x="1553030" y="42360"/>
                  <a:pt x="1731264" y="0"/>
                </a:cubicBezTo>
                <a:cubicBezTo>
                  <a:pt x="1909498" y="-42360"/>
                  <a:pt x="2213275" y="21653"/>
                  <a:pt x="2482997" y="0"/>
                </a:cubicBezTo>
                <a:cubicBezTo>
                  <a:pt x="2752719" y="-21653"/>
                  <a:pt x="2689126" y="5623"/>
                  <a:pt x="2779134" y="0"/>
                </a:cubicBezTo>
                <a:cubicBezTo>
                  <a:pt x="2869142" y="-5623"/>
                  <a:pt x="3021777" y="43868"/>
                  <a:pt x="3166391" y="0"/>
                </a:cubicBezTo>
                <a:cubicBezTo>
                  <a:pt x="3311005" y="-43868"/>
                  <a:pt x="3479384" y="43099"/>
                  <a:pt x="3735886" y="0"/>
                </a:cubicBezTo>
                <a:cubicBezTo>
                  <a:pt x="3992388" y="-43099"/>
                  <a:pt x="3957079" y="18008"/>
                  <a:pt x="4032023" y="0"/>
                </a:cubicBezTo>
                <a:cubicBezTo>
                  <a:pt x="4106967" y="-18008"/>
                  <a:pt x="4526388" y="31435"/>
                  <a:pt x="4692637" y="0"/>
                </a:cubicBezTo>
                <a:cubicBezTo>
                  <a:pt x="4858886" y="-31435"/>
                  <a:pt x="5086657" y="59140"/>
                  <a:pt x="5353251" y="0"/>
                </a:cubicBezTo>
                <a:cubicBezTo>
                  <a:pt x="5619845" y="-59140"/>
                  <a:pt x="5700784" y="19451"/>
                  <a:pt x="5922745" y="0"/>
                </a:cubicBezTo>
                <a:cubicBezTo>
                  <a:pt x="6144706" y="-19451"/>
                  <a:pt x="6235321" y="31583"/>
                  <a:pt x="6401121" y="0"/>
                </a:cubicBezTo>
                <a:cubicBezTo>
                  <a:pt x="6566921" y="-31583"/>
                  <a:pt x="6788519" y="75532"/>
                  <a:pt x="7152854" y="0"/>
                </a:cubicBezTo>
                <a:cubicBezTo>
                  <a:pt x="7517189" y="-75532"/>
                  <a:pt x="7563305" y="15430"/>
                  <a:pt x="7722349" y="0"/>
                </a:cubicBezTo>
                <a:cubicBezTo>
                  <a:pt x="7881394" y="-15430"/>
                  <a:pt x="8320977" y="64981"/>
                  <a:pt x="8474082" y="0"/>
                </a:cubicBezTo>
                <a:cubicBezTo>
                  <a:pt x="8627187" y="-64981"/>
                  <a:pt x="8940404" y="76306"/>
                  <a:pt x="9111916" y="0"/>
                </a:cubicBezTo>
                <a:cubicBezTo>
                  <a:pt x="9143895" y="219570"/>
                  <a:pt x="9105907" y="371835"/>
                  <a:pt x="9111916" y="639679"/>
                </a:cubicBezTo>
                <a:cubicBezTo>
                  <a:pt x="9117925" y="907523"/>
                  <a:pt x="9103924" y="869140"/>
                  <a:pt x="9111916" y="1058779"/>
                </a:cubicBezTo>
                <a:cubicBezTo>
                  <a:pt x="9119908" y="1248418"/>
                  <a:pt x="9099870" y="1413657"/>
                  <a:pt x="9111916" y="1654342"/>
                </a:cubicBezTo>
                <a:cubicBezTo>
                  <a:pt x="9123962" y="1895027"/>
                  <a:pt x="9085590" y="1939738"/>
                  <a:pt x="9111916" y="2073442"/>
                </a:cubicBezTo>
                <a:cubicBezTo>
                  <a:pt x="9138242" y="2207146"/>
                  <a:pt x="9066607" y="2560735"/>
                  <a:pt x="9111916" y="2713121"/>
                </a:cubicBezTo>
                <a:cubicBezTo>
                  <a:pt x="9157225" y="2865507"/>
                  <a:pt x="9091254" y="3046374"/>
                  <a:pt x="9111916" y="3220453"/>
                </a:cubicBezTo>
                <a:cubicBezTo>
                  <a:pt x="9132578" y="3394532"/>
                  <a:pt x="9106656" y="3493122"/>
                  <a:pt x="9111916" y="3683668"/>
                </a:cubicBezTo>
                <a:cubicBezTo>
                  <a:pt x="9117176" y="3874214"/>
                  <a:pt x="9083418" y="4250511"/>
                  <a:pt x="9111916" y="4411579"/>
                </a:cubicBezTo>
                <a:cubicBezTo>
                  <a:pt x="8914314" y="4448711"/>
                  <a:pt x="8688127" y="4372250"/>
                  <a:pt x="8360183" y="4411579"/>
                </a:cubicBezTo>
                <a:cubicBezTo>
                  <a:pt x="8032239" y="4450908"/>
                  <a:pt x="8049952" y="4379147"/>
                  <a:pt x="7881807" y="4411579"/>
                </a:cubicBezTo>
                <a:cubicBezTo>
                  <a:pt x="7713662" y="4444011"/>
                  <a:pt x="7529283" y="4350952"/>
                  <a:pt x="7312313" y="4411579"/>
                </a:cubicBezTo>
                <a:cubicBezTo>
                  <a:pt x="7095343" y="4472206"/>
                  <a:pt x="6962790" y="4359386"/>
                  <a:pt x="6833937" y="4411579"/>
                </a:cubicBezTo>
                <a:cubicBezTo>
                  <a:pt x="6705084" y="4463772"/>
                  <a:pt x="6396346" y="4404823"/>
                  <a:pt x="6264442" y="4411579"/>
                </a:cubicBezTo>
                <a:cubicBezTo>
                  <a:pt x="6132539" y="4418335"/>
                  <a:pt x="6067511" y="4387632"/>
                  <a:pt x="5968305" y="4411579"/>
                </a:cubicBezTo>
                <a:cubicBezTo>
                  <a:pt x="5869099" y="4435526"/>
                  <a:pt x="5700864" y="4376183"/>
                  <a:pt x="5581049" y="4411579"/>
                </a:cubicBezTo>
                <a:cubicBezTo>
                  <a:pt x="5461234" y="4446975"/>
                  <a:pt x="5242869" y="4400170"/>
                  <a:pt x="5102673" y="4411579"/>
                </a:cubicBezTo>
                <a:cubicBezTo>
                  <a:pt x="4962477" y="4422988"/>
                  <a:pt x="4752548" y="4371265"/>
                  <a:pt x="4624297" y="4411579"/>
                </a:cubicBezTo>
                <a:cubicBezTo>
                  <a:pt x="4496046" y="4451893"/>
                  <a:pt x="4422503" y="4375130"/>
                  <a:pt x="4237041" y="4411579"/>
                </a:cubicBezTo>
                <a:cubicBezTo>
                  <a:pt x="4051579" y="4448028"/>
                  <a:pt x="3934902" y="4388703"/>
                  <a:pt x="3758665" y="4411579"/>
                </a:cubicBezTo>
                <a:cubicBezTo>
                  <a:pt x="3582428" y="4434455"/>
                  <a:pt x="3535721" y="4379815"/>
                  <a:pt x="3462528" y="4411579"/>
                </a:cubicBezTo>
                <a:cubicBezTo>
                  <a:pt x="3389335" y="4443343"/>
                  <a:pt x="2966056" y="4350593"/>
                  <a:pt x="2801914" y="4411579"/>
                </a:cubicBezTo>
                <a:cubicBezTo>
                  <a:pt x="2637772" y="4472565"/>
                  <a:pt x="2430107" y="4351712"/>
                  <a:pt x="2141300" y="4411579"/>
                </a:cubicBezTo>
                <a:cubicBezTo>
                  <a:pt x="1852493" y="4471446"/>
                  <a:pt x="1846051" y="4381443"/>
                  <a:pt x="1571806" y="4411579"/>
                </a:cubicBezTo>
                <a:cubicBezTo>
                  <a:pt x="1297561" y="4441715"/>
                  <a:pt x="1341587" y="4388120"/>
                  <a:pt x="1184549" y="4411579"/>
                </a:cubicBezTo>
                <a:cubicBezTo>
                  <a:pt x="1027511" y="4435038"/>
                  <a:pt x="842716" y="4385192"/>
                  <a:pt x="706173" y="4411579"/>
                </a:cubicBezTo>
                <a:cubicBezTo>
                  <a:pt x="569630" y="4437966"/>
                  <a:pt x="249039" y="4359402"/>
                  <a:pt x="0" y="4411579"/>
                </a:cubicBezTo>
                <a:cubicBezTo>
                  <a:pt x="-22281" y="4122543"/>
                  <a:pt x="17712" y="3967569"/>
                  <a:pt x="0" y="3816016"/>
                </a:cubicBezTo>
                <a:cubicBezTo>
                  <a:pt x="-17712" y="3664463"/>
                  <a:pt x="34661" y="3530404"/>
                  <a:pt x="0" y="3352800"/>
                </a:cubicBezTo>
                <a:cubicBezTo>
                  <a:pt x="-34661" y="3175196"/>
                  <a:pt x="34070" y="3136569"/>
                  <a:pt x="0" y="2933700"/>
                </a:cubicBezTo>
                <a:cubicBezTo>
                  <a:pt x="-34070" y="2730831"/>
                  <a:pt x="65256" y="2571953"/>
                  <a:pt x="0" y="2338137"/>
                </a:cubicBezTo>
                <a:cubicBezTo>
                  <a:pt x="-65256" y="2104321"/>
                  <a:pt x="3695" y="1841735"/>
                  <a:pt x="0" y="1698458"/>
                </a:cubicBezTo>
                <a:cubicBezTo>
                  <a:pt x="-3695" y="1555181"/>
                  <a:pt x="10335" y="1398507"/>
                  <a:pt x="0" y="1279358"/>
                </a:cubicBezTo>
                <a:cubicBezTo>
                  <a:pt x="-10335" y="1160209"/>
                  <a:pt x="41180" y="951901"/>
                  <a:pt x="0" y="727911"/>
                </a:cubicBezTo>
                <a:cubicBezTo>
                  <a:pt x="-41180" y="503921"/>
                  <a:pt x="1234" y="228945"/>
                  <a:pt x="0" y="0"/>
                </a:cubicBezTo>
                <a:close/>
              </a:path>
              <a:path w="9111916" h="4411579" stroke="0" extrusionOk="0">
                <a:moveTo>
                  <a:pt x="0" y="0"/>
                </a:moveTo>
                <a:cubicBezTo>
                  <a:pt x="136042" y="-23451"/>
                  <a:pt x="186950" y="31937"/>
                  <a:pt x="296137" y="0"/>
                </a:cubicBezTo>
                <a:cubicBezTo>
                  <a:pt x="405324" y="-31937"/>
                  <a:pt x="598299" y="53057"/>
                  <a:pt x="865632" y="0"/>
                </a:cubicBezTo>
                <a:cubicBezTo>
                  <a:pt x="1132965" y="-53057"/>
                  <a:pt x="1317799" y="40037"/>
                  <a:pt x="1435127" y="0"/>
                </a:cubicBezTo>
                <a:cubicBezTo>
                  <a:pt x="1552455" y="-40037"/>
                  <a:pt x="1674959" y="38445"/>
                  <a:pt x="1822383" y="0"/>
                </a:cubicBezTo>
                <a:cubicBezTo>
                  <a:pt x="1969807" y="-38445"/>
                  <a:pt x="2226270" y="42327"/>
                  <a:pt x="2391878" y="0"/>
                </a:cubicBezTo>
                <a:cubicBezTo>
                  <a:pt x="2557486" y="-42327"/>
                  <a:pt x="2742880" y="62259"/>
                  <a:pt x="2961373" y="0"/>
                </a:cubicBezTo>
                <a:cubicBezTo>
                  <a:pt x="3179866" y="-62259"/>
                  <a:pt x="3192448" y="4989"/>
                  <a:pt x="3257510" y="0"/>
                </a:cubicBezTo>
                <a:cubicBezTo>
                  <a:pt x="3322572" y="-4989"/>
                  <a:pt x="3581050" y="26159"/>
                  <a:pt x="3827005" y="0"/>
                </a:cubicBezTo>
                <a:cubicBezTo>
                  <a:pt x="4072961" y="-26159"/>
                  <a:pt x="4358232" y="57899"/>
                  <a:pt x="4578738" y="0"/>
                </a:cubicBezTo>
                <a:cubicBezTo>
                  <a:pt x="4799244" y="-57899"/>
                  <a:pt x="4800359" y="6147"/>
                  <a:pt x="4965994" y="0"/>
                </a:cubicBezTo>
                <a:cubicBezTo>
                  <a:pt x="5131629" y="-6147"/>
                  <a:pt x="5447342" y="73298"/>
                  <a:pt x="5626608" y="0"/>
                </a:cubicBezTo>
                <a:cubicBezTo>
                  <a:pt x="5805874" y="-73298"/>
                  <a:pt x="5893071" y="22406"/>
                  <a:pt x="6104984" y="0"/>
                </a:cubicBezTo>
                <a:cubicBezTo>
                  <a:pt x="6316897" y="-22406"/>
                  <a:pt x="6331233" y="16751"/>
                  <a:pt x="6401121" y="0"/>
                </a:cubicBezTo>
                <a:cubicBezTo>
                  <a:pt x="6471009" y="-16751"/>
                  <a:pt x="6623561" y="7768"/>
                  <a:pt x="6697258" y="0"/>
                </a:cubicBezTo>
                <a:cubicBezTo>
                  <a:pt x="6770955" y="-7768"/>
                  <a:pt x="6929482" y="8337"/>
                  <a:pt x="6993396" y="0"/>
                </a:cubicBezTo>
                <a:cubicBezTo>
                  <a:pt x="7057310" y="-8337"/>
                  <a:pt x="7328169" y="49803"/>
                  <a:pt x="7654009" y="0"/>
                </a:cubicBezTo>
                <a:cubicBezTo>
                  <a:pt x="7979849" y="-49803"/>
                  <a:pt x="7908316" y="44564"/>
                  <a:pt x="8041266" y="0"/>
                </a:cubicBezTo>
                <a:cubicBezTo>
                  <a:pt x="8174216" y="-44564"/>
                  <a:pt x="8383031" y="3831"/>
                  <a:pt x="8610761" y="0"/>
                </a:cubicBezTo>
                <a:cubicBezTo>
                  <a:pt x="8838491" y="-3831"/>
                  <a:pt x="8880942" y="17365"/>
                  <a:pt x="9111916" y="0"/>
                </a:cubicBezTo>
                <a:cubicBezTo>
                  <a:pt x="9124958" y="255223"/>
                  <a:pt x="9041354" y="338445"/>
                  <a:pt x="9111916" y="595563"/>
                </a:cubicBezTo>
                <a:cubicBezTo>
                  <a:pt x="9182478" y="852681"/>
                  <a:pt x="9100282" y="964963"/>
                  <a:pt x="9111916" y="1147011"/>
                </a:cubicBezTo>
                <a:cubicBezTo>
                  <a:pt x="9123550" y="1329059"/>
                  <a:pt x="9058726" y="1460212"/>
                  <a:pt x="9111916" y="1742574"/>
                </a:cubicBezTo>
                <a:cubicBezTo>
                  <a:pt x="9165106" y="2024936"/>
                  <a:pt x="9103370" y="2111086"/>
                  <a:pt x="9111916" y="2382253"/>
                </a:cubicBezTo>
                <a:cubicBezTo>
                  <a:pt x="9120462" y="2653420"/>
                  <a:pt x="9101216" y="2720380"/>
                  <a:pt x="9111916" y="2845468"/>
                </a:cubicBezTo>
                <a:cubicBezTo>
                  <a:pt x="9122616" y="2970556"/>
                  <a:pt x="9111163" y="3321604"/>
                  <a:pt x="9111916" y="3485147"/>
                </a:cubicBezTo>
                <a:cubicBezTo>
                  <a:pt x="9112669" y="3648690"/>
                  <a:pt x="9098618" y="4022541"/>
                  <a:pt x="9111916" y="4411579"/>
                </a:cubicBezTo>
                <a:cubicBezTo>
                  <a:pt x="8859608" y="4469703"/>
                  <a:pt x="8643679" y="4380142"/>
                  <a:pt x="8451302" y="4411579"/>
                </a:cubicBezTo>
                <a:cubicBezTo>
                  <a:pt x="8258925" y="4443016"/>
                  <a:pt x="7965720" y="4339304"/>
                  <a:pt x="7790688" y="4411579"/>
                </a:cubicBezTo>
                <a:cubicBezTo>
                  <a:pt x="7615656" y="4483854"/>
                  <a:pt x="7481950" y="4388012"/>
                  <a:pt x="7312313" y="4411579"/>
                </a:cubicBezTo>
                <a:cubicBezTo>
                  <a:pt x="7142677" y="4435146"/>
                  <a:pt x="6732025" y="4336582"/>
                  <a:pt x="6560580" y="4411579"/>
                </a:cubicBezTo>
                <a:cubicBezTo>
                  <a:pt x="6389135" y="4486576"/>
                  <a:pt x="6324039" y="4378904"/>
                  <a:pt x="6173323" y="4411579"/>
                </a:cubicBezTo>
                <a:cubicBezTo>
                  <a:pt x="6022607" y="4444254"/>
                  <a:pt x="5973155" y="4385391"/>
                  <a:pt x="5786067" y="4411579"/>
                </a:cubicBezTo>
                <a:cubicBezTo>
                  <a:pt x="5598979" y="4437767"/>
                  <a:pt x="5536905" y="4402303"/>
                  <a:pt x="5398810" y="4411579"/>
                </a:cubicBezTo>
                <a:cubicBezTo>
                  <a:pt x="5260715" y="4420855"/>
                  <a:pt x="5229922" y="4378480"/>
                  <a:pt x="5102673" y="4411579"/>
                </a:cubicBezTo>
                <a:cubicBezTo>
                  <a:pt x="4975424" y="4444678"/>
                  <a:pt x="4808797" y="4400626"/>
                  <a:pt x="4624297" y="4411579"/>
                </a:cubicBezTo>
                <a:cubicBezTo>
                  <a:pt x="4439797" y="4422532"/>
                  <a:pt x="4415893" y="4403624"/>
                  <a:pt x="4328160" y="4411579"/>
                </a:cubicBezTo>
                <a:cubicBezTo>
                  <a:pt x="4240427" y="4419534"/>
                  <a:pt x="4025907" y="4368226"/>
                  <a:pt x="3940904" y="4411579"/>
                </a:cubicBezTo>
                <a:cubicBezTo>
                  <a:pt x="3855901" y="4454932"/>
                  <a:pt x="3634771" y="4374172"/>
                  <a:pt x="3371409" y="4411579"/>
                </a:cubicBezTo>
                <a:cubicBezTo>
                  <a:pt x="3108048" y="4448986"/>
                  <a:pt x="3197838" y="4383326"/>
                  <a:pt x="3075272" y="4411579"/>
                </a:cubicBezTo>
                <a:cubicBezTo>
                  <a:pt x="2952706" y="4439832"/>
                  <a:pt x="2862840" y="4399847"/>
                  <a:pt x="2779134" y="4411579"/>
                </a:cubicBezTo>
                <a:cubicBezTo>
                  <a:pt x="2695428" y="4423311"/>
                  <a:pt x="2586433" y="4379123"/>
                  <a:pt x="2482997" y="4411579"/>
                </a:cubicBezTo>
                <a:cubicBezTo>
                  <a:pt x="2379561" y="4444035"/>
                  <a:pt x="2239333" y="4362067"/>
                  <a:pt x="2004622" y="4411579"/>
                </a:cubicBezTo>
                <a:cubicBezTo>
                  <a:pt x="1769911" y="4461091"/>
                  <a:pt x="1510152" y="4368169"/>
                  <a:pt x="1344008" y="4411579"/>
                </a:cubicBezTo>
                <a:cubicBezTo>
                  <a:pt x="1177864" y="4454989"/>
                  <a:pt x="1052744" y="4399546"/>
                  <a:pt x="774513" y="4411579"/>
                </a:cubicBezTo>
                <a:cubicBezTo>
                  <a:pt x="496283" y="4423612"/>
                  <a:pt x="363055" y="4358386"/>
                  <a:pt x="0" y="4411579"/>
                </a:cubicBezTo>
                <a:cubicBezTo>
                  <a:pt x="-4896" y="4184085"/>
                  <a:pt x="57444" y="4015124"/>
                  <a:pt x="0" y="3816016"/>
                </a:cubicBezTo>
                <a:cubicBezTo>
                  <a:pt x="-57444" y="3616908"/>
                  <a:pt x="48843" y="3393495"/>
                  <a:pt x="0" y="3264568"/>
                </a:cubicBezTo>
                <a:cubicBezTo>
                  <a:pt x="-48843" y="3135641"/>
                  <a:pt x="43370" y="2829716"/>
                  <a:pt x="0" y="2713121"/>
                </a:cubicBezTo>
                <a:cubicBezTo>
                  <a:pt x="-43370" y="2596526"/>
                  <a:pt x="38760" y="2389657"/>
                  <a:pt x="0" y="2117558"/>
                </a:cubicBezTo>
                <a:cubicBezTo>
                  <a:pt x="-38760" y="1845459"/>
                  <a:pt x="19912" y="1700713"/>
                  <a:pt x="0" y="1566111"/>
                </a:cubicBezTo>
                <a:cubicBezTo>
                  <a:pt x="-19912" y="1431509"/>
                  <a:pt x="15065" y="1281355"/>
                  <a:pt x="0" y="1102895"/>
                </a:cubicBezTo>
                <a:cubicBezTo>
                  <a:pt x="-15065" y="924435"/>
                  <a:pt x="45445" y="807074"/>
                  <a:pt x="0" y="683795"/>
                </a:cubicBezTo>
                <a:cubicBezTo>
                  <a:pt x="-45445" y="560516"/>
                  <a:pt x="55316" y="27339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3049961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Modern Love Grunge" panose="020B0604020202020204" pitchFamily="82" charset="0"/>
              </a:rPr>
              <a:t>Congratulations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This certificate is presented to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Taylor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for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6FFD8-EF6C-49F2-99C1-F2AD08452FD7}"/>
              </a:ext>
            </a:extLst>
          </p:cNvPr>
          <p:cNvCxnSpPr/>
          <p:nvPr/>
        </p:nvCxnSpPr>
        <p:spPr>
          <a:xfrm>
            <a:off x="4732421" y="3240505"/>
            <a:ext cx="2855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11E28-CD1C-4F86-80F9-E530D0B89655}"/>
              </a:ext>
            </a:extLst>
          </p:cNvPr>
          <p:cNvSpPr txBox="1"/>
          <p:nvPr/>
        </p:nvSpPr>
        <p:spPr>
          <a:xfrm>
            <a:off x="1957136" y="4796590"/>
            <a:ext cx="834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dern Love Grunge" panose="04070805081005020601" pitchFamily="82" charset="0"/>
              </a:rPr>
              <a:t>Signed: The Year 6 Team				Date: 15</a:t>
            </a:r>
            <a:r>
              <a:rPr lang="en-GB" baseline="30000" dirty="0">
                <a:latin typeface="Modern Love Grunge" panose="04070805081005020601" pitchFamily="82" charset="0"/>
              </a:rPr>
              <a:t>th</a:t>
            </a:r>
            <a:r>
              <a:rPr lang="en-GB" dirty="0">
                <a:latin typeface="Modern Love Grunge" panose="04070805081005020601" pitchFamily="82" charset="0"/>
              </a:rPr>
              <a:t> January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69ED3-21E8-49A5-9978-835E6A50B0D6}"/>
              </a:ext>
            </a:extLst>
          </p:cNvPr>
          <p:cNvCxnSpPr>
            <a:cxnSpLocks/>
          </p:cNvCxnSpPr>
          <p:nvPr/>
        </p:nvCxnSpPr>
        <p:spPr>
          <a:xfrm>
            <a:off x="2879558" y="5165922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B30DB-566F-404B-BDEB-BC38C9530C9E}"/>
              </a:ext>
            </a:extLst>
          </p:cNvPr>
          <p:cNvCxnSpPr>
            <a:cxnSpLocks/>
          </p:cNvCxnSpPr>
          <p:nvPr/>
        </p:nvCxnSpPr>
        <p:spPr>
          <a:xfrm>
            <a:off x="8085221" y="5158265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pple">
            <a:extLst>
              <a:ext uri="{FF2B5EF4-FFF2-40B4-BE49-F238E27FC236}">
                <a16:creationId xmlns:a16="http://schemas.microsoft.com/office/drawing/2014/main" id="{2FA5FC3C-3346-4774-BCF7-81E3558A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92478" l="5907" r="92405">
                        <a14:foregroundMark x1="14346" y1="9292" x2="25738" y2="8407"/>
                        <a14:foregroundMark x1="23629" y1="3982" x2="17300" y2="3982"/>
                        <a14:foregroundMark x1="6751" y1="12832" x2="12236" y2="9735"/>
                        <a14:foregroundMark x1="91139" y1="47788" x2="92827" y2="57080"/>
                        <a14:foregroundMark x1="38819" y1="92478" x2="65823" y2="9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0" y="2365797"/>
            <a:ext cx="1834565" cy="17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354CB-3B84-47D2-89C0-52493BA7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" t="11696" r="88816" b="74971"/>
          <a:stretch/>
        </p:blipFill>
        <p:spPr>
          <a:xfrm>
            <a:off x="2346132" y="2663813"/>
            <a:ext cx="1303450" cy="128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DA9ABB-B924-458E-B0BE-A76F95704A74}"/>
              </a:ext>
            </a:extLst>
          </p:cNvPr>
          <p:cNvSpPr txBox="1"/>
          <p:nvPr/>
        </p:nvSpPr>
        <p:spPr>
          <a:xfrm>
            <a:off x="3573378" y="3905504"/>
            <a:ext cx="517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For persevering with your learning, even when you have found things tricky! Well done!</a:t>
            </a:r>
          </a:p>
        </p:txBody>
      </p:sp>
    </p:spTree>
    <p:extLst>
      <p:ext uri="{BB962C8B-B14F-4D97-AF65-F5344CB8AC3E}">
        <p14:creationId xmlns:p14="http://schemas.microsoft.com/office/powerpoint/2010/main" val="165483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6DF22-A51C-4010-8262-407B0EA60FE7}"/>
              </a:ext>
            </a:extLst>
          </p:cNvPr>
          <p:cNvSpPr/>
          <p:nvPr/>
        </p:nvSpPr>
        <p:spPr>
          <a:xfrm>
            <a:off x="1540042" y="1223210"/>
            <a:ext cx="9111916" cy="4411579"/>
          </a:xfrm>
          <a:custGeom>
            <a:avLst/>
            <a:gdLst>
              <a:gd name="connsiteX0" fmla="*/ 0 w 9111916"/>
              <a:gd name="connsiteY0" fmla="*/ 0 h 4411579"/>
              <a:gd name="connsiteX1" fmla="*/ 387256 w 9111916"/>
              <a:gd name="connsiteY1" fmla="*/ 0 h 4411579"/>
              <a:gd name="connsiteX2" fmla="*/ 683394 w 9111916"/>
              <a:gd name="connsiteY2" fmla="*/ 0 h 4411579"/>
              <a:gd name="connsiteX3" fmla="*/ 1161769 w 9111916"/>
              <a:gd name="connsiteY3" fmla="*/ 0 h 4411579"/>
              <a:gd name="connsiteX4" fmla="*/ 1731264 w 9111916"/>
              <a:gd name="connsiteY4" fmla="*/ 0 h 4411579"/>
              <a:gd name="connsiteX5" fmla="*/ 2482997 w 9111916"/>
              <a:gd name="connsiteY5" fmla="*/ 0 h 4411579"/>
              <a:gd name="connsiteX6" fmla="*/ 2779134 w 9111916"/>
              <a:gd name="connsiteY6" fmla="*/ 0 h 4411579"/>
              <a:gd name="connsiteX7" fmla="*/ 3166391 w 9111916"/>
              <a:gd name="connsiteY7" fmla="*/ 0 h 4411579"/>
              <a:gd name="connsiteX8" fmla="*/ 3735886 w 9111916"/>
              <a:gd name="connsiteY8" fmla="*/ 0 h 4411579"/>
              <a:gd name="connsiteX9" fmla="*/ 4032023 w 9111916"/>
              <a:gd name="connsiteY9" fmla="*/ 0 h 4411579"/>
              <a:gd name="connsiteX10" fmla="*/ 4692637 w 9111916"/>
              <a:gd name="connsiteY10" fmla="*/ 0 h 4411579"/>
              <a:gd name="connsiteX11" fmla="*/ 5353251 w 9111916"/>
              <a:gd name="connsiteY11" fmla="*/ 0 h 4411579"/>
              <a:gd name="connsiteX12" fmla="*/ 5922745 w 9111916"/>
              <a:gd name="connsiteY12" fmla="*/ 0 h 4411579"/>
              <a:gd name="connsiteX13" fmla="*/ 6401121 w 9111916"/>
              <a:gd name="connsiteY13" fmla="*/ 0 h 4411579"/>
              <a:gd name="connsiteX14" fmla="*/ 7152854 w 9111916"/>
              <a:gd name="connsiteY14" fmla="*/ 0 h 4411579"/>
              <a:gd name="connsiteX15" fmla="*/ 7722349 w 9111916"/>
              <a:gd name="connsiteY15" fmla="*/ 0 h 4411579"/>
              <a:gd name="connsiteX16" fmla="*/ 8474082 w 9111916"/>
              <a:gd name="connsiteY16" fmla="*/ 0 h 4411579"/>
              <a:gd name="connsiteX17" fmla="*/ 9111916 w 9111916"/>
              <a:gd name="connsiteY17" fmla="*/ 0 h 4411579"/>
              <a:gd name="connsiteX18" fmla="*/ 9111916 w 9111916"/>
              <a:gd name="connsiteY18" fmla="*/ 639679 h 4411579"/>
              <a:gd name="connsiteX19" fmla="*/ 9111916 w 9111916"/>
              <a:gd name="connsiteY19" fmla="*/ 1058779 h 4411579"/>
              <a:gd name="connsiteX20" fmla="*/ 9111916 w 9111916"/>
              <a:gd name="connsiteY20" fmla="*/ 1654342 h 4411579"/>
              <a:gd name="connsiteX21" fmla="*/ 9111916 w 9111916"/>
              <a:gd name="connsiteY21" fmla="*/ 2073442 h 4411579"/>
              <a:gd name="connsiteX22" fmla="*/ 9111916 w 9111916"/>
              <a:gd name="connsiteY22" fmla="*/ 2713121 h 4411579"/>
              <a:gd name="connsiteX23" fmla="*/ 9111916 w 9111916"/>
              <a:gd name="connsiteY23" fmla="*/ 3220453 h 4411579"/>
              <a:gd name="connsiteX24" fmla="*/ 9111916 w 9111916"/>
              <a:gd name="connsiteY24" fmla="*/ 3683668 h 4411579"/>
              <a:gd name="connsiteX25" fmla="*/ 9111916 w 9111916"/>
              <a:gd name="connsiteY25" fmla="*/ 4411579 h 4411579"/>
              <a:gd name="connsiteX26" fmla="*/ 8360183 w 9111916"/>
              <a:gd name="connsiteY26" fmla="*/ 4411579 h 4411579"/>
              <a:gd name="connsiteX27" fmla="*/ 7881807 w 9111916"/>
              <a:gd name="connsiteY27" fmla="*/ 4411579 h 4411579"/>
              <a:gd name="connsiteX28" fmla="*/ 7312313 w 9111916"/>
              <a:gd name="connsiteY28" fmla="*/ 4411579 h 4411579"/>
              <a:gd name="connsiteX29" fmla="*/ 6833937 w 9111916"/>
              <a:gd name="connsiteY29" fmla="*/ 4411579 h 4411579"/>
              <a:gd name="connsiteX30" fmla="*/ 6264442 w 9111916"/>
              <a:gd name="connsiteY30" fmla="*/ 4411579 h 4411579"/>
              <a:gd name="connsiteX31" fmla="*/ 5968305 w 9111916"/>
              <a:gd name="connsiteY31" fmla="*/ 4411579 h 4411579"/>
              <a:gd name="connsiteX32" fmla="*/ 5581049 w 9111916"/>
              <a:gd name="connsiteY32" fmla="*/ 4411579 h 4411579"/>
              <a:gd name="connsiteX33" fmla="*/ 5102673 w 9111916"/>
              <a:gd name="connsiteY33" fmla="*/ 4411579 h 4411579"/>
              <a:gd name="connsiteX34" fmla="*/ 4624297 w 9111916"/>
              <a:gd name="connsiteY34" fmla="*/ 4411579 h 4411579"/>
              <a:gd name="connsiteX35" fmla="*/ 4237041 w 9111916"/>
              <a:gd name="connsiteY35" fmla="*/ 4411579 h 4411579"/>
              <a:gd name="connsiteX36" fmla="*/ 3758665 w 9111916"/>
              <a:gd name="connsiteY36" fmla="*/ 4411579 h 4411579"/>
              <a:gd name="connsiteX37" fmla="*/ 3462528 w 9111916"/>
              <a:gd name="connsiteY37" fmla="*/ 4411579 h 4411579"/>
              <a:gd name="connsiteX38" fmla="*/ 2801914 w 9111916"/>
              <a:gd name="connsiteY38" fmla="*/ 4411579 h 4411579"/>
              <a:gd name="connsiteX39" fmla="*/ 2141300 w 9111916"/>
              <a:gd name="connsiteY39" fmla="*/ 4411579 h 4411579"/>
              <a:gd name="connsiteX40" fmla="*/ 1571806 w 9111916"/>
              <a:gd name="connsiteY40" fmla="*/ 4411579 h 4411579"/>
              <a:gd name="connsiteX41" fmla="*/ 1184549 w 9111916"/>
              <a:gd name="connsiteY41" fmla="*/ 4411579 h 4411579"/>
              <a:gd name="connsiteX42" fmla="*/ 706173 w 9111916"/>
              <a:gd name="connsiteY42" fmla="*/ 4411579 h 4411579"/>
              <a:gd name="connsiteX43" fmla="*/ 0 w 9111916"/>
              <a:gd name="connsiteY43" fmla="*/ 4411579 h 4411579"/>
              <a:gd name="connsiteX44" fmla="*/ 0 w 9111916"/>
              <a:gd name="connsiteY44" fmla="*/ 3816016 h 4411579"/>
              <a:gd name="connsiteX45" fmla="*/ 0 w 9111916"/>
              <a:gd name="connsiteY45" fmla="*/ 3352800 h 4411579"/>
              <a:gd name="connsiteX46" fmla="*/ 0 w 9111916"/>
              <a:gd name="connsiteY46" fmla="*/ 2933700 h 4411579"/>
              <a:gd name="connsiteX47" fmla="*/ 0 w 9111916"/>
              <a:gd name="connsiteY47" fmla="*/ 2338137 h 4411579"/>
              <a:gd name="connsiteX48" fmla="*/ 0 w 9111916"/>
              <a:gd name="connsiteY48" fmla="*/ 1698458 h 4411579"/>
              <a:gd name="connsiteX49" fmla="*/ 0 w 9111916"/>
              <a:gd name="connsiteY49" fmla="*/ 1279358 h 4411579"/>
              <a:gd name="connsiteX50" fmla="*/ 0 w 9111916"/>
              <a:gd name="connsiteY50" fmla="*/ 727911 h 4411579"/>
              <a:gd name="connsiteX51" fmla="*/ 0 w 9111916"/>
              <a:gd name="connsiteY51" fmla="*/ 0 h 4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11916" h="4411579" fill="none" extrusionOk="0">
                <a:moveTo>
                  <a:pt x="0" y="0"/>
                </a:moveTo>
                <a:cubicBezTo>
                  <a:pt x="90271" y="-18413"/>
                  <a:pt x="227196" y="21567"/>
                  <a:pt x="387256" y="0"/>
                </a:cubicBezTo>
                <a:cubicBezTo>
                  <a:pt x="547316" y="-21567"/>
                  <a:pt x="589833" y="1940"/>
                  <a:pt x="683394" y="0"/>
                </a:cubicBezTo>
                <a:cubicBezTo>
                  <a:pt x="776955" y="-1940"/>
                  <a:pt x="1049550" y="12370"/>
                  <a:pt x="1161769" y="0"/>
                </a:cubicBezTo>
                <a:cubicBezTo>
                  <a:pt x="1273989" y="-12370"/>
                  <a:pt x="1553030" y="42360"/>
                  <a:pt x="1731264" y="0"/>
                </a:cubicBezTo>
                <a:cubicBezTo>
                  <a:pt x="1909498" y="-42360"/>
                  <a:pt x="2213275" y="21653"/>
                  <a:pt x="2482997" y="0"/>
                </a:cubicBezTo>
                <a:cubicBezTo>
                  <a:pt x="2752719" y="-21653"/>
                  <a:pt x="2689126" y="5623"/>
                  <a:pt x="2779134" y="0"/>
                </a:cubicBezTo>
                <a:cubicBezTo>
                  <a:pt x="2869142" y="-5623"/>
                  <a:pt x="3021777" y="43868"/>
                  <a:pt x="3166391" y="0"/>
                </a:cubicBezTo>
                <a:cubicBezTo>
                  <a:pt x="3311005" y="-43868"/>
                  <a:pt x="3479384" y="43099"/>
                  <a:pt x="3735886" y="0"/>
                </a:cubicBezTo>
                <a:cubicBezTo>
                  <a:pt x="3992388" y="-43099"/>
                  <a:pt x="3957079" y="18008"/>
                  <a:pt x="4032023" y="0"/>
                </a:cubicBezTo>
                <a:cubicBezTo>
                  <a:pt x="4106967" y="-18008"/>
                  <a:pt x="4526388" y="31435"/>
                  <a:pt x="4692637" y="0"/>
                </a:cubicBezTo>
                <a:cubicBezTo>
                  <a:pt x="4858886" y="-31435"/>
                  <a:pt x="5086657" y="59140"/>
                  <a:pt x="5353251" y="0"/>
                </a:cubicBezTo>
                <a:cubicBezTo>
                  <a:pt x="5619845" y="-59140"/>
                  <a:pt x="5700784" y="19451"/>
                  <a:pt x="5922745" y="0"/>
                </a:cubicBezTo>
                <a:cubicBezTo>
                  <a:pt x="6144706" y="-19451"/>
                  <a:pt x="6235321" y="31583"/>
                  <a:pt x="6401121" y="0"/>
                </a:cubicBezTo>
                <a:cubicBezTo>
                  <a:pt x="6566921" y="-31583"/>
                  <a:pt x="6788519" y="75532"/>
                  <a:pt x="7152854" y="0"/>
                </a:cubicBezTo>
                <a:cubicBezTo>
                  <a:pt x="7517189" y="-75532"/>
                  <a:pt x="7563305" y="15430"/>
                  <a:pt x="7722349" y="0"/>
                </a:cubicBezTo>
                <a:cubicBezTo>
                  <a:pt x="7881394" y="-15430"/>
                  <a:pt x="8320977" y="64981"/>
                  <a:pt x="8474082" y="0"/>
                </a:cubicBezTo>
                <a:cubicBezTo>
                  <a:pt x="8627187" y="-64981"/>
                  <a:pt x="8940404" y="76306"/>
                  <a:pt x="9111916" y="0"/>
                </a:cubicBezTo>
                <a:cubicBezTo>
                  <a:pt x="9143895" y="219570"/>
                  <a:pt x="9105907" y="371835"/>
                  <a:pt x="9111916" y="639679"/>
                </a:cubicBezTo>
                <a:cubicBezTo>
                  <a:pt x="9117925" y="907523"/>
                  <a:pt x="9103924" y="869140"/>
                  <a:pt x="9111916" y="1058779"/>
                </a:cubicBezTo>
                <a:cubicBezTo>
                  <a:pt x="9119908" y="1248418"/>
                  <a:pt x="9099870" y="1413657"/>
                  <a:pt x="9111916" y="1654342"/>
                </a:cubicBezTo>
                <a:cubicBezTo>
                  <a:pt x="9123962" y="1895027"/>
                  <a:pt x="9085590" y="1939738"/>
                  <a:pt x="9111916" y="2073442"/>
                </a:cubicBezTo>
                <a:cubicBezTo>
                  <a:pt x="9138242" y="2207146"/>
                  <a:pt x="9066607" y="2560735"/>
                  <a:pt x="9111916" y="2713121"/>
                </a:cubicBezTo>
                <a:cubicBezTo>
                  <a:pt x="9157225" y="2865507"/>
                  <a:pt x="9091254" y="3046374"/>
                  <a:pt x="9111916" y="3220453"/>
                </a:cubicBezTo>
                <a:cubicBezTo>
                  <a:pt x="9132578" y="3394532"/>
                  <a:pt x="9106656" y="3493122"/>
                  <a:pt x="9111916" y="3683668"/>
                </a:cubicBezTo>
                <a:cubicBezTo>
                  <a:pt x="9117176" y="3874214"/>
                  <a:pt x="9083418" y="4250511"/>
                  <a:pt x="9111916" y="4411579"/>
                </a:cubicBezTo>
                <a:cubicBezTo>
                  <a:pt x="8914314" y="4448711"/>
                  <a:pt x="8688127" y="4372250"/>
                  <a:pt x="8360183" y="4411579"/>
                </a:cubicBezTo>
                <a:cubicBezTo>
                  <a:pt x="8032239" y="4450908"/>
                  <a:pt x="8049952" y="4379147"/>
                  <a:pt x="7881807" y="4411579"/>
                </a:cubicBezTo>
                <a:cubicBezTo>
                  <a:pt x="7713662" y="4444011"/>
                  <a:pt x="7529283" y="4350952"/>
                  <a:pt x="7312313" y="4411579"/>
                </a:cubicBezTo>
                <a:cubicBezTo>
                  <a:pt x="7095343" y="4472206"/>
                  <a:pt x="6962790" y="4359386"/>
                  <a:pt x="6833937" y="4411579"/>
                </a:cubicBezTo>
                <a:cubicBezTo>
                  <a:pt x="6705084" y="4463772"/>
                  <a:pt x="6396346" y="4404823"/>
                  <a:pt x="6264442" y="4411579"/>
                </a:cubicBezTo>
                <a:cubicBezTo>
                  <a:pt x="6132539" y="4418335"/>
                  <a:pt x="6067511" y="4387632"/>
                  <a:pt x="5968305" y="4411579"/>
                </a:cubicBezTo>
                <a:cubicBezTo>
                  <a:pt x="5869099" y="4435526"/>
                  <a:pt x="5700864" y="4376183"/>
                  <a:pt x="5581049" y="4411579"/>
                </a:cubicBezTo>
                <a:cubicBezTo>
                  <a:pt x="5461234" y="4446975"/>
                  <a:pt x="5242869" y="4400170"/>
                  <a:pt x="5102673" y="4411579"/>
                </a:cubicBezTo>
                <a:cubicBezTo>
                  <a:pt x="4962477" y="4422988"/>
                  <a:pt x="4752548" y="4371265"/>
                  <a:pt x="4624297" y="4411579"/>
                </a:cubicBezTo>
                <a:cubicBezTo>
                  <a:pt x="4496046" y="4451893"/>
                  <a:pt x="4422503" y="4375130"/>
                  <a:pt x="4237041" y="4411579"/>
                </a:cubicBezTo>
                <a:cubicBezTo>
                  <a:pt x="4051579" y="4448028"/>
                  <a:pt x="3934902" y="4388703"/>
                  <a:pt x="3758665" y="4411579"/>
                </a:cubicBezTo>
                <a:cubicBezTo>
                  <a:pt x="3582428" y="4434455"/>
                  <a:pt x="3535721" y="4379815"/>
                  <a:pt x="3462528" y="4411579"/>
                </a:cubicBezTo>
                <a:cubicBezTo>
                  <a:pt x="3389335" y="4443343"/>
                  <a:pt x="2966056" y="4350593"/>
                  <a:pt x="2801914" y="4411579"/>
                </a:cubicBezTo>
                <a:cubicBezTo>
                  <a:pt x="2637772" y="4472565"/>
                  <a:pt x="2430107" y="4351712"/>
                  <a:pt x="2141300" y="4411579"/>
                </a:cubicBezTo>
                <a:cubicBezTo>
                  <a:pt x="1852493" y="4471446"/>
                  <a:pt x="1846051" y="4381443"/>
                  <a:pt x="1571806" y="4411579"/>
                </a:cubicBezTo>
                <a:cubicBezTo>
                  <a:pt x="1297561" y="4441715"/>
                  <a:pt x="1341587" y="4388120"/>
                  <a:pt x="1184549" y="4411579"/>
                </a:cubicBezTo>
                <a:cubicBezTo>
                  <a:pt x="1027511" y="4435038"/>
                  <a:pt x="842716" y="4385192"/>
                  <a:pt x="706173" y="4411579"/>
                </a:cubicBezTo>
                <a:cubicBezTo>
                  <a:pt x="569630" y="4437966"/>
                  <a:pt x="249039" y="4359402"/>
                  <a:pt x="0" y="4411579"/>
                </a:cubicBezTo>
                <a:cubicBezTo>
                  <a:pt x="-22281" y="4122543"/>
                  <a:pt x="17712" y="3967569"/>
                  <a:pt x="0" y="3816016"/>
                </a:cubicBezTo>
                <a:cubicBezTo>
                  <a:pt x="-17712" y="3664463"/>
                  <a:pt x="34661" y="3530404"/>
                  <a:pt x="0" y="3352800"/>
                </a:cubicBezTo>
                <a:cubicBezTo>
                  <a:pt x="-34661" y="3175196"/>
                  <a:pt x="34070" y="3136569"/>
                  <a:pt x="0" y="2933700"/>
                </a:cubicBezTo>
                <a:cubicBezTo>
                  <a:pt x="-34070" y="2730831"/>
                  <a:pt x="65256" y="2571953"/>
                  <a:pt x="0" y="2338137"/>
                </a:cubicBezTo>
                <a:cubicBezTo>
                  <a:pt x="-65256" y="2104321"/>
                  <a:pt x="3695" y="1841735"/>
                  <a:pt x="0" y="1698458"/>
                </a:cubicBezTo>
                <a:cubicBezTo>
                  <a:pt x="-3695" y="1555181"/>
                  <a:pt x="10335" y="1398507"/>
                  <a:pt x="0" y="1279358"/>
                </a:cubicBezTo>
                <a:cubicBezTo>
                  <a:pt x="-10335" y="1160209"/>
                  <a:pt x="41180" y="951901"/>
                  <a:pt x="0" y="727911"/>
                </a:cubicBezTo>
                <a:cubicBezTo>
                  <a:pt x="-41180" y="503921"/>
                  <a:pt x="1234" y="228945"/>
                  <a:pt x="0" y="0"/>
                </a:cubicBezTo>
                <a:close/>
              </a:path>
              <a:path w="9111916" h="4411579" stroke="0" extrusionOk="0">
                <a:moveTo>
                  <a:pt x="0" y="0"/>
                </a:moveTo>
                <a:cubicBezTo>
                  <a:pt x="136042" y="-23451"/>
                  <a:pt x="186950" y="31937"/>
                  <a:pt x="296137" y="0"/>
                </a:cubicBezTo>
                <a:cubicBezTo>
                  <a:pt x="405324" y="-31937"/>
                  <a:pt x="598299" y="53057"/>
                  <a:pt x="865632" y="0"/>
                </a:cubicBezTo>
                <a:cubicBezTo>
                  <a:pt x="1132965" y="-53057"/>
                  <a:pt x="1317799" y="40037"/>
                  <a:pt x="1435127" y="0"/>
                </a:cubicBezTo>
                <a:cubicBezTo>
                  <a:pt x="1552455" y="-40037"/>
                  <a:pt x="1674959" y="38445"/>
                  <a:pt x="1822383" y="0"/>
                </a:cubicBezTo>
                <a:cubicBezTo>
                  <a:pt x="1969807" y="-38445"/>
                  <a:pt x="2226270" y="42327"/>
                  <a:pt x="2391878" y="0"/>
                </a:cubicBezTo>
                <a:cubicBezTo>
                  <a:pt x="2557486" y="-42327"/>
                  <a:pt x="2742880" y="62259"/>
                  <a:pt x="2961373" y="0"/>
                </a:cubicBezTo>
                <a:cubicBezTo>
                  <a:pt x="3179866" y="-62259"/>
                  <a:pt x="3192448" y="4989"/>
                  <a:pt x="3257510" y="0"/>
                </a:cubicBezTo>
                <a:cubicBezTo>
                  <a:pt x="3322572" y="-4989"/>
                  <a:pt x="3581050" y="26159"/>
                  <a:pt x="3827005" y="0"/>
                </a:cubicBezTo>
                <a:cubicBezTo>
                  <a:pt x="4072961" y="-26159"/>
                  <a:pt x="4358232" y="57899"/>
                  <a:pt x="4578738" y="0"/>
                </a:cubicBezTo>
                <a:cubicBezTo>
                  <a:pt x="4799244" y="-57899"/>
                  <a:pt x="4800359" y="6147"/>
                  <a:pt x="4965994" y="0"/>
                </a:cubicBezTo>
                <a:cubicBezTo>
                  <a:pt x="5131629" y="-6147"/>
                  <a:pt x="5447342" y="73298"/>
                  <a:pt x="5626608" y="0"/>
                </a:cubicBezTo>
                <a:cubicBezTo>
                  <a:pt x="5805874" y="-73298"/>
                  <a:pt x="5893071" y="22406"/>
                  <a:pt x="6104984" y="0"/>
                </a:cubicBezTo>
                <a:cubicBezTo>
                  <a:pt x="6316897" y="-22406"/>
                  <a:pt x="6331233" y="16751"/>
                  <a:pt x="6401121" y="0"/>
                </a:cubicBezTo>
                <a:cubicBezTo>
                  <a:pt x="6471009" y="-16751"/>
                  <a:pt x="6623561" y="7768"/>
                  <a:pt x="6697258" y="0"/>
                </a:cubicBezTo>
                <a:cubicBezTo>
                  <a:pt x="6770955" y="-7768"/>
                  <a:pt x="6929482" y="8337"/>
                  <a:pt x="6993396" y="0"/>
                </a:cubicBezTo>
                <a:cubicBezTo>
                  <a:pt x="7057310" y="-8337"/>
                  <a:pt x="7328169" y="49803"/>
                  <a:pt x="7654009" y="0"/>
                </a:cubicBezTo>
                <a:cubicBezTo>
                  <a:pt x="7979849" y="-49803"/>
                  <a:pt x="7908316" y="44564"/>
                  <a:pt x="8041266" y="0"/>
                </a:cubicBezTo>
                <a:cubicBezTo>
                  <a:pt x="8174216" y="-44564"/>
                  <a:pt x="8383031" y="3831"/>
                  <a:pt x="8610761" y="0"/>
                </a:cubicBezTo>
                <a:cubicBezTo>
                  <a:pt x="8838491" y="-3831"/>
                  <a:pt x="8880942" y="17365"/>
                  <a:pt x="9111916" y="0"/>
                </a:cubicBezTo>
                <a:cubicBezTo>
                  <a:pt x="9124958" y="255223"/>
                  <a:pt x="9041354" y="338445"/>
                  <a:pt x="9111916" y="595563"/>
                </a:cubicBezTo>
                <a:cubicBezTo>
                  <a:pt x="9182478" y="852681"/>
                  <a:pt x="9100282" y="964963"/>
                  <a:pt x="9111916" y="1147011"/>
                </a:cubicBezTo>
                <a:cubicBezTo>
                  <a:pt x="9123550" y="1329059"/>
                  <a:pt x="9058726" y="1460212"/>
                  <a:pt x="9111916" y="1742574"/>
                </a:cubicBezTo>
                <a:cubicBezTo>
                  <a:pt x="9165106" y="2024936"/>
                  <a:pt x="9103370" y="2111086"/>
                  <a:pt x="9111916" y="2382253"/>
                </a:cubicBezTo>
                <a:cubicBezTo>
                  <a:pt x="9120462" y="2653420"/>
                  <a:pt x="9101216" y="2720380"/>
                  <a:pt x="9111916" y="2845468"/>
                </a:cubicBezTo>
                <a:cubicBezTo>
                  <a:pt x="9122616" y="2970556"/>
                  <a:pt x="9111163" y="3321604"/>
                  <a:pt x="9111916" y="3485147"/>
                </a:cubicBezTo>
                <a:cubicBezTo>
                  <a:pt x="9112669" y="3648690"/>
                  <a:pt x="9098618" y="4022541"/>
                  <a:pt x="9111916" y="4411579"/>
                </a:cubicBezTo>
                <a:cubicBezTo>
                  <a:pt x="8859608" y="4469703"/>
                  <a:pt x="8643679" y="4380142"/>
                  <a:pt x="8451302" y="4411579"/>
                </a:cubicBezTo>
                <a:cubicBezTo>
                  <a:pt x="8258925" y="4443016"/>
                  <a:pt x="7965720" y="4339304"/>
                  <a:pt x="7790688" y="4411579"/>
                </a:cubicBezTo>
                <a:cubicBezTo>
                  <a:pt x="7615656" y="4483854"/>
                  <a:pt x="7481950" y="4388012"/>
                  <a:pt x="7312313" y="4411579"/>
                </a:cubicBezTo>
                <a:cubicBezTo>
                  <a:pt x="7142677" y="4435146"/>
                  <a:pt x="6732025" y="4336582"/>
                  <a:pt x="6560580" y="4411579"/>
                </a:cubicBezTo>
                <a:cubicBezTo>
                  <a:pt x="6389135" y="4486576"/>
                  <a:pt x="6324039" y="4378904"/>
                  <a:pt x="6173323" y="4411579"/>
                </a:cubicBezTo>
                <a:cubicBezTo>
                  <a:pt x="6022607" y="4444254"/>
                  <a:pt x="5973155" y="4385391"/>
                  <a:pt x="5786067" y="4411579"/>
                </a:cubicBezTo>
                <a:cubicBezTo>
                  <a:pt x="5598979" y="4437767"/>
                  <a:pt x="5536905" y="4402303"/>
                  <a:pt x="5398810" y="4411579"/>
                </a:cubicBezTo>
                <a:cubicBezTo>
                  <a:pt x="5260715" y="4420855"/>
                  <a:pt x="5229922" y="4378480"/>
                  <a:pt x="5102673" y="4411579"/>
                </a:cubicBezTo>
                <a:cubicBezTo>
                  <a:pt x="4975424" y="4444678"/>
                  <a:pt x="4808797" y="4400626"/>
                  <a:pt x="4624297" y="4411579"/>
                </a:cubicBezTo>
                <a:cubicBezTo>
                  <a:pt x="4439797" y="4422532"/>
                  <a:pt x="4415893" y="4403624"/>
                  <a:pt x="4328160" y="4411579"/>
                </a:cubicBezTo>
                <a:cubicBezTo>
                  <a:pt x="4240427" y="4419534"/>
                  <a:pt x="4025907" y="4368226"/>
                  <a:pt x="3940904" y="4411579"/>
                </a:cubicBezTo>
                <a:cubicBezTo>
                  <a:pt x="3855901" y="4454932"/>
                  <a:pt x="3634771" y="4374172"/>
                  <a:pt x="3371409" y="4411579"/>
                </a:cubicBezTo>
                <a:cubicBezTo>
                  <a:pt x="3108048" y="4448986"/>
                  <a:pt x="3197838" y="4383326"/>
                  <a:pt x="3075272" y="4411579"/>
                </a:cubicBezTo>
                <a:cubicBezTo>
                  <a:pt x="2952706" y="4439832"/>
                  <a:pt x="2862840" y="4399847"/>
                  <a:pt x="2779134" y="4411579"/>
                </a:cubicBezTo>
                <a:cubicBezTo>
                  <a:pt x="2695428" y="4423311"/>
                  <a:pt x="2586433" y="4379123"/>
                  <a:pt x="2482997" y="4411579"/>
                </a:cubicBezTo>
                <a:cubicBezTo>
                  <a:pt x="2379561" y="4444035"/>
                  <a:pt x="2239333" y="4362067"/>
                  <a:pt x="2004622" y="4411579"/>
                </a:cubicBezTo>
                <a:cubicBezTo>
                  <a:pt x="1769911" y="4461091"/>
                  <a:pt x="1510152" y="4368169"/>
                  <a:pt x="1344008" y="4411579"/>
                </a:cubicBezTo>
                <a:cubicBezTo>
                  <a:pt x="1177864" y="4454989"/>
                  <a:pt x="1052744" y="4399546"/>
                  <a:pt x="774513" y="4411579"/>
                </a:cubicBezTo>
                <a:cubicBezTo>
                  <a:pt x="496283" y="4423612"/>
                  <a:pt x="363055" y="4358386"/>
                  <a:pt x="0" y="4411579"/>
                </a:cubicBezTo>
                <a:cubicBezTo>
                  <a:pt x="-4896" y="4184085"/>
                  <a:pt x="57444" y="4015124"/>
                  <a:pt x="0" y="3816016"/>
                </a:cubicBezTo>
                <a:cubicBezTo>
                  <a:pt x="-57444" y="3616908"/>
                  <a:pt x="48843" y="3393495"/>
                  <a:pt x="0" y="3264568"/>
                </a:cubicBezTo>
                <a:cubicBezTo>
                  <a:pt x="-48843" y="3135641"/>
                  <a:pt x="43370" y="2829716"/>
                  <a:pt x="0" y="2713121"/>
                </a:cubicBezTo>
                <a:cubicBezTo>
                  <a:pt x="-43370" y="2596526"/>
                  <a:pt x="38760" y="2389657"/>
                  <a:pt x="0" y="2117558"/>
                </a:cubicBezTo>
                <a:cubicBezTo>
                  <a:pt x="-38760" y="1845459"/>
                  <a:pt x="19912" y="1700713"/>
                  <a:pt x="0" y="1566111"/>
                </a:cubicBezTo>
                <a:cubicBezTo>
                  <a:pt x="-19912" y="1431509"/>
                  <a:pt x="15065" y="1281355"/>
                  <a:pt x="0" y="1102895"/>
                </a:cubicBezTo>
                <a:cubicBezTo>
                  <a:pt x="-15065" y="924435"/>
                  <a:pt x="45445" y="807074"/>
                  <a:pt x="0" y="683795"/>
                </a:cubicBezTo>
                <a:cubicBezTo>
                  <a:pt x="-45445" y="560516"/>
                  <a:pt x="55316" y="27339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3049961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Modern Love Grunge" panose="020B0604020202020204" pitchFamily="82" charset="0"/>
              </a:rPr>
              <a:t>Congratulations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This certificate is presented to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for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6FFD8-EF6C-49F2-99C1-F2AD08452FD7}"/>
              </a:ext>
            </a:extLst>
          </p:cNvPr>
          <p:cNvCxnSpPr/>
          <p:nvPr/>
        </p:nvCxnSpPr>
        <p:spPr>
          <a:xfrm>
            <a:off x="4732421" y="3240505"/>
            <a:ext cx="2855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11E28-CD1C-4F86-80F9-E530D0B89655}"/>
              </a:ext>
            </a:extLst>
          </p:cNvPr>
          <p:cNvSpPr txBox="1"/>
          <p:nvPr/>
        </p:nvSpPr>
        <p:spPr>
          <a:xfrm>
            <a:off x="1957136" y="4796590"/>
            <a:ext cx="855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dern Love Grunge" panose="04070805081005020601" pitchFamily="82" charset="0"/>
              </a:rPr>
              <a:t>Signed: The Year 6 Team				Date: 15</a:t>
            </a:r>
            <a:r>
              <a:rPr lang="en-GB" baseline="30000" dirty="0">
                <a:latin typeface="Modern Love Grunge" panose="04070805081005020601" pitchFamily="82" charset="0"/>
              </a:rPr>
              <a:t>th</a:t>
            </a:r>
            <a:r>
              <a:rPr lang="en-GB" dirty="0">
                <a:latin typeface="Modern Love Grunge" panose="04070805081005020601" pitchFamily="82" charset="0"/>
              </a:rPr>
              <a:t> January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69ED3-21E8-49A5-9978-835E6A50B0D6}"/>
              </a:ext>
            </a:extLst>
          </p:cNvPr>
          <p:cNvCxnSpPr>
            <a:cxnSpLocks/>
          </p:cNvCxnSpPr>
          <p:nvPr/>
        </p:nvCxnSpPr>
        <p:spPr>
          <a:xfrm>
            <a:off x="2879558" y="5165922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B30DB-566F-404B-BDEB-BC38C9530C9E}"/>
              </a:ext>
            </a:extLst>
          </p:cNvPr>
          <p:cNvCxnSpPr>
            <a:cxnSpLocks/>
          </p:cNvCxnSpPr>
          <p:nvPr/>
        </p:nvCxnSpPr>
        <p:spPr>
          <a:xfrm>
            <a:off x="8085221" y="5158265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pple">
            <a:extLst>
              <a:ext uri="{FF2B5EF4-FFF2-40B4-BE49-F238E27FC236}">
                <a16:creationId xmlns:a16="http://schemas.microsoft.com/office/drawing/2014/main" id="{2FA5FC3C-3346-4774-BCF7-81E3558A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92478" l="5907" r="92405">
                        <a14:foregroundMark x1="14346" y1="9292" x2="25738" y2="8407"/>
                        <a14:foregroundMark x1="23629" y1="3982" x2="17300" y2="3982"/>
                        <a14:foregroundMark x1="6751" y1="12832" x2="12236" y2="9735"/>
                        <a14:foregroundMark x1="91139" y1="47788" x2="92827" y2="57080"/>
                        <a14:foregroundMark x1="38819" y1="92478" x2="65823" y2="9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0" y="2365797"/>
            <a:ext cx="1834565" cy="17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354CB-3B84-47D2-89C0-52493BA7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" t="11696" r="88816" b="74971"/>
          <a:stretch/>
        </p:blipFill>
        <p:spPr>
          <a:xfrm>
            <a:off x="2346132" y="2663813"/>
            <a:ext cx="1303450" cy="128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E7EC9-461C-4346-B8E7-18CC293B2FDD}"/>
              </a:ext>
            </a:extLst>
          </p:cNvPr>
          <p:cNvSpPr txBox="1"/>
          <p:nvPr/>
        </p:nvSpPr>
        <p:spPr>
          <a:xfrm>
            <a:off x="5414209" y="282523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dern Love Grunge" panose="04070805081005020601" pitchFamily="82" charset="0"/>
              </a:rPr>
              <a:t>Lucy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A9ABB-B924-458E-B0BE-A76F95704A74}"/>
              </a:ext>
            </a:extLst>
          </p:cNvPr>
          <p:cNvSpPr txBox="1"/>
          <p:nvPr/>
        </p:nvSpPr>
        <p:spPr>
          <a:xfrm>
            <a:off x="3573378" y="3905504"/>
            <a:ext cx="517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Your incredible song. Your lyrics were truly inspirational.</a:t>
            </a:r>
          </a:p>
        </p:txBody>
      </p:sp>
    </p:spTree>
    <p:extLst>
      <p:ext uri="{BB962C8B-B14F-4D97-AF65-F5344CB8AC3E}">
        <p14:creationId xmlns:p14="http://schemas.microsoft.com/office/powerpoint/2010/main" val="369785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6DF22-A51C-4010-8262-407B0EA60FE7}"/>
              </a:ext>
            </a:extLst>
          </p:cNvPr>
          <p:cNvSpPr/>
          <p:nvPr/>
        </p:nvSpPr>
        <p:spPr>
          <a:xfrm>
            <a:off x="1540042" y="1223210"/>
            <a:ext cx="9111916" cy="4411579"/>
          </a:xfrm>
          <a:custGeom>
            <a:avLst/>
            <a:gdLst>
              <a:gd name="connsiteX0" fmla="*/ 0 w 9111916"/>
              <a:gd name="connsiteY0" fmla="*/ 0 h 4411579"/>
              <a:gd name="connsiteX1" fmla="*/ 387256 w 9111916"/>
              <a:gd name="connsiteY1" fmla="*/ 0 h 4411579"/>
              <a:gd name="connsiteX2" fmla="*/ 683394 w 9111916"/>
              <a:gd name="connsiteY2" fmla="*/ 0 h 4411579"/>
              <a:gd name="connsiteX3" fmla="*/ 1161769 w 9111916"/>
              <a:gd name="connsiteY3" fmla="*/ 0 h 4411579"/>
              <a:gd name="connsiteX4" fmla="*/ 1731264 w 9111916"/>
              <a:gd name="connsiteY4" fmla="*/ 0 h 4411579"/>
              <a:gd name="connsiteX5" fmla="*/ 2482997 w 9111916"/>
              <a:gd name="connsiteY5" fmla="*/ 0 h 4411579"/>
              <a:gd name="connsiteX6" fmla="*/ 2779134 w 9111916"/>
              <a:gd name="connsiteY6" fmla="*/ 0 h 4411579"/>
              <a:gd name="connsiteX7" fmla="*/ 3166391 w 9111916"/>
              <a:gd name="connsiteY7" fmla="*/ 0 h 4411579"/>
              <a:gd name="connsiteX8" fmla="*/ 3735886 w 9111916"/>
              <a:gd name="connsiteY8" fmla="*/ 0 h 4411579"/>
              <a:gd name="connsiteX9" fmla="*/ 4032023 w 9111916"/>
              <a:gd name="connsiteY9" fmla="*/ 0 h 4411579"/>
              <a:gd name="connsiteX10" fmla="*/ 4692637 w 9111916"/>
              <a:gd name="connsiteY10" fmla="*/ 0 h 4411579"/>
              <a:gd name="connsiteX11" fmla="*/ 5353251 w 9111916"/>
              <a:gd name="connsiteY11" fmla="*/ 0 h 4411579"/>
              <a:gd name="connsiteX12" fmla="*/ 5922745 w 9111916"/>
              <a:gd name="connsiteY12" fmla="*/ 0 h 4411579"/>
              <a:gd name="connsiteX13" fmla="*/ 6401121 w 9111916"/>
              <a:gd name="connsiteY13" fmla="*/ 0 h 4411579"/>
              <a:gd name="connsiteX14" fmla="*/ 7152854 w 9111916"/>
              <a:gd name="connsiteY14" fmla="*/ 0 h 4411579"/>
              <a:gd name="connsiteX15" fmla="*/ 7722349 w 9111916"/>
              <a:gd name="connsiteY15" fmla="*/ 0 h 4411579"/>
              <a:gd name="connsiteX16" fmla="*/ 8474082 w 9111916"/>
              <a:gd name="connsiteY16" fmla="*/ 0 h 4411579"/>
              <a:gd name="connsiteX17" fmla="*/ 9111916 w 9111916"/>
              <a:gd name="connsiteY17" fmla="*/ 0 h 4411579"/>
              <a:gd name="connsiteX18" fmla="*/ 9111916 w 9111916"/>
              <a:gd name="connsiteY18" fmla="*/ 639679 h 4411579"/>
              <a:gd name="connsiteX19" fmla="*/ 9111916 w 9111916"/>
              <a:gd name="connsiteY19" fmla="*/ 1058779 h 4411579"/>
              <a:gd name="connsiteX20" fmla="*/ 9111916 w 9111916"/>
              <a:gd name="connsiteY20" fmla="*/ 1654342 h 4411579"/>
              <a:gd name="connsiteX21" fmla="*/ 9111916 w 9111916"/>
              <a:gd name="connsiteY21" fmla="*/ 2073442 h 4411579"/>
              <a:gd name="connsiteX22" fmla="*/ 9111916 w 9111916"/>
              <a:gd name="connsiteY22" fmla="*/ 2713121 h 4411579"/>
              <a:gd name="connsiteX23" fmla="*/ 9111916 w 9111916"/>
              <a:gd name="connsiteY23" fmla="*/ 3220453 h 4411579"/>
              <a:gd name="connsiteX24" fmla="*/ 9111916 w 9111916"/>
              <a:gd name="connsiteY24" fmla="*/ 3683668 h 4411579"/>
              <a:gd name="connsiteX25" fmla="*/ 9111916 w 9111916"/>
              <a:gd name="connsiteY25" fmla="*/ 4411579 h 4411579"/>
              <a:gd name="connsiteX26" fmla="*/ 8360183 w 9111916"/>
              <a:gd name="connsiteY26" fmla="*/ 4411579 h 4411579"/>
              <a:gd name="connsiteX27" fmla="*/ 7881807 w 9111916"/>
              <a:gd name="connsiteY27" fmla="*/ 4411579 h 4411579"/>
              <a:gd name="connsiteX28" fmla="*/ 7312313 w 9111916"/>
              <a:gd name="connsiteY28" fmla="*/ 4411579 h 4411579"/>
              <a:gd name="connsiteX29" fmla="*/ 6833937 w 9111916"/>
              <a:gd name="connsiteY29" fmla="*/ 4411579 h 4411579"/>
              <a:gd name="connsiteX30" fmla="*/ 6264442 w 9111916"/>
              <a:gd name="connsiteY30" fmla="*/ 4411579 h 4411579"/>
              <a:gd name="connsiteX31" fmla="*/ 5968305 w 9111916"/>
              <a:gd name="connsiteY31" fmla="*/ 4411579 h 4411579"/>
              <a:gd name="connsiteX32" fmla="*/ 5581049 w 9111916"/>
              <a:gd name="connsiteY32" fmla="*/ 4411579 h 4411579"/>
              <a:gd name="connsiteX33" fmla="*/ 5102673 w 9111916"/>
              <a:gd name="connsiteY33" fmla="*/ 4411579 h 4411579"/>
              <a:gd name="connsiteX34" fmla="*/ 4624297 w 9111916"/>
              <a:gd name="connsiteY34" fmla="*/ 4411579 h 4411579"/>
              <a:gd name="connsiteX35" fmla="*/ 4237041 w 9111916"/>
              <a:gd name="connsiteY35" fmla="*/ 4411579 h 4411579"/>
              <a:gd name="connsiteX36" fmla="*/ 3758665 w 9111916"/>
              <a:gd name="connsiteY36" fmla="*/ 4411579 h 4411579"/>
              <a:gd name="connsiteX37" fmla="*/ 3462528 w 9111916"/>
              <a:gd name="connsiteY37" fmla="*/ 4411579 h 4411579"/>
              <a:gd name="connsiteX38" fmla="*/ 2801914 w 9111916"/>
              <a:gd name="connsiteY38" fmla="*/ 4411579 h 4411579"/>
              <a:gd name="connsiteX39" fmla="*/ 2141300 w 9111916"/>
              <a:gd name="connsiteY39" fmla="*/ 4411579 h 4411579"/>
              <a:gd name="connsiteX40" fmla="*/ 1571806 w 9111916"/>
              <a:gd name="connsiteY40" fmla="*/ 4411579 h 4411579"/>
              <a:gd name="connsiteX41" fmla="*/ 1184549 w 9111916"/>
              <a:gd name="connsiteY41" fmla="*/ 4411579 h 4411579"/>
              <a:gd name="connsiteX42" fmla="*/ 706173 w 9111916"/>
              <a:gd name="connsiteY42" fmla="*/ 4411579 h 4411579"/>
              <a:gd name="connsiteX43" fmla="*/ 0 w 9111916"/>
              <a:gd name="connsiteY43" fmla="*/ 4411579 h 4411579"/>
              <a:gd name="connsiteX44" fmla="*/ 0 w 9111916"/>
              <a:gd name="connsiteY44" fmla="*/ 3816016 h 4411579"/>
              <a:gd name="connsiteX45" fmla="*/ 0 w 9111916"/>
              <a:gd name="connsiteY45" fmla="*/ 3352800 h 4411579"/>
              <a:gd name="connsiteX46" fmla="*/ 0 w 9111916"/>
              <a:gd name="connsiteY46" fmla="*/ 2933700 h 4411579"/>
              <a:gd name="connsiteX47" fmla="*/ 0 w 9111916"/>
              <a:gd name="connsiteY47" fmla="*/ 2338137 h 4411579"/>
              <a:gd name="connsiteX48" fmla="*/ 0 w 9111916"/>
              <a:gd name="connsiteY48" fmla="*/ 1698458 h 4411579"/>
              <a:gd name="connsiteX49" fmla="*/ 0 w 9111916"/>
              <a:gd name="connsiteY49" fmla="*/ 1279358 h 4411579"/>
              <a:gd name="connsiteX50" fmla="*/ 0 w 9111916"/>
              <a:gd name="connsiteY50" fmla="*/ 727911 h 4411579"/>
              <a:gd name="connsiteX51" fmla="*/ 0 w 9111916"/>
              <a:gd name="connsiteY51" fmla="*/ 0 h 4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11916" h="4411579" fill="none" extrusionOk="0">
                <a:moveTo>
                  <a:pt x="0" y="0"/>
                </a:moveTo>
                <a:cubicBezTo>
                  <a:pt x="90271" y="-18413"/>
                  <a:pt x="227196" y="21567"/>
                  <a:pt x="387256" y="0"/>
                </a:cubicBezTo>
                <a:cubicBezTo>
                  <a:pt x="547316" y="-21567"/>
                  <a:pt x="589833" y="1940"/>
                  <a:pt x="683394" y="0"/>
                </a:cubicBezTo>
                <a:cubicBezTo>
                  <a:pt x="776955" y="-1940"/>
                  <a:pt x="1049550" y="12370"/>
                  <a:pt x="1161769" y="0"/>
                </a:cubicBezTo>
                <a:cubicBezTo>
                  <a:pt x="1273989" y="-12370"/>
                  <a:pt x="1553030" y="42360"/>
                  <a:pt x="1731264" y="0"/>
                </a:cubicBezTo>
                <a:cubicBezTo>
                  <a:pt x="1909498" y="-42360"/>
                  <a:pt x="2213275" y="21653"/>
                  <a:pt x="2482997" y="0"/>
                </a:cubicBezTo>
                <a:cubicBezTo>
                  <a:pt x="2752719" y="-21653"/>
                  <a:pt x="2689126" y="5623"/>
                  <a:pt x="2779134" y="0"/>
                </a:cubicBezTo>
                <a:cubicBezTo>
                  <a:pt x="2869142" y="-5623"/>
                  <a:pt x="3021777" y="43868"/>
                  <a:pt x="3166391" y="0"/>
                </a:cubicBezTo>
                <a:cubicBezTo>
                  <a:pt x="3311005" y="-43868"/>
                  <a:pt x="3479384" y="43099"/>
                  <a:pt x="3735886" y="0"/>
                </a:cubicBezTo>
                <a:cubicBezTo>
                  <a:pt x="3992388" y="-43099"/>
                  <a:pt x="3957079" y="18008"/>
                  <a:pt x="4032023" y="0"/>
                </a:cubicBezTo>
                <a:cubicBezTo>
                  <a:pt x="4106967" y="-18008"/>
                  <a:pt x="4526388" y="31435"/>
                  <a:pt x="4692637" y="0"/>
                </a:cubicBezTo>
                <a:cubicBezTo>
                  <a:pt x="4858886" y="-31435"/>
                  <a:pt x="5086657" y="59140"/>
                  <a:pt x="5353251" y="0"/>
                </a:cubicBezTo>
                <a:cubicBezTo>
                  <a:pt x="5619845" y="-59140"/>
                  <a:pt x="5700784" y="19451"/>
                  <a:pt x="5922745" y="0"/>
                </a:cubicBezTo>
                <a:cubicBezTo>
                  <a:pt x="6144706" y="-19451"/>
                  <a:pt x="6235321" y="31583"/>
                  <a:pt x="6401121" y="0"/>
                </a:cubicBezTo>
                <a:cubicBezTo>
                  <a:pt x="6566921" y="-31583"/>
                  <a:pt x="6788519" y="75532"/>
                  <a:pt x="7152854" y="0"/>
                </a:cubicBezTo>
                <a:cubicBezTo>
                  <a:pt x="7517189" y="-75532"/>
                  <a:pt x="7563305" y="15430"/>
                  <a:pt x="7722349" y="0"/>
                </a:cubicBezTo>
                <a:cubicBezTo>
                  <a:pt x="7881394" y="-15430"/>
                  <a:pt x="8320977" y="64981"/>
                  <a:pt x="8474082" y="0"/>
                </a:cubicBezTo>
                <a:cubicBezTo>
                  <a:pt x="8627187" y="-64981"/>
                  <a:pt x="8940404" y="76306"/>
                  <a:pt x="9111916" y="0"/>
                </a:cubicBezTo>
                <a:cubicBezTo>
                  <a:pt x="9143895" y="219570"/>
                  <a:pt x="9105907" y="371835"/>
                  <a:pt x="9111916" y="639679"/>
                </a:cubicBezTo>
                <a:cubicBezTo>
                  <a:pt x="9117925" y="907523"/>
                  <a:pt x="9103924" y="869140"/>
                  <a:pt x="9111916" y="1058779"/>
                </a:cubicBezTo>
                <a:cubicBezTo>
                  <a:pt x="9119908" y="1248418"/>
                  <a:pt x="9099870" y="1413657"/>
                  <a:pt x="9111916" y="1654342"/>
                </a:cubicBezTo>
                <a:cubicBezTo>
                  <a:pt x="9123962" y="1895027"/>
                  <a:pt x="9085590" y="1939738"/>
                  <a:pt x="9111916" y="2073442"/>
                </a:cubicBezTo>
                <a:cubicBezTo>
                  <a:pt x="9138242" y="2207146"/>
                  <a:pt x="9066607" y="2560735"/>
                  <a:pt x="9111916" y="2713121"/>
                </a:cubicBezTo>
                <a:cubicBezTo>
                  <a:pt x="9157225" y="2865507"/>
                  <a:pt x="9091254" y="3046374"/>
                  <a:pt x="9111916" y="3220453"/>
                </a:cubicBezTo>
                <a:cubicBezTo>
                  <a:pt x="9132578" y="3394532"/>
                  <a:pt x="9106656" y="3493122"/>
                  <a:pt x="9111916" y="3683668"/>
                </a:cubicBezTo>
                <a:cubicBezTo>
                  <a:pt x="9117176" y="3874214"/>
                  <a:pt x="9083418" y="4250511"/>
                  <a:pt x="9111916" y="4411579"/>
                </a:cubicBezTo>
                <a:cubicBezTo>
                  <a:pt x="8914314" y="4448711"/>
                  <a:pt x="8688127" y="4372250"/>
                  <a:pt x="8360183" y="4411579"/>
                </a:cubicBezTo>
                <a:cubicBezTo>
                  <a:pt x="8032239" y="4450908"/>
                  <a:pt x="8049952" y="4379147"/>
                  <a:pt x="7881807" y="4411579"/>
                </a:cubicBezTo>
                <a:cubicBezTo>
                  <a:pt x="7713662" y="4444011"/>
                  <a:pt x="7529283" y="4350952"/>
                  <a:pt x="7312313" y="4411579"/>
                </a:cubicBezTo>
                <a:cubicBezTo>
                  <a:pt x="7095343" y="4472206"/>
                  <a:pt x="6962790" y="4359386"/>
                  <a:pt x="6833937" y="4411579"/>
                </a:cubicBezTo>
                <a:cubicBezTo>
                  <a:pt x="6705084" y="4463772"/>
                  <a:pt x="6396346" y="4404823"/>
                  <a:pt x="6264442" y="4411579"/>
                </a:cubicBezTo>
                <a:cubicBezTo>
                  <a:pt x="6132539" y="4418335"/>
                  <a:pt x="6067511" y="4387632"/>
                  <a:pt x="5968305" y="4411579"/>
                </a:cubicBezTo>
                <a:cubicBezTo>
                  <a:pt x="5869099" y="4435526"/>
                  <a:pt x="5700864" y="4376183"/>
                  <a:pt x="5581049" y="4411579"/>
                </a:cubicBezTo>
                <a:cubicBezTo>
                  <a:pt x="5461234" y="4446975"/>
                  <a:pt x="5242869" y="4400170"/>
                  <a:pt x="5102673" y="4411579"/>
                </a:cubicBezTo>
                <a:cubicBezTo>
                  <a:pt x="4962477" y="4422988"/>
                  <a:pt x="4752548" y="4371265"/>
                  <a:pt x="4624297" y="4411579"/>
                </a:cubicBezTo>
                <a:cubicBezTo>
                  <a:pt x="4496046" y="4451893"/>
                  <a:pt x="4422503" y="4375130"/>
                  <a:pt x="4237041" y="4411579"/>
                </a:cubicBezTo>
                <a:cubicBezTo>
                  <a:pt x="4051579" y="4448028"/>
                  <a:pt x="3934902" y="4388703"/>
                  <a:pt x="3758665" y="4411579"/>
                </a:cubicBezTo>
                <a:cubicBezTo>
                  <a:pt x="3582428" y="4434455"/>
                  <a:pt x="3535721" y="4379815"/>
                  <a:pt x="3462528" y="4411579"/>
                </a:cubicBezTo>
                <a:cubicBezTo>
                  <a:pt x="3389335" y="4443343"/>
                  <a:pt x="2966056" y="4350593"/>
                  <a:pt x="2801914" y="4411579"/>
                </a:cubicBezTo>
                <a:cubicBezTo>
                  <a:pt x="2637772" y="4472565"/>
                  <a:pt x="2430107" y="4351712"/>
                  <a:pt x="2141300" y="4411579"/>
                </a:cubicBezTo>
                <a:cubicBezTo>
                  <a:pt x="1852493" y="4471446"/>
                  <a:pt x="1846051" y="4381443"/>
                  <a:pt x="1571806" y="4411579"/>
                </a:cubicBezTo>
                <a:cubicBezTo>
                  <a:pt x="1297561" y="4441715"/>
                  <a:pt x="1341587" y="4388120"/>
                  <a:pt x="1184549" y="4411579"/>
                </a:cubicBezTo>
                <a:cubicBezTo>
                  <a:pt x="1027511" y="4435038"/>
                  <a:pt x="842716" y="4385192"/>
                  <a:pt x="706173" y="4411579"/>
                </a:cubicBezTo>
                <a:cubicBezTo>
                  <a:pt x="569630" y="4437966"/>
                  <a:pt x="249039" y="4359402"/>
                  <a:pt x="0" y="4411579"/>
                </a:cubicBezTo>
                <a:cubicBezTo>
                  <a:pt x="-22281" y="4122543"/>
                  <a:pt x="17712" y="3967569"/>
                  <a:pt x="0" y="3816016"/>
                </a:cubicBezTo>
                <a:cubicBezTo>
                  <a:pt x="-17712" y="3664463"/>
                  <a:pt x="34661" y="3530404"/>
                  <a:pt x="0" y="3352800"/>
                </a:cubicBezTo>
                <a:cubicBezTo>
                  <a:pt x="-34661" y="3175196"/>
                  <a:pt x="34070" y="3136569"/>
                  <a:pt x="0" y="2933700"/>
                </a:cubicBezTo>
                <a:cubicBezTo>
                  <a:pt x="-34070" y="2730831"/>
                  <a:pt x="65256" y="2571953"/>
                  <a:pt x="0" y="2338137"/>
                </a:cubicBezTo>
                <a:cubicBezTo>
                  <a:pt x="-65256" y="2104321"/>
                  <a:pt x="3695" y="1841735"/>
                  <a:pt x="0" y="1698458"/>
                </a:cubicBezTo>
                <a:cubicBezTo>
                  <a:pt x="-3695" y="1555181"/>
                  <a:pt x="10335" y="1398507"/>
                  <a:pt x="0" y="1279358"/>
                </a:cubicBezTo>
                <a:cubicBezTo>
                  <a:pt x="-10335" y="1160209"/>
                  <a:pt x="41180" y="951901"/>
                  <a:pt x="0" y="727911"/>
                </a:cubicBezTo>
                <a:cubicBezTo>
                  <a:pt x="-41180" y="503921"/>
                  <a:pt x="1234" y="228945"/>
                  <a:pt x="0" y="0"/>
                </a:cubicBezTo>
                <a:close/>
              </a:path>
              <a:path w="9111916" h="4411579" stroke="0" extrusionOk="0">
                <a:moveTo>
                  <a:pt x="0" y="0"/>
                </a:moveTo>
                <a:cubicBezTo>
                  <a:pt x="136042" y="-23451"/>
                  <a:pt x="186950" y="31937"/>
                  <a:pt x="296137" y="0"/>
                </a:cubicBezTo>
                <a:cubicBezTo>
                  <a:pt x="405324" y="-31937"/>
                  <a:pt x="598299" y="53057"/>
                  <a:pt x="865632" y="0"/>
                </a:cubicBezTo>
                <a:cubicBezTo>
                  <a:pt x="1132965" y="-53057"/>
                  <a:pt x="1317799" y="40037"/>
                  <a:pt x="1435127" y="0"/>
                </a:cubicBezTo>
                <a:cubicBezTo>
                  <a:pt x="1552455" y="-40037"/>
                  <a:pt x="1674959" y="38445"/>
                  <a:pt x="1822383" y="0"/>
                </a:cubicBezTo>
                <a:cubicBezTo>
                  <a:pt x="1969807" y="-38445"/>
                  <a:pt x="2226270" y="42327"/>
                  <a:pt x="2391878" y="0"/>
                </a:cubicBezTo>
                <a:cubicBezTo>
                  <a:pt x="2557486" y="-42327"/>
                  <a:pt x="2742880" y="62259"/>
                  <a:pt x="2961373" y="0"/>
                </a:cubicBezTo>
                <a:cubicBezTo>
                  <a:pt x="3179866" y="-62259"/>
                  <a:pt x="3192448" y="4989"/>
                  <a:pt x="3257510" y="0"/>
                </a:cubicBezTo>
                <a:cubicBezTo>
                  <a:pt x="3322572" y="-4989"/>
                  <a:pt x="3581050" y="26159"/>
                  <a:pt x="3827005" y="0"/>
                </a:cubicBezTo>
                <a:cubicBezTo>
                  <a:pt x="4072961" y="-26159"/>
                  <a:pt x="4358232" y="57899"/>
                  <a:pt x="4578738" y="0"/>
                </a:cubicBezTo>
                <a:cubicBezTo>
                  <a:pt x="4799244" y="-57899"/>
                  <a:pt x="4800359" y="6147"/>
                  <a:pt x="4965994" y="0"/>
                </a:cubicBezTo>
                <a:cubicBezTo>
                  <a:pt x="5131629" y="-6147"/>
                  <a:pt x="5447342" y="73298"/>
                  <a:pt x="5626608" y="0"/>
                </a:cubicBezTo>
                <a:cubicBezTo>
                  <a:pt x="5805874" y="-73298"/>
                  <a:pt x="5893071" y="22406"/>
                  <a:pt x="6104984" y="0"/>
                </a:cubicBezTo>
                <a:cubicBezTo>
                  <a:pt x="6316897" y="-22406"/>
                  <a:pt x="6331233" y="16751"/>
                  <a:pt x="6401121" y="0"/>
                </a:cubicBezTo>
                <a:cubicBezTo>
                  <a:pt x="6471009" y="-16751"/>
                  <a:pt x="6623561" y="7768"/>
                  <a:pt x="6697258" y="0"/>
                </a:cubicBezTo>
                <a:cubicBezTo>
                  <a:pt x="6770955" y="-7768"/>
                  <a:pt x="6929482" y="8337"/>
                  <a:pt x="6993396" y="0"/>
                </a:cubicBezTo>
                <a:cubicBezTo>
                  <a:pt x="7057310" y="-8337"/>
                  <a:pt x="7328169" y="49803"/>
                  <a:pt x="7654009" y="0"/>
                </a:cubicBezTo>
                <a:cubicBezTo>
                  <a:pt x="7979849" y="-49803"/>
                  <a:pt x="7908316" y="44564"/>
                  <a:pt x="8041266" y="0"/>
                </a:cubicBezTo>
                <a:cubicBezTo>
                  <a:pt x="8174216" y="-44564"/>
                  <a:pt x="8383031" y="3831"/>
                  <a:pt x="8610761" y="0"/>
                </a:cubicBezTo>
                <a:cubicBezTo>
                  <a:pt x="8838491" y="-3831"/>
                  <a:pt x="8880942" y="17365"/>
                  <a:pt x="9111916" y="0"/>
                </a:cubicBezTo>
                <a:cubicBezTo>
                  <a:pt x="9124958" y="255223"/>
                  <a:pt x="9041354" y="338445"/>
                  <a:pt x="9111916" y="595563"/>
                </a:cubicBezTo>
                <a:cubicBezTo>
                  <a:pt x="9182478" y="852681"/>
                  <a:pt x="9100282" y="964963"/>
                  <a:pt x="9111916" y="1147011"/>
                </a:cubicBezTo>
                <a:cubicBezTo>
                  <a:pt x="9123550" y="1329059"/>
                  <a:pt x="9058726" y="1460212"/>
                  <a:pt x="9111916" y="1742574"/>
                </a:cubicBezTo>
                <a:cubicBezTo>
                  <a:pt x="9165106" y="2024936"/>
                  <a:pt x="9103370" y="2111086"/>
                  <a:pt x="9111916" y="2382253"/>
                </a:cubicBezTo>
                <a:cubicBezTo>
                  <a:pt x="9120462" y="2653420"/>
                  <a:pt x="9101216" y="2720380"/>
                  <a:pt x="9111916" y="2845468"/>
                </a:cubicBezTo>
                <a:cubicBezTo>
                  <a:pt x="9122616" y="2970556"/>
                  <a:pt x="9111163" y="3321604"/>
                  <a:pt x="9111916" y="3485147"/>
                </a:cubicBezTo>
                <a:cubicBezTo>
                  <a:pt x="9112669" y="3648690"/>
                  <a:pt x="9098618" y="4022541"/>
                  <a:pt x="9111916" y="4411579"/>
                </a:cubicBezTo>
                <a:cubicBezTo>
                  <a:pt x="8859608" y="4469703"/>
                  <a:pt x="8643679" y="4380142"/>
                  <a:pt x="8451302" y="4411579"/>
                </a:cubicBezTo>
                <a:cubicBezTo>
                  <a:pt x="8258925" y="4443016"/>
                  <a:pt x="7965720" y="4339304"/>
                  <a:pt x="7790688" y="4411579"/>
                </a:cubicBezTo>
                <a:cubicBezTo>
                  <a:pt x="7615656" y="4483854"/>
                  <a:pt x="7481950" y="4388012"/>
                  <a:pt x="7312313" y="4411579"/>
                </a:cubicBezTo>
                <a:cubicBezTo>
                  <a:pt x="7142677" y="4435146"/>
                  <a:pt x="6732025" y="4336582"/>
                  <a:pt x="6560580" y="4411579"/>
                </a:cubicBezTo>
                <a:cubicBezTo>
                  <a:pt x="6389135" y="4486576"/>
                  <a:pt x="6324039" y="4378904"/>
                  <a:pt x="6173323" y="4411579"/>
                </a:cubicBezTo>
                <a:cubicBezTo>
                  <a:pt x="6022607" y="4444254"/>
                  <a:pt x="5973155" y="4385391"/>
                  <a:pt x="5786067" y="4411579"/>
                </a:cubicBezTo>
                <a:cubicBezTo>
                  <a:pt x="5598979" y="4437767"/>
                  <a:pt x="5536905" y="4402303"/>
                  <a:pt x="5398810" y="4411579"/>
                </a:cubicBezTo>
                <a:cubicBezTo>
                  <a:pt x="5260715" y="4420855"/>
                  <a:pt x="5229922" y="4378480"/>
                  <a:pt x="5102673" y="4411579"/>
                </a:cubicBezTo>
                <a:cubicBezTo>
                  <a:pt x="4975424" y="4444678"/>
                  <a:pt x="4808797" y="4400626"/>
                  <a:pt x="4624297" y="4411579"/>
                </a:cubicBezTo>
                <a:cubicBezTo>
                  <a:pt x="4439797" y="4422532"/>
                  <a:pt x="4415893" y="4403624"/>
                  <a:pt x="4328160" y="4411579"/>
                </a:cubicBezTo>
                <a:cubicBezTo>
                  <a:pt x="4240427" y="4419534"/>
                  <a:pt x="4025907" y="4368226"/>
                  <a:pt x="3940904" y="4411579"/>
                </a:cubicBezTo>
                <a:cubicBezTo>
                  <a:pt x="3855901" y="4454932"/>
                  <a:pt x="3634771" y="4374172"/>
                  <a:pt x="3371409" y="4411579"/>
                </a:cubicBezTo>
                <a:cubicBezTo>
                  <a:pt x="3108048" y="4448986"/>
                  <a:pt x="3197838" y="4383326"/>
                  <a:pt x="3075272" y="4411579"/>
                </a:cubicBezTo>
                <a:cubicBezTo>
                  <a:pt x="2952706" y="4439832"/>
                  <a:pt x="2862840" y="4399847"/>
                  <a:pt x="2779134" y="4411579"/>
                </a:cubicBezTo>
                <a:cubicBezTo>
                  <a:pt x="2695428" y="4423311"/>
                  <a:pt x="2586433" y="4379123"/>
                  <a:pt x="2482997" y="4411579"/>
                </a:cubicBezTo>
                <a:cubicBezTo>
                  <a:pt x="2379561" y="4444035"/>
                  <a:pt x="2239333" y="4362067"/>
                  <a:pt x="2004622" y="4411579"/>
                </a:cubicBezTo>
                <a:cubicBezTo>
                  <a:pt x="1769911" y="4461091"/>
                  <a:pt x="1510152" y="4368169"/>
                  <a:pt x="1344008" y="4411579"/>
                </a:cubicBezTo>
                <a:cubicBezTo>
                  <a:pt x="1177864" y="4454989"/>
                  <a:pt x="1052744" y="4399546"/>
                  <a:pt x="774513" y="4411579"/>
                </a:cubicBezTo>
                <a:cubicBezTo>
                  <a:pt x="496283" y="4423612"/>
                  <a:pt x="363055" y="4358386"/>
                  <a:pt x="0" y="4411579"/>
                </a:cubicBezTo>
                <a:cubicBezTo>
                  <a:pt x="-4896" y="4184085"/>
                  <a:pt x="57444" y="4015124"/>
                  <a:pt x="0" y="3816016"/>
                </a:cubicBezTo>
                <a:cubicBezTo>
                  <a:pt x="-57444" y="3616908"/>
                  <a:pt x="48843" y="3393495"/>
                  <a:pt x="0" y="3264568"/>
                </a:cubicBezTo>
                <a:cubicBezTo>
                  <a:pt x="-48843" y="3135641"/>
                  <a:pt x="43370" y="2829716"/>
                  <a:pt x="0" y="2713121"/>
                </a:cubicBezTo>
                <a:cubicBezTo>
                  <a:pt x="-43370" y="2596526"/>
                  <a:pt x="38760" y="2389657"/>
                  <a:pt x="0" y="2117558"/>
                </a:cubicBezTo>
                <a:cubicBezTo>
                  <a:pt x="-38760" y="1845459"/>
                  <a:pt x="19912" y="1700713"/>
                  <a:pt x="0" y="1566111"/>
                </a:cubicBezTo>
                <a:cubicBezTo>
                  <a:pt x="-19912" y="1431509"/>
                  <a:pt x="15065" y="1281355"/>
                  <a:pt x="0" y="1102895"/>
                </a:cubicBezTo>
                <a:cubicBezTo>
                  <a:pt x="-15065" y="924435"/>
                  <a:pt x="45445" y="807074"/>
                  <a:pt x="0" y="683795"/>
                </a:cubicBezTo>
                <a:cubicBezTo>
                  <a:pt x="-45445" y="560516"/>
                  <a:pt x="55316" y="27339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3049961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Modern Love Grunge" panose="020B0604020202020204" pitchFamily="82" charset="0"/>
              </a:rPr>
              <a:t>Congratulations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This certificate is presented to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Modern Love Grunge" panose="020B0604020202020204" pitchFamily="82" charset="0"/>
              </a:rPr>
              <a:t>for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endParaRPr lang="en-GB" sz="16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Modern Love Grunge" panose="020B0604020202020204" pitchFamily="8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6FFD8-EF6C-49F2-99C1-F2AD08452FD7}"/>
              </a:ext>
            </a:extLst>
          </p:cNvPr>
          <p:cNvCxnSpPr/>
          <p:nvPr/>
        </p:nvCxnSpPr>
        <p:spPr>
          <a:xfrm>
            <a:off x="4732421" y="3240505"/>
            <a:ext cx="2855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11E28-CD1C-4F86-80F9-E530D0B89655}"/>
              </a:ext>
            </a:extLst>
          </p:cNvPr>
          <p:cNvSpPr txBox="1"/>
          <p:nvPr/>
        </p:nvSpPr>
        <p:spPr>
          <a:xfrm>
            <a:off x="1957136" y="4796590"/>
            <a:ext cx="855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dern Love Grunge" panose="04070805081005020601" pitchFamily="82" charset="0"/>
              </a:rPr>
              <a:t>Signed: The Year 6 Team				Date: 15</a:t>
            </a:r>
            <a:r>
              <a:rPr lang="en-GB" baseline="30000" dirty="0">
                <a:latin typeface="Modern Love Grunge" panose="04070805081005020601" pitchFamily="82" charset="0"/>
              </a:rPr>
              <a:t>th</a:t>
            </a:r>
            <a:r>
              <a:rPr lang="en-GB" dirty="0">
                <a:latin typeface="Modern Love Grunge" panose="04070805081005020601" pitchFamily="82" charset="0"/>
              </a:rPr>
              <a:t> January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69ED3-21E8-49A5-9978-835E6A50B0D6}"/>
              </a:ext>
            </a:extLst>
          </p:cNvPr>
          <p:cNvCxnSpPr>
            <a:cxnSpLocks/>
          </p:cNvCxnSpPr>
          <p:nvPr/>
        </p:nvCxnSpPr>
        <p:spPr>
          <a:xfrm>
            <a:off x="2879558" y="5165922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B30DB-566F-404B-BDEB-BC38C9530C9E}"/>
              </a:ext>
            </a:extLst>
          </p:cNvPr>
          <p:cNvCxnSpPr>
            <a:cxnSpLocks/>
          </p:cNvCxnSpPr>
          <p:nvPr/>
        </p:nvCxnSpPr>
        <p:spPr>
          <a:xfrm>
            <a:off x="8085221" y="5158265"/>
            <a:ext cx="1852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pple">
            <a:extLst>
              <a:ext uri="{FF2B5EF4-FFF2-40B4-BE49-F238E27FC236}">
                <a16:creationId xmlns:a16="http://schemas.microsoft.com/office/drawing/2014/main" id="{2FA5FC3C-3346-4774-BCF7-81E3558A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92478" l="5907" r="92405">
                        <a14:foregroundMark x1="14346" y1="9292" x2="25738" y2="8407"/>
                        <a14:foregroundMark x1="23629" y1="3982" x2="17300" y2="3982"/>
                        <a14:foregroundMark x1="6751" y1="12832" x2="12236" y2="9735"/>
                        <a14:foregroundMark x1="91139" y1="47788" x2="92827" y2="57080"/>
                        <a14:foregroundMark x1="38819" y1="92478" x2="65823" y2="9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0" y="2365797"/>
            <a:ext cx="1834565" cy="17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354CB-3B84-47D2-89C0-52493BA7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" t="11696" r="88816" b="74971"/>
          <a:stretch/>
        </p:blipFill>
        <p:spPr>
          <a:xfrm>
            <a:off x="2346132" y="2663813"/>
            <a:ext cx="1303450" cy="128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E7EC9-461C-4346-B8E7-18CC293B2FDD}"/>
              </a:ext>
            </a:extLst>
          </p:cNvPr>
          <p:cNvSpPr txBox="1"/>
          <p:nvPr/>
        </p:nvSpPr>
        <p:spPr>
          <a:xfrm>
            <a:off x="5414209" y="2825234"/>
            <a:ext cx="122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dern Love Grunge" panose="04070805081005020601" pitchFamily="82" charset="0"/>
              </a:rPr>
              <a:t>George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A9ABB-B924-458E-B0BE-A76F95704A74}"/>
              </a:ext>
            </a:extLst>
          </p:cNvPr>
          <p:cNvSpPr txBox="1"/>
          <p:nvPr/>
        </p:nvSpPr>
        <p:spPr>
          <a:xfrm>
            <a:off x="3573378" y="3905504"/>
            <a:ext cx="517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dern Love Grunge" panose="04070805081005020601" pitchFamily="82" charset="0"/>
              </a:rPr>
              <a:t>For your commitment to your learning. Well done!</a:t>
            </a:r>
          </a:p>
        </p:txBody>
      </p:sp>
    </p:spTree>
    <p:extLst>
      <p:ext uri="{BB962C8B-B14F-4D97-AF65-F5344CB8AC3E}">
        <p14:creationId xmlns:p14="http://schemas.microsoft.com/office/powerpoint/2010/main" val="35087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16982-2EA7-4703-A651-959AEC13FDFC}"/>
              </a:ext>
            </a:extLst>
          </p:cNvPr>
          <p:cNvSpPr txBox="1"/>
          <p:nvPr/>
        </p:nvSpPr>
        <p:spPr>
          <a:xfrm>
            <a:off x="1287624" y="4688633"/>
            <a:ext cx="990911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Over the past week, we have seen some exceptional work from our Year 6s. From great reading comprehensions to creative artwork, we have really been impressed.</a:t>
            </a:r>
          </a:p>
        </p:txBody>
      </p:sp>
    </p:spTree>
    <p:extLst>
      <p:ext uri="{BB962C8B-B14F-4D97-AF65-F5344CB8AC3E}">
        <p14:creationId xmlns:p14="http://schemas.microsoft.com/office/powerpoint/2010/main" val="135016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7D9C5-296A-4236-A461-6DDD2029B6CD}"/>
              </a:ext>
            </a:extLst>
          </p:cNvPr>
          <p:cNvSpPr txBox="1"/>
          <p:nvPr/>
        </p:nvSpPr>
        <p:spPr>
          <a:xfrm>
            <a:off x="569167" y="5798976"/>
            <a:ext cx="990911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Take a look at some of the fantastic work that we have been sent…</a:t>
            </a:r>
          </a:p>
        </p:txBody>
      </p:sp>
    </p:spTree>
    <p:extLst>
      <p:ext uri="{BB962C8B-B14F-4D97-AF65-F5344CB8AC3E}">
        <p14:creationId xmlns:p14="http://schemas.microsoft.com/office/powerpoint/2010/main" val="342548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271EE-39E1-49F8-82DE-AA14AC81A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36515" r="41304" b="12445"/>
          <a:stretch/>
        </p:blipFill>
        <p:spPr>
          <a:xfrm rot="21144588">
            <a:off x="556591" y="296251"/>
            <a:ext cx="4717774" cy="3498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B01CD-619A-456D-8241-5078648DF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78" t="42702" r="51522" b="6259"/>
          <a:stretch/>
        </p:blipFill>
        <p:spPr>
          <a:xfrm rot="720884">
            <a:off x="7305940" y="500489"/>
            <a:ext cx="4572000" cy="3498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84EE3-1EFE-43DD-9006-CA0D7D671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2" t="40317" r="40980" b="14379"/>
          <a:stretch/>
        </p:blipFill>
        <p:spPr>
          <a:xfrm>
            <a:off x="3869635" y="3948006"/>
            <a:ext cx="3939043" cy="25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C6DD4E-A572-4506-A585-F5407D662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4" t="35742" r="50000" b="13219"/>
          <a:stretch/>
        </p:blipFill>
        <p:spPr>
          <a:xfrm>
            <a:off x="649356" y="583097"/>
            <a:ext cx="2782957" cy="34985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9EBEF1-20A9-4002-8F2A-0B181FA7A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1" t="37288" r="51305" b="13412"/>
          <a:stretch/>
        </p:blipFill>
        <p:spPr>
          <a:xfrm>
            <a:off x="8945218" y="702367"/>
            <a:ext cx="2597426" cy="3379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1E02F-9BB9-48D5-8A8B-E6AF5D81A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78" t="46245" r="57174" b="18246"/>
          <a:stretch/>
        </p:blipFill>
        <p:spPr>
          <a:xfrm>
            <a:off x="4518991" y="583097"/>
            <a:ext cx="27829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9D90B-E14E-4763-9403-A2A481DD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1455" y="847725"/>
            <a:ext cx="3916680" cy="2937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DB50F-B857-43AA-9665-2E00DCAFF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11980" y="876300"/>
            <a:ext cx="4145280" cy="310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AF3D32-E364-43D5-BCBB-48AEE287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82940" y="3429000"/>
            <a:ext cx="36271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0FCD7-0685-4658-AA88-1925093C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251460"/>
            <a:ext cx="6096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679B0-31AB-41DE-8E68-8A1F46FC2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1604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1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E1F00-E30E-4772-A739-32A191EC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200" y="1143000"/>
            <a:ext cx="60960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32023-A4C0-43D5-9FEC-95FA7FB6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18067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3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9E2A4-2919-4B10-B8AD-1CAAFB252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62000" y="1143000"/>
            <a:ext cx="6096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FC745-F9AC-4158-9F3F-7694B0BE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2002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258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Modern Love Grunge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Blackford</dc:creator>
  <cp:lastModifiedBy>Amy Blackford</cp:lastModifiedBy>
  <cp:revision>14</cp:revision>
  <dcterms:created xsi:type="dcterms:W3CDTF">2021-01-08T09:37:47Z</dcterms:created>
  <dcterms:modified xsi:type="dcterms:W3CDTF">2021-01-15T11:25:48Z</dcterms:modified>
</cp:coreProperties>
</file>