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2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3" autoAdjust="0"/>
    <p:restoredTop sz="94660"/>
  </p:normalViewPr>
  <p:slideViewPr>
    <p:cSldViewPr snapToGrid="0">
      <p:cViewPr varScale="1">
        <p:scale>
          <a:sx n="97" d="100"/>
          <a:sy n="97" d="100"/>
        </p:scale>
        <p:origin x="108" y="6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26CD7-4059-43D0-A72F-D7837C4F98C5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58873-DC14-45E6-BB92-3940FBD574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54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26CD7-4059-43D0-A72F-D7837C4F98C5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58873-DC14-45E6-BB92-3940FBD574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466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26CD7-4059-43D0-A72F-D7837C4F98C5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58873-DC14-45E6-BB92-3940FBD574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331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26CD7-4059-43D0-A72F-D7837C4F98C5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58873-DC14-45E6-BB92-3940FBD574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075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26CD7-4059-43D0-A72F-D7837C4F98C5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58873-DC14-45E6-BB92-3940FBD574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051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26CD7-4059-43D0-A72F-D7837C4F98C5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58873-DC14-45E6-BB92-3940FBD574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0992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26CD7-4059-43D0-A72F-D7837C4F98C5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58873-DC14-45E6-BB92-3940FBD574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8610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26CD7-4059-43D0-A72F-D7837C4F98C5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58873-DC14-45E6-BB92-3940FBD574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385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26CD7-4059-43D0-A72F-D7837C4F98C5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58873-DC14-45E6-BB92-3940FBD574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34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26CD7-4059-43D0-A72F-D7837C4F98C5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58873-DC14-45E6-BB92-3940FBD574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550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26CD7-4059-43D0-A72F-D7837C4F98C5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58873-DC14-45E6-BB92-3940FBD574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640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26CD7-4059-43D0-A72F-D7837C4F98C5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58873-DC14-45E6-BB92-3940FBD574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322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urelitec.com/colorveil/windows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6.svg"/><Relationship Id="rId3" Type="http://schemas.openxmlformats.org/officeDocument/2006/relationships/image" Target="../media/image5.png"/><Relationship Id="rId7" Type="http://schemas.openxmlformats.org/officeDocument/2006/relationships/image" Target="../media/image10.svg"/><Relationship Id="rId12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4.svg"/><Relationship Id="rId5" Type="http://schemas.openxmlformats.org/officeDocument/2006/relationships/image" Target="../media/image7.png"/><Relationship Id="rId10" Type="http://schemas.openxmlformats.org/officeDocument/2006/relationships/image" Target="../media/image10.png"/><Relationship Id="rId4" Type="http://schemas.openxmlformats.org/officeDocument/2006/relationships/image" Target="../media/image6.png"/><Relationship Id="rId9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3FD4B0-B559-41DD-981D-13A4791D4E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21276"/>
            <a:ext cx="9144000" cy="1216359"/>
          </a:xfrm>
        </p:spPr>
        <p:txBody>
          <a:bodyPr anchor="b">
            <a:noAutofit/>
          </a:bodyPr>
          <a:lstStyle/>
          <a:p>
            <a:r>
              <a:rPr lang="en-GB" sz="4400" dirty="0" smtClean="0"/>
              <a:t/>
            </a:r>
            <a:br>
              <a:rPr lang="en-GB" sz="4400" dirty="0" smtClean="0"/>
            </a:br>
            <a:r>
              <a:rPr lang="en-GB" sz="4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Help </a:t>
            </a:r>
            <a:r>
              <a:rPr lang="en-GB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</a:t>
            </a:r>
            <a:r>
              <a:rPr lang="en-GB" sz="4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Dyslexia/</a:t>
            </a:r>
            <a:r>
              <a:rPr lang="en-GB" sz="4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Visual&amp;Literacy</a:t>
            </a:r>
            <a:r>
              <a:rPr lang="en-GB" sz="4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difficulties </a:t>
            </a:r>
            <a:endParaRPr lang="en-GB" sz="4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3796C12-2CAE-4483-ADF2-814AC07DE1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6621" y="1669440"/>
            <a:ext cx="11718758" cy="1655762"/>
          </a:xfrm>
        </p:spPr>
        <p:txBody>
          <a:bodyPr>
            <a:normAutofit fontScale="77500" lnSpcReduction="20000"/>
          </a:bodyPr>
          <a:lstStyle/>
          <a:p>
            <a:r>
              <a:rPr lang="en-GB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 to change the tint on your android phone so that you can access all lessons. </a:t>
            </a:r>
          </a:p>
          <a:p>
            <a:endParaRPr lang="en-GB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r>
              <a:rPr lang="en-GB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Android Phones – Download the free app Tint Vision – Apply the colour you need</a:t>
            </a:r>
          </a:p>
          <a:p>
            <a:pPr algn="l"/>
            <a:endParaRPr lang="en-GB" dirty="0"/>
          </a:p>
          <a:p>
            <a:pPr algn="l"/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6C8D148E-50D6-4402-B35F-06F83CA99C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4189" y="3007588"/>
            <a:ext cx="4779144" cy="3586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676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xmlns="" id="{F5897CCA-486C-491C-B4C1-5E5C95A827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3FD4B0-B559-41DD-981D-13A4791D4E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1988" y="385474"/>
            <a:ext cx="6356606" cy="184328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000" dirty="0"/>
              <a:t>Help for Dyslexia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3796C12-2CAE-4483-ADF2-814AC07DE1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1987" y="2400472"/>
            <a:ext cx="6358432" cy="3728615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dirty="0">
                <a:latin typeface="Calibri (Body)"/>
              </a:rPr>
              <a:t>How to change the tint on your iPhone or iPad so that you can access all lessons. 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>
              <a:latin typeface="Calibri (Body)"/>
            </a:endParaRPr>
          </a:p>
          <a:p>
            <a:pPr algn="l"/>
            <a:r>
              <a:rPr lang="en-US" dirty="0">
                <a:latin typeface="Calibri (Body)"/>
              </a:rPr>
              <a:t>iPad and iPhones – </a:t>
            </a:r>
          </a:p>
          <a:p>
            <a:pPr algn="l"/>
            <a:r>
              <a:rPr lang="en-US" dirty="0">
                <a:latin typeface="Calibri (Body)"/>
              </a:rPr>
              <a:t>Settings &gt; Accessibility &gt; Display Text &amp; Size &gt; </a:t>
            </a:r>
            <a:r>
              <a:rPr lang="en-US" dirty="0" err="1">
                <a:latin typeface="Calibri (Body)"/>
              </a:rPr>
              <a:t>Colour</a:t>
            </a:r>
            <a:r>
              <a:rPr lang="en-US" dirty="0">
                <a:latin typeface="Calibri (Body)"/>
              </a:rPr>
              <a:t> Filters &gt; Slide to ON and pick the </a:t>
            </a:r>
            <a:r>
              <a:rPr lang="en-US" dirty="0" err="1">
                <a:latin typeface="Calibri (Body)"/>
              </a:rPr>
              <a:t>colour</a:t>
            </a:r>
            <a:r>
              <a:rPr lang="en-US" dirty="0">
                <a:latin typeface="Calibri (Body)"/>
              </a:rPr>
              <a:t> you need by sliding the intensity and hue.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1D7CDA05-4801-4445-B01A-799782EDBA2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88" r="2" b="17879"/>
          <a:stretch/>
        </p:blipFill>
        <p:spPr bwMode="auto">
          <a:xfrm>
            <a:off x="7556409" y="557190"/>
            <a:ext cx="3995928" cy="5571896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Graphic 10" descr="Arrow: Counter-clockwise curve with solid fill">
            <a:extLst>
              <a:ext uri="{FF2B5EF4-FFF2-40B4-BE49-F238E27FC236}">
                <a16:creationId xmlns:a16="http://schemas.microsoft.com/office/drawing/2014/main" xmlns="" id="{AE379268-9197-45A2-9C31-765C7592440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0316049" y="4191451"/>
            <a:ext cx="914400" cy="914400"/>
          </a:xfrm>
          <a:prstGeom prst="rect">
            <a:avLst/>
          </a:prstGeom>
        </p:spPr>
      </p:pic>
      <p:pic>
        <p:nvPicPr>
          <p:cNvPr id="14" name="Graphic 13" descr="Arrow: Counter-clockwise curve with solid fill">
            <a:extLst>
              <a:ext uri="{FF2B5EF4-FFF2-40B4-BE49-F238E27FC236}">
                <a16:creationId xmlns:a16="http://schemas.microsoft.com/office/drawing/2014/main" xmlns="" id="{22975283-8117-4CB7-A131-FA7FEB7E594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9245547" y="4600575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F43EF251-D4BE-490D-8FED-A4C73EF39EE3}"/>
              </a:ext>
            </a:extLst>
          </p:cNvPr>
          <p:cNvSpPr txBox="1"/>
          <p:nvPr/>
        </p:nvSpPr>
        <p:spPr>
          <a:xfrm>
            <a:off x="10343854" y="4916310"/>
            <a:ext cx="1274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Intensity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9C1B18BE-2396-4B3D-A369-14272F607158}"/>
              </a:ext>
            </a:extLst>
          </p:cNvPr>
          <p:cNvSpPr txBox="1"/>
          <p:nvPr/>
        </p:nvSpPr>
        <p:spPr>
          <a:xfrm>
            <a:off x="9554373" y="5342907"/>
            <a:ext cx="117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Hue </a:t>
            </a:r>
          </a:p>
        </p:txBody>
      </p:sp>
    </p:spTree>
    <p:extLst>
      <p:ext uri="{BB962C8B-B14F-4D97-AF65-F5344CB8AC3E}">
        <p14:creationId xmlns:p14="http://schemas.microsoft.com/office/powerpoint/2010/main" val="1481311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54443" y="617838"/>
            <a:ext cx="103632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you are using a phone, a laptop or a desktop:</a:t>
            </a:r>
          </a:p>
          <a:p>
            <a:r>
              <a:rPr lang="en-GB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 to the </a:t>
            </a:r>
            <a:r>
              <a:rPr lang="en-GB" sz="3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aurelitec</a:t>
            </a:r>
            <a:r>
              <a:rPr lang="en-GB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website and download a free</a:t>
            </a:r>
          </a:p>
          <a:p>
            <a:endParaRPr lang="en-GB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ColorVeil</a:t>
            </a:r>
            <a:r>
              <a:rPr lang="en-GB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GB" sz="3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Color</a:t>
            </a:r>
            <a:r>
              <a:rPr lang="en-GB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filters over your screen. </a:t>
            </a:r>
            <a:r>
              <a:rPr lang="en-GB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will help with reducing </a:t>
            </a:r>
            <a:r>
              <a:rPr lang="en-GB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eye strain, help with Dyslexia and Visual Stress</a:t>
            </a:r>
            <a:r>
              <a:rPr lang="en-GB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r>
              <a:rPr lang="en-GB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https://www.aurelitec.com/colorveil/windows/</a:t>
            </a:r>
            <a:endParaRPr lang="en-GB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0259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xmlns="" id="{F5897CCA-486C-491C-B4C1-5E5C95A827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3FD4B0-B559-41DD-981D-13A4791D4E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6292" y="116955"/>
            <a:ext cx="6356606" cy="109456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000" dirty="0"/>
              <a:t>Help for Dyslexia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3796C12-2CAE-4483-ADF2-814AC07DE1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846" y="946077"/>
            <a:ext cx="6358432" cy="4965846"/>
          </a:xfrm>
        </p:spPr>
        <p:txBody>
          <a:bodyPr vert="horz" lIns="91440" tIns="45720" rIns="91440" bIns="45720" rtlCol="0">
            <a:noAutofit/>
          </a:bodyPr>
          <a:lstStyle/>
          <a:p>
            <a:pPr algn="l"/>
            <a:r>
              <a:rPr lang="en-US" sz="2000" dirty="0"/>
              <a:t>This is a how to guide: How to change the tint on your laptop so that you can access all lessons. 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algn="l"/>
            <a:r>
              <a:rPr lang="en-US" sz="2000" dirty="0"/>
              <a:t>Laptops – Open Google Chrome &gt; type screen shader &gt; click the link and add to chrome &gt; click add extension &gt; sign in to Microsoft Teams through Chrome browser &gt; press the jigsaw piece on the toolbar for extensions (1) &gt; select screen shader &gt; select </a:t>
            </a:r>
            <a:r>
              <a:rPr lang="en-US" sz="2000" dirty="0" err="1"/>
              <a:t>colours</a:t>
            </a:r>
            <a:r>
              <a:rPr lang="en-US" sz="2000" dirty="0"/>
              <a:t> and pick the </a:t>
            </a:r>
            <a:r>
              <a:rPr lang="en-US" sz="2000" dirty="0" err="1"/>
              <a:t>colour</a:t>
            </a:r>
            <a:r>
              <a:rPr lang="en-US" sz="2000" dirty="0"/>
              <a:t> you need (2) &gt; if you need a </a:t>
            </a:r>
            <a:r>
              <a:rPr lang="en-US" sz="2000" dirty="0" err="1"/>
              <a:t>colour</a:t>
            </a:r>
            <a:r>
              <a:rPr lang="en-US" sz="2000" dirty="0"/>
              <a:t> not available click the + button and select the right </a:t>
            </a:r>
            <a:r>
              <a:rPr lang="en-US" sz="2000" dirty="0" err="1"/>
              <a:t>colour</a:t>
            </a:r>
            <a:r>
              <a:rPr lang="en-US" sz="2000" dirty="0"/>
              <a:t> on the wheel and press add </a:t>
            </a:r>
            <a:r>
              <a:rPr lang="en-US" sz="2000" dirty="0" err="1"/>
              <a:t>colour</a:t>
            </a:r>
            <a:r>
              <a:rPr lang="en-US" sz="2000" dirty="0"/>
              <a:t> (3) &gt; finally to adjust the shade of your </a:t>
            </a:r>
            <a:r>
              <a:rPr lang="en-US" sz="2000" dirty="0" err="1"/>
              <a:t>colour</a:t>
            </a:r>
            <a:r>
              <a:rPr lang="en-US" sz="2000" dirty="0"/>
              <a:t> select shade and drag the slider (4).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0719125-4162-44A4-8AD1-467B9F11F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2538" y="268086"/>
            <a:ext cx="2114381" cy="56058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63D5EBE-5143-48E9-B534-93CAD4A2CB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2801" y="892091"/>
            <a:ext cx="3378036" cy="205933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AF24EADB-344C-47EA-B849-A4AF66B23B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86750" y="3014844"/>
            <a:ext cx="3690139" cy="193538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CEF8114C-43DF-49FB-9565-21F09379DA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88594" y="5013643"/>
            <a:ext cx="4846911" cy="1638300"/>
          </a:xfrm>
          <a:prstGeom prst="rect">
            <a:avLst/>
          </a:prstGeom>
        </p:spPr>
      </p:pic>
      <p:pic>
        <p:nvPicPr>
          <p:cNvPr id="13" name="Graphic 12" descr="Badge 1 outline">
            <a:extLst>
              <a:ext uri="{FF2B5EF4-FFF2-40B4-BE49-F238E27FC236}">
                <a16:creationId xmlns:a16="http://schemas.microsoft.com/office/drawing/2014/main" xmlns="" id="{B41900B1-BC6E-4041-B0EE-18AE24C9909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8166819" y="193330"/>
            <a:ext cx="551963" cy="551963"/>
          </a:xfrm>
          <a:prstGeom prst="rect">
            <a:avLst/>
          </a:prstGeom>
        </p:spPr>
      </p:pic>
      <p:pic>
        <p:nvPicPr>
          <p:cNvPr id="15" name="Graphic 14" descr="Badge outline">
            <a:extLst>
              <a:ext uri="{FF2B5EF4-FFF2-40B4-BE49-F238E27FC236}">
                <a16:creationId xmlns:a16="http://schemas.microsoft.com/office/drawing/2014/main" xmlns="" id="{D96AA81A-FAD9-4A23-B16F-A1863E5E4DB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7734787" y="978569"/>
            <a:ext cx="551963" cy="551963"/>
          </a:xfrm>
          <a:prstGeom prst="rect">
            <a:avLst/>
          </a:prstGeom>
        </p:spPr>
      </p:pic>
      <p:pic>
        <p:nvPicPr>
          <p:cNvPr id="17" name="Graphic 16" descr="Badge 3 outline">
            <a:extLst>
              <a:ext uri="{FF2B5EF4-FFF2-40B4-BE49-F238E27FC236}">
                <a16:creationId xmlns:a16="http://schemas.microsoft.com/office/drawing/2014/main" xmlns="" id="{69DA9AA2-267A-43E5-B376-6A17E00E891B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7533597" y="2977231"/>
            <a:ext cx="633222" cy="633222"/>
          </a:xfrm>
          <a:prstGeom prst="rect">
            <a:avLst/>
          </a:prstGeom>
        </p:spPr>
      </p:pic>
      <p:pic>
        <p:nvPicPr>
          <p:cNvPr id="19" name="Graphic 18" descr="Badge 4 outline">
            <a:extLst>
              <a:ext uri="{FF2B5EF4-FFF2-40B4-BE49-F238E27FC236}">
                <a16:creationId xmlns:a16="http://schemas.microsoft.com/office/drawing/2014/main" xmlns="" id="{BB3202EA-5C34-4727-BF22-F51C3E2395FC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6383097" y="4972273"/>
            <a:ext cx="684099" cy="684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741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265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(Body)</vt:lpstr>
      <vt:lpstr>Calibri Light</vt:lpstr>
      <vt:lpstr>Tahoma</vt:lpstr>
      <vt:lpstr>Office Theme</vt:lpstr>
      <vt:lpstr> Help for Dyslexia/Visual&amp;Literacy difficulties </vt:lpstr>
      <vt:lpstr>Help for Dyslexia </vt:lpstr>
      <vt:lpstr>PowerPoint Presentation</vt:lpstr>
      <vt:lpstr>Help for Dyslexia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Help for Dyslexia/Visual&amp;Literacy difficulties</dc:title>
  <dc:creator>Chris</dc:creator>
  <cp:lastModifiedBy>Chris</cp:lastModifiedBy>
  <cp:revision>2</cp:revision>
  <dcterms:created xsi:type="dcterms:W3CDTF">2021-01-14T12:36:10Z</dcterms:created>
  <dcterms:modified xsi:type="dcterms:W3CDTF">2021-01-14T12:44:03Z</dcterms:modified>
</cp:coreProperties>
</file>