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charset="0"/>
      <p:regular r:id="rId16"/>
    </p:embeddedFont>
    <p:embeddedFont>
      <p:font typeface="Twinkl" panose="020B0604020202020204" charset="0"/>
      <p:regular r:id="rId17"/>
      <p:bold r:id="rId18"/>
    </p:embeddedFont>
    <p:embeddedFont>
      <p:font typeface="Twinkl SemiBold" charset="0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66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92" y="6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2800" b="1" dirty="0">
                <a:solidFill>
                  <a:srgbClr val="006057"/>
                </a:solidFill>
              </a:rPr>
              <a:t>Yesterday we went to the beach.      Tomorrow we will go on a boat trip.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137" y="2311878"/>
            <a:ext cx="2377725" cy="264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4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Plenary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are the six things that need to go on a postcard?</a:t>
            </a: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r>
              <a:rPr lang="en-GB" dirty="0"/>
              <a:t>Give two suggestions of what you might write about in a post card.</a:t>
            </a:r>
            <a:endParaRPr lang="en-GB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55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34</TotalTime>
  <Words>362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</vt:lpstr>
      <vt:lpstr>Twinkl SemiBold</vt:lpstr>
      <vt:lpstr>Calibri</vt:lpstr>
      <vt:lpstr>Sassoon Infant Rg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Lesley Brown</cp:lastModifiedBy>
  <cp:revision>36</cp:revision>
  <dcterms:created xsi:type="dcterms:W3CDTF">2018-11-03T09:34:37Z</dcterms:created>
  <dcterms:modified xsi:type="dcterms:W3CDTF">2020-07-08T11:21:33Z</dcterms:modified>
</cp:coreProperties>
</file>