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7" r:id="rId14"/>
  </p:sldIdLst>
  <p:sldSz cx="9144000" cy="6858000" type="screen4x3"/>
  <p:notesSz cx="6858000" cy="9144000"/>
  <p:embeddedFontLst>
    <p:embeddedFont>
      <p:font typeface="BPreplay" panose="020005030000000200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87"/>
    <a:srgbClr val="F9B000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78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026DCB8-D0D3-42EF-A4D2-3191268DB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93" y="1389609"/>
            <a:ext cx="4772813" cy="475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1950s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82F2AF9C-C508-47D7-B55C-6115AC4AE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</a:t>
            </a:r>
            <a:r>
              <a:rPr lang="en-GB" altLang="en-US" sz="500" dirty="0" err="1">
                <a:latin typeface="BPreplay" pitchFamily="50" charset="0"/>
              </a:rPr>
              <a:t>simpleinsomnia</a:t>
            </a:r>
            <a:r>
              <a:rPr lang="en-GB" altLang="en-US" sz="500" dirty="0">
                <a:latin typeface="BPreplay" pitchFamily="50" charset="0"/>
              </a:rPr>
              <a:t>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400590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A0F0ABB-5020-412B-B3F6-DE4600AB3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6" y="1031846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1970s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AF0EF028-309E-47D0-9625-C7A25E4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IMLS Digital Collections &amp; Content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78767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5455EFB-DAB1-46F6-86FB-01F15A44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3" y="1031846"/>
            <a:ext cx="7328043" cy="549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43311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F9F781A3-1AE5-48A2-AB16-56833E682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2" y="1001215"/>
            <a:ext cx="7353385" cy="551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1850s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E7FC576-A4DF-4B26-B3A9-988B97371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2" y="1001215"/>
            <a:ext cx="7353384" cy="551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1900s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A9D7C42A-4B01-4830-A651-589407AC0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Claremont Colleges Digital Library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51240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D191F0B1-6832-4469-8FE3-536308CD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4" y="1001216"/>
            <a:ext cx="7353384" cy="55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1900s</a:t>
            </a:r>
          </a:p>
        </p:txBody>
      </p:sp>
    </p:spTree>
    <p:extLst>
      <p:ext uri="{BB962C8B-B14F-4D97-AF65-F5344CB8AC3E}">
        <p14:creationId xmlns:p14="http://schemas.microsoft.com/office/powerpoint/2010/main" val="95285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1BED4CF-DFAB-4A1E-B1F8-B8E77317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59" y="1017994"/>
            <a:ext cx="7331014" cy="549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1920s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CDBC1A7-A2E7-4E18-B582-EC15063F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</a:t>
            </a:r>
            <a:r>
              <a:rPr lang="en-GB" altLang="en-US" sz="500" dirty="0" err="1">
                <a:latin typeface="BPreplay" pitchFamily="50" charset="0"/>
              </a:rPr>
              <a:t>pellethepoet</a:t>
            </a:r>
            <a:r>
              <a:rPr lang="en-GB" altLang="en-US" sz="500" dirty="0">
                <a:latin typeface="BPreplay" pitchFamily="50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99178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4C4F6614-BD3F-4EBD-89E7-BECA5389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8" y="1017993"/>
            <a:ext cx="7331014" cy="549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1940s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F639007C-73BC-49E4-B612-8E93ABD77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Queensland State Archives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41443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B669301-A242-42CF-A847-E024A93E5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8" y="1023562"/>
            <a:ext cx="7331014" cy="549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1940s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9884F06E-BDC6-4830-9975-CE531BE38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Boston Public Library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77433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625C7A4A-F77A-458C-B96F-B8BFB7FC9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29" y="1020741"/>
            <a:ext cx="7331014" cy="549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1940s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A55AD73C-BF5F-4C3D-B179-56D3B0252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245477"/>
            <a:ext cx="46101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itchFamily="50" charset="0"/>
              </a:rPr>
              <a:t>Photo courtesy of Bradford Timeline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229897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DB58EF1-22F4-4DBF-B72F-0F6A1F04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5" y="1020741"/>
            <a:ext cx="7334458" cy="55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21454" y="628266"/>
            <a:ext cx="7691564" cy="695564"/>
          </a:xfrm>
          <a:solidFill>
            <a:srgbClr val="F9B000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1950s</a:t>
            </a:r>
          </a:p>
        </p:txBody>
      </p:sp>
    </p:spTree>
    <p:extLst>
      <p:ext uri="{BB962C8B-B14F-4D97-AF65-F5344CB8AC3E}">
        <p14:creationId xmlns:p14="http://schemas.microsoft.com/office/powerpoint/2010/main" val="3488723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35</TotalTime>
  <Words>142</Words>
  <Application>Microsoft Office PowerPoint</Application>
  <PresentationFormat>On-screen Show (4:3)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Twinkl</vt:lpstr>
      <vt:lpstr>Calibri</vt:lpstr>
      <vt:lpstr>BPreplay</vt:lpstr>
      <vt:lpstr>Arial</vt:lpstr>
      <vt:lpstr>Office Theme</vt:lpstr>
      <vt:lpstr>PowerPoint Presentation</vt:lpstr>
      <vt:lpstr>1850s</vt:lpstr>
      <vt:lpstr>1900s</vt:lpstr>
      <vt:lpstr>1900s</vt:lpstr>
      <vt:lpstr>1920s</vt:lpstr>
      <vt:lpstr>1940s</vt:lpstr>
      <vt:lpstr>1940s</vt:lpstr>
      <vt:lpstr>1940s</vt:lpstr>
      <vt:lpstr>1950s</vt:lpstr>
      <vt:lpstr>1950s</vt:lpstr>
      <vt:lpstr>1970s</vt:lpstr>
      <vt:lpstr>2011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Twinkl-A1</dc:creator>
  <cp:lastModifiedBy>Lesley Brown</cp:lastModifiedBy>
  <cp:revision>3</cp:revision>
  <dcterms:created xsi:type="dcterms:W3CDTF">2020-05-13T22:56:50Z</dcterms:created>
  <dcterms:modified xsi:type="dcterms:W3CDTF">2020-07-02T11:13:19Z</dcterms:modified>
</cp:coreProperties>
</file>