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75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Y1_SPG_B4_PP_05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5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5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sellathurai Jeevahan</cp:lastModifiedBy>
  <cp:revision>29</cp:revision>
  <dcterms:created xsi:type="dcterms:W3CDTF">2019-07-05T11:02:13Z</dcterms:created>
  <dcterms:modified xsi:type="dcterms:W3CDTF">2020-07-04T15:05:43Z</dcterms:modified>
</cp:coreProperties>
</file>