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D429B-95A4-40DE-B14F-73C77A86F1B4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04284-0C2E-4286-AE38-32B9D84E8E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471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D429B-95A4-40DE-B14F-73C77A86F1B4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04284-0C2E-4286-AE38-32B9D84E8E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925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D429B-95A4-40DE-B14F-73C77A86F1B4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04284-0C2E-4286-AE38-32B9D84E8E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791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D429B-95A4-40DE-B14F-73C77A86F1B4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04284-0C2E-4286-AE38-32B9D84E8E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027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D429B-95A4-40DE-B14F-73C77A86F1B4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04284-0C2E-4286-AE38-32B9D84E8E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84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D429B-95A4-40DE-B14F-73C77A86F1B4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04284-0C2E-4286-AE38-32B9D84E8E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00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D429B-95A4-40DE-B14F-73C77A86F1B4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04284-0C2E-4286-AE38-32B9D84E8E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166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D429B-95A4-40DE-B14F-73C77A86F1B4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04284-0C2E-4286-AE38-32B9D84E8E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209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D429B-95A4-40DE-B14F-73C77A86F1B4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04284-0C2E-4286-AE38-32B9D84E8E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605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D429B-95A4-40DE-B14F-73C77A86F1B4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04284-0C2E-4286-AE38-32B9D84E8E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136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D429B-95A4-40DE-B14F-73C77A86F1B4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04284-0C2E-4286-AE38-32B9D84E8E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696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D429B-95A4-40DE-B14F-73C77A86F1B4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04284-0C2E-4286-AE38-32B9D84E8E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9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43760" y="857250"/>
            <a:ext cx="6858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71619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613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7579" y="857250"/>
            <a:ext cx="6858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41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480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6201" y="857250"/>
            <a:ext cx="6858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9173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20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5027" y="857250"/>
            <a:ext cx="6858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43423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846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7275" y="857250"/>
            <a:ext cx="6858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98047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139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628" y="1067457"/>
            <a:ext cx="6858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19372" y="1067457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96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86408" y="993885"/>
            <a:ext cx="6858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40088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90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60284" y="857250"/>
            <a:ext cx="6858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83216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991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67939" y="857250"/>
            <a:ext cx="6858000" cy="5143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18816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083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Blackford</dc:creator>
  <cp:lastModifiedBy>Amy Blackford</cp:lastModifiedBy>
  <cp:revision>1</cp:revision>
  <dcterms:created xsi:type="dcterms:W3CDTF">2020-07-03T09:49:19Z</dcterms:created>
  <dcterms:modified xsi:type="dcterms:W3CDTF">2020-07-03T09:49:49Z</dcterms:modified>
</cp:coreProperties>
</file>