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erine Fallon" userId="91bf009c-a80f-4b9c-b6b0-f3346e1a5261" providerId="ADAL" clId="{CBBD67FF-BA98-9C4E-BDF8-41766D4120B6}"/>
    <pc:docChg chg="addSld delSld modSld">
      <pc:chgData name="Katherine Fallon" userId="91bf009c-a80f-4b9c-b6b0-f3346e1a5261" providerId="ADAL" clId="{CBBD67FF-BA98-9C4E-BDF8-41766D4120B6}" dt="2020-06-07T15:20:28.516" v="3" actId="26606"/>
      <pc:docMkLst>
        <pc:docMk/>
      </pc:docMkLst>
      <pc:sldChg chg="addSp modSp new mod setBg">
        <pc:chgData name="Katherine Fallon" userId="91bf009c-a80f-4b9c-b6b0-f3346e1a5261" providerId="ADAL" clId="{CBBD67FF-BA98-9C4E-BDF8-41766D4120B6}" dt="2020-06-07T15:20:28.516" v="3" actId="26606"/>
        <pc:sldMkLst>
          <pc:docMk/>
          <pc:sldMk cId="1665148954" sldId="260"/>
        </pc:sldMkLst>
        <pc:spChg chg="add">
          <ac:chgData name="Katherine Fallon" userId="91bf009c-a80f-4b9c-b6b0-f3346e1a5261" providerId="ADAL" clId="{CBBD67FF-BA98-9C4E-BDF8-41766D4120B6}" dt="2020-06-07T15:20:28.516" v="3" actId="26606"/>
          <ac:spMkLst>
            <pc:docMk/>
            <pc:sldMk cId="1665148954" sldId="260"/>
            <ac:spMk id="9" creationId="{32BC26D8-82FB-445E-AA49-62A77D7C1EE0}"/>
          </ac:spMkLst>
        </pc:spChg>
        <pc:spChg chg="add">
          <ac:chgData name="Katherine Fallon" userId="91bf009c-a80f-4b9c-b6b0-f3346e1a5261" providerId="ADAL" clId="{CBBD67FF-BA98-9C4E-BDF8-41766D4120B6}" dt="2020-06-07T15:20:28.516" v="3" actId="26606"/>
          <ac:spMkLst>
            <pc:docMk/>
            <pc:sldMk cId="1665148954" sldId="260"/>
            <ac:spMk id="11" creationId="{CB44330D-EA18-4254-AA95-EB49948539B8}"/>
          </ac:spMkLst>
        </pc:spChg>
        <pc:picChg chg="add mod">
          <ac:chgData name="Katherine Fallon" userId="91bf009c-a80f-4b9c-b6b0-f3346e1a5261" providerId="ADAL" clId="{CBBD67FF-BA98-9C4E-BDF8-41766D4120B6}" dt="2020-06-07T15:20:28.516" v="3" actId="26606"/>
          <ac:picMkLst>
            <pc:docMk/>
            <pc:sldMk cId="1665148954" sldId="260"/>
            <ac:picMk id="4" creationId="{9922E63C-0193-C441-AF3A-565C48F74093}"/>
          </ac:picMkLst>
        </pc:picChg>
      </pc:sldChg>
      <pc:sldChg chg="del">
        <pc:chgData name="Katherine Fallon" userId="91bf009c-a80f-4b9c-b6b0-f3346e1a5261" providerId="ADAL" clId="{CBBD67FF-BA98-9C4E-BDF8-41766D4120B6}" dt="2020-06-07T15:19:49.507" v="0" actId="2696"/>
        <pc:sldMkLst>
          <pc:docMk/>
          <pc:sldMk cId="3696968582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E12B6-8AD2-B949-8F04-1EE171581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07D967-2787-F64A-A701-07B901FCD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C5C94-CE06-EE47-81B5-40BB013A4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63E5-A943-AD4F-BD3E-FDBF0A7197DD}" type="datetimeFigureOut">
              <a:rPr lang="en-US" smtClean="0"/>
              <a:t>6/7/20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8994E-84B0-1642-BFE4-BEBAB2875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229CE-F9A9-D54E-89FD-76D9F9832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A093-8B2D-9F49-BFC3-C8318BC98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06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9F3D7-05C3-924D-8CBD-2005FAB93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9A401-9E65-034C-B3A4-32B6C36B3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66AF7-2B4D-3645-92F2-1B39ECD26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63E5-A943-AD4F-BD3E-FDBF0A7197DD}" type="datetimeFigureOut">
              <a:rPr lang="en-US" smtClean="0"/>
              <a:t>6/7/20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2FF99-5B1C-FC49-9F42-85F51AFFF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6770B-FA2C-6F4D-BAB6-23E44A375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A093-8B2D-9F49-BFC3-C8318BC98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88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68AE06-1FE6-8042-A072-B4BE72F522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CBF4E0-EB20-324A-A4E8-28AC57F1C5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491E3-1819-3A4D-AEFE-4D50FF11D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63E5-A943-AD4F-BD3E-FDBF0A7197DD}" type="datetimeFigureOut">
              <a:rPr lang="en-US" smtClean="0"/>
              <a:t>6/7/20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7EE50-0726-5C4E-B82C-00F818A3E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7727A-6434-A34F-BBA0-2446D25FF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A093-8B2D-9F49-BFC3-C8318BC98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9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BDDE-8712-6A47-8B74-248908B14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3CB32-6594-5444-9C56-17D1F5A63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8E338-589B-F74E-9497-A59AB1F85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63E5-A943-AD4F-BD3E-FDBF0A7197DD}" type="datetimeFigureOut">
              <a:rPr lang="en-US" smtClean="0"/>
              <a:t>6/7/20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B7DA0-E0BE-D343-A6B3-BDF20CEC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DB5E4-6445-7F44-B001-4BD25680B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A093-8B2D-9F49-BFC3-C8318BC98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54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58666-40A0-3545-ABA3-263F9C68C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E50F8-5515-D743-82CC-F67444351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68334-7126-664C-AA0B-B64A3720E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63E5-A943-AD4F-BD3E-FDBF0A7197DD}" type="datetimeFigureOut">
              <a:rPr lang="en-US" smtClean="0"/>
              <a:t>6/7/20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42AAA-076B-9647-87E5-F540C375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47A56-FA1F-0C49-B3FF-A29CAA396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A093-8B2D-9F49-BFC3-C8318BC98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4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9AEF5-29D2-AC42-955C-14EEA3A2D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2EB63-5D41-AF4B-A60F-4565018016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5CFB-D66B-4043-BD45-03941C0E9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82D7E-30DE-3F4A-9487-0910C9802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63E5-A943-AD4F-BD3E-FDBF0A7197DD}" type="datetimeFigureOut">
              <a:rPr lang="en-US" smtClean="0"/>
              <a:t>6/7/20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21F88-4BB1-0E45-B5B2-D517584E0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351A5D-8DA1-5D4B-92A8-C8610277D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A093-8B2D-9F49-BFC3-C8318BC98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77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F4622-31F6-494E-8FBD-9A6A028F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865A3-A5B7-C944-A982-9D7B42A9C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5E2D29-D286-A847-8A1D-FEFC7CC15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C5B430-4A68-1B4F-9459-71424A7A2D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BF0A40-270F-044D-8CB7-1BC54420E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12EB02-209D-914F-BB17-67A51920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63E5-A943-AD4F-BD3E-FDBF0A7197DD}" type="datetimeFigureOut">
              <a:rPr lang="en-US" smtClean="0"/>
              <a:t>6/7/20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14F550-3BBE-6E4E-B03E-B7A813C7F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F2253-CD12-174B-B4C4-72F99F9FC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A093-8B2D-9F49-BFC3-C8318BC98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52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01025-5DFD-7549-A02C-007C58243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F11EE6-E85A-7943-9613-54A516490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63E5-A943-AD4F-BD3E-FDBF0A7197DD}" type="datetimeFigureOut">
              <a:rPr lang="en-US" smtClean="0"/>
              <a:t>6/7/20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DEC8A-EE7D-6340-8D50-E23AF9915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1E866-5F51-EF45-868A-7EC69153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A093-8B2D-9F49-BFC3-C8318BC98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40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59A9B4-2BCA-6549-B58D-E655960E5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63E5-A943-AD4F-BD3E-FDBF0A7197DD}" type="datetimeFigureOut">
              <a:rPr lang="en-US" smtClean="0"/>
              <a:t>6/7/20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C56D0A-DDB3-2347-9900-B5308A0BA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0B79D-6EE6-B044-9753-0D12833A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A093-8B2D-9F49-BFC3-C8318BC98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11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05B74-FD87-294B-B6B2-5D1E24F79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55C77-9077-3449-A07F-A93A42339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DF60D-4191-4045-87ED-5D55BC73A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927B6B-D831-314E-B39F-4547F64F9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63E5-A943-AD4F-BD3E-FDBF0A7197DD}" type="datetimeFigureOut">
              <a:rPr lang="en-US" smtClean="0"/>
              <a:t>6/7/20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BBF9F-EC80-7E44-A784-B2570D2D6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56055-C2D6-F747-9FC6-D2FB20177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A093-8B2D-9F49-BFC3-C8318BC98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6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1BCDD-71A3-3C40-948A-54D3EFC2A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614B1D-738B-B443-9E43-74CABB10CC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3D65AB-409C-9840-98B5-97E2EB17A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B4005-D20F-094F-8820-F68521B19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63E5-A943-AD4F-BD3E-FDBF0A7197DD}" type="datetimeFigureOut">
              <a:rPr lang="en-US" smtClean="0"/>
              <a:t>6/7/20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90223D-0BD9-3848-8CFB-BA823E930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30EE8-6718-3444-9941-479EBC849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A093-8B2D-9F49-BFC3-C8318BC98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14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23EE6C-1F1B-F740-8DF1-52CDB34BF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73228-0035-9F4E-A9FC-9648D7882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04DD1-44FE-9346-95FA-96AD807941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C63E5-A943-AD4F-BD3E-FDBF0A7197DD}" type="datetimeFigureOut">
              <a:rPr lang="en-US" smtClean="0"/>
              <a:t>6/7/20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70FE3-4E9F-1B4A-B26D-FEA8421316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6AC1D-9CAB-FB44-A14B-F01CA1ABA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FA093-8B2D-9F49-BFC3-C8318BC98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9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55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4D3C6B-077A-4B42-B96C-23FC73359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984" y="643467"/>
            <a:ext cx="500003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59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5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A4CA84-EFDB-1749-B273-EC1729777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429" y="643467"/>
            <a:ext cx="440114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16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B51296-D331-F745-81B2-0E3BFC5A5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963" y="643467"/>
            <a:ext cx="619007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03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6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E76380-FBCF-4E45-A9DC-151348F4F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358" y="643467"/>
            <a:ext cx="552928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45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84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22E63C-0193-C441-AF3A-565C48F74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850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48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Fallon</dc:creator>
  <cp:lastModifiedBy>Katherine Fallon</cp:lastModifiedBy>
  <cp:revision>1</cp:revision>
  <dcterms:created xsi:type="dcterms:W3CDTF">2020-06-07T15:09:16Z</dcterms:created>
  <dcterms:modified xsi:type="dcterms:W3CDTF">2020-06-07T15:20:36Z</dcterms:modified>
</cp:coreProperties>
</file>