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Lst>
  <p:notesMasterIdLst>
    <p:notesMasterId r:id="rId27"/>
  </p:notesMasterIdLst>
  <p:sldIdLst>
    <p:sldId id="259" r:id="rId5"/>
    <p:sldId id="257" r:id="rId6"/>
    <p:sldId id="272" r:id="rId7"/>
    <p:sldId id="261" r:id="rId8"/>
    <p:sldId id="273" r:id="rId9"/>
    <p:sldId id="271" r:id="rId10"/>
    <p:sldId id="275" r:id="rId11"/>
    <p:sldId id="285" r:id="rId12"/>
    <p:sldId id="286" r:id="rId13"/>
    <p:sldId id="277" r:id="rId14"/>
    <p:sldId id="278" r:id="rId15"/>
    <p:sldId id="279" r:id="rId16"/>
    <p:sldId id="280" r:id="rId17"/>
    <p:sldId id="287" r:id="rId18"/>
    <p:sldId id="290" r:id="rId19"/>
    <p:sldId id="288" r:id="rId20"/>
    <p:sldId id="289" r:id="rId21"/>
    <p:sldId id="283" r:id="rId22"/>
    <p:sldId id="291" r:id="rId23"/>
    <p:sldId id="292" r:id="rId24"/>
    <p:sldId id="267"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1643" autoAdjust="0"/>
  </p:normalViewPr>
  <p:slideViewPr>
    <p:cSldViewPr snapToGrid="0">
      <p:cViewPr varScale="1">
        <p:scale>
          <a:sx n="57" d="100"/>
          <a:sy n="57" d="100"/>
        </p:scale>
        <p:origin x="2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386F9-53E3-4340-9B8F-F83C0E895836}" type="datetimeFigureOut">
              <a:rPr lang="en-GB" smtClean="0"/>
              <a:t>01/04/2020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B46D2-EECB-4DD1-AF1B-CB45C48531F3}" type="slidenum">
              <a:rPr lang="en-GB" smtClean="0"/>
              <a:t>‹#›</a:t>
            </a:fld>
            <a:endParaRPr lang="en-GB"/>
          </a:p>
        </p:txBody>
      </p:sp>
    </p:spTree>
    <p:extLst>
      <p:ext uri="{BB962C8B-B14F-4D97-AF65-F5344CB8AC3E}">
        <p14:creationId xmlns:p14="http://schemas.microsoft.com/office/powerpoint/2010/main" val="147720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678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90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Shape 139"/>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a:t>Use for EAL children too.</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8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977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58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679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01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672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02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25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00" y="0"/>
            <a:ext cx="12192299" cy="6858016"/>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4" name="Google Shape;104;p2"/>
          <p:cNvSpPr txBox="1">
            <a:spLocks noGrp="1"/>
          </p:cNvSpPr>
          <p:nvPr>
            <p:ph type="ctrTitle"/>
          </p:nvPr>
        </p:nvSpPr>
        <p:spPr>
          <a:xfrm>
            <a:off x="914400" y="2055567"/>
            <a:ext cx="7653600" cy="2746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6831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914400" y="1122363"/>
            <a:ext cx="10363200" cy="2387600"/>
          </a:xfrm>
          <a:prstGeom prst="rect">
            <a:avLst/>
          </a:prstGeom>
          <a:noFill/>
          <a:ln>
            <a:noFill/>
          </a:ln>
        </p:spPr>
        <p:txBody>
          <a:bodyPr spcFirstLastPara="1" wrap="square" lIns="68575" tIns="68575" rIns="68575" bIns="68575" anchor="b" anchorCtr="0"/>
          <a:lstStyle>
            <a:lvl1pPr marL="0" marR="0" lvl="0" indent="0" algn="ctr" rtl="0">
              <a:lnSpc>
                <a:spcPct val="90000"/>
              </a:lnSpc>
              <a:spcBef>
                <a:spcPts val="0"/>
              </a:spcBef>
              <a:spcAft>
                <a:spcPts val="0"/>
              </a:spcAft>
              <a:buClr>
                <a:schemeClr val="dk1"/>
              </a:buClr>
              <a:buSzPts val="11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58" name="Shape 58"/>
          <p:cNvSpPr txBox="1">
            <a:spLocks noGrp="1"/>
          </p:cNvSpPr>
          <p:nvPr>
            <p:ph type="subTitle" idx="1"/>
          </p:nvPr>
        </p:nvSpPr>
        <p:spPr>
          <a:xfrm>
            <a:off x="1524000" y="3602037"/>
            <a:ext cx="9144000" cy="1655600"/>
          </a:xfrm>
          <a:prstGeom prst="rect">
            <a:avLst/>
          </a:prstGeom>
          <a:noFill/>
          <a:ln>
            <a:noFill/>
          </a:ln>
        </p:spPr>
        <p:txBody>
          <a:bodyPr spcFirstLastPara="1" wrap="square" lIns="68575" tIns="68575" rIns="68575" bIns="68575" anchor="t" anchorCtr="0"/>
          <a:lstStyle>
            <a:lvl1pPr marL="0" marR="0" lvl="0" indent="0" algn="ctr" rtl="0">
              <a:lnSpc>
                <a:spcPct val="90000"/>
              </a:lnSpc>
              <a:spcBef>
                <a:spcPts val="1067"/>
              </a:spcBef>
              <a:spcAft>
                <a:spcPts val="0"/>
              </a:spcAft>
              <a:buClr>
                <a:schemeClr val="dk1"/>
              </a:buClr>
              <a:buSzPts val="2100"/>
              <a:buFont typeface="Arial"/>
              <a:buNone/>
              <a:defRPr sz="2400" b="0" i="0" u="none" strike="noStrike" cap="none">
                <a:solidFill>
                  <a:schemeClr val="dk1"/>
                </a:solidFill>
                <a:latin typeface="Calibri"/>
                <a:ea typeface="Calibri"/>
                <a:cs typeface="Calibri"/>
                <a:sym typeface="Calibri"/>
              </a:defRPr>
            </a:lvl1pPr>
            <a:lvl2pPr marL="457189" marR="0" lvl="1" indent="0" algn="ctr" rtl="0">
              <a:lnSpc>
                <a:spcPct val="90000"/>
              </a:lnSpc>
              <a:spcBef>
                <a:spcPts val="533"/>
              </a:spcBef>
              <a:spcAft>
                <a:spcPts val="0"/>
              </a:spcAft>
              <a:buClr>
                <a:schemeClr val="dk1"/>
              </a:buClr>
              <a:buSzPts val="1800"/>
              <a:buFont typeface="Arial"/>
              <a:buNone/>
              <a:defRPr sz="2000" b="0" i="0" u="none" strike="noStrike" cap="none">
                <a:solidFill>
                  <a:schemeClr val="dk1"/>
                </a:solidFill>
                <a:latin typeface="Calibri"/>
                <a:ea typeface="Calibri"/>
                <a:cs typeface="Calibri"/>
                <a:sym typeface="Calibri"/>
              </a:defRPr>
            </a:lvl2pPr>
            <a:lvl3pPr marL="914377" marR="0" lvl="2" indent="0" algn="ctr" rtl="0">
              <a:lnSpc>
                <a:spcPct val="90000"/>
              </a:lnSpc>
              <a:spcBef>
                <a:spcPts val="533"/>
              </a:spcBef>
              <a:spcAft>
                <a:spcPts val="0"/>
              </a:spcAft>
              <a:buClr>
                <a:schemeClr val="dk1"/>
              </a:buClr>
              <a:buSzPts val="1500"/>
              <a:buFont typeface="Arial"/>
              <a:buNone/>
              <a:defRPr sz="1867" b="0" i="0" u="none" strike="noStrike" cap="none">
                <a:solidFill>
                  <a:schemeClr val="dk1"/>
                </a:solidFill>
                <a:latin typeface="Calibri"/>
                <a:ea typeface="Calibri"/>
                <a:cs typeface="Calibri"/>
                <a:sym typeface="Calibri"/>
              </a:defRPr>
            </a:lvl3pPr>
            <a:lvl4pPr marL="1371566" marR="0" lvl="3"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4pPr>
            <a:lvl5pPr marL="1828754" marR="0" lvl="4"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5pPr>
            <a:lvl6pPr marL="2285943" marR="0" lvl="5"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6pPr>
            <a:lvl7pPr marL="2743131" marR="0" lvl="6"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7pPr>
            <a:lvl8pPr marL="3200320" marR="0" lvl="7"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8pPr>
            <a:lvl9pPr marL="3657509" marR="0" lvl="8" indent="0" algn="ctr" rtl="0">
              <a:lnSpc>
                <a:spcPct val="90000"/>
              </a:lnSpc>
              <a:spcBef>
                <a:spcPts val="533"/>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4729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68" name="Shape 68"/>
          <p:cNvSpPr txBox="1">
            <a:spLocks noGrp="1"/>
          </p:cNvSpPr>
          <p:nvPr>
            <p:ph type="body" idx="1"/>
          </p:nvPr>
        </p:nvSpPr>
        <p:spPr>
          <a:xfrm>
            <a:off x="838200" y="1825625"/>
            <a:ext cx="10515600" cy="43512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51961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9788"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74" name="Shape 74"/>
          <p:cNvSpPr txBox="1">
            <a:spLocks noGrp="1"/>
          </p:cNvSpPr>
          <p:nvPr>
            <p:ph type="body" idx="1"/>
          </p:nvPr>
        </p:nvSpPr>
        <p:spPr>
          <a:xfrm>
            <a:off x="839789" y="1681163"/>
            <a:ext cx="5157600" cy="824000"/>
          </a:xfrm>
          <a:prstGeom prst="rect">
            <a:avLst/>
          </a:prstGeom>
          <a:noFill/>
          <a:ln>
            <a:noFill/>
          </a:ln>
        </p:spPr>
        <p:txBody>
          <a:bodyPr spcFirstLastPara="1" wrap="square" lIns="68575" tIns="68575" rIns="68575" bIns="68575" anchor="b" anchorCtr="0"/>
          <a:lstStyle>
            <a:lvl1pPr marL="609585" marR="0" lvl="0" indent="-304792" algn="l" rtl="0">
              <a:lnSpc>
                <a:spcPct val="90000"/>
              </a:lnSpc>
              <a:spcBef>
                <a:spcPts val="1067"/>
              </a:spcBef>
              <a:spcAft>
                <a:spcPts val="0"/>
              </a:spcAft>
              <a:buClr>
                <a:schemeClr val="dk1"/>
              </a:buClr>
              <a:buSzPts val="2100"/>
              <a:buFont typeface="Arial"/>
              <a:buNone/>
              <a:defRPr sz="2400" b="1"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2000" b="1"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867" b="1"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839789" y="2505075"/>
            <a:ext cx="5157600" cy="36844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3"/>
          </p:nvPr>
        </p:nvSpPr>
        <p:spPr>
          <a:xfrm>
            <a:off x="6172200" y="1681163"/>
            <a:ext cx="5183200" cy="824000"/>
          </a:xfrm>
          <a:prstGeom prst="rect">
            <a:avLst/>
          </a:prstGeom>
          <a:noFill/>
          <a:ln>
            <a:noFill/>
          </a:ln>
        </p:spPr>
        <p:txBody>
          <a:bodyPr spcFirstLastPara="1" wrap="square" lIns="68575" tIns="68575" rIns="68575" bIns="68575" anchor="b" anchorCtr="0"/>
          <a:lstStyle>
            <a:lvl1pPr marL="609585" marR="0" lvl="0" indent="-304792" algn="l" rtl="0">
              <a:lnSpc>
                <a:spcPct val="90000"/>
              </a:lnSpc>
              <a:spcBef>
                <a:spcPts val="1067"/>
              </a:spcBef>
              <a:spcAft>
                <a:spcPts val="0"/>
              </a:spcAft>
              <a:buClr>
                <a:schemeClr val="dk1"/>
              </a:buClr>
              <a:buSzPts val="2100"/>
              <a:buFont typeface="Arial"/>
              <a:buNone/>
              <a:defRPr sz="2400" b="1"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2000" b="1"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867" b="1"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4"/>
          </p:nvPr>
        </p:nvSpPr>
        <p:spPr>
          <a:xfrm>
            <a:off x="6172200" y="2505075"/>
            <a:ext cx="5183200" cy="36844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36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831851" y="1709739"/>
            <a:ext cx="10515600" cy="28528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83" name="Shape 83"/>
          <p:cNvSpPr txBox="1">
            <a:spLocks noGrp="1"/>
          </p:cNvSpPr>
          <p:nvPr>
            <p:ph type="body" idx="1"/>
          </p:nvPr>
        </p:nvSpPr>
        <p:spPr>
          <a:xfrm>
            <a:off x="831851" y="4589464"/>
            <a:ext cx="10515600" cy="1500400"/>
          </a:xfrm>
          <a:prstGeom prst="rect">
            <a:avLst/>
          </a:prstGeom>
          <a:noFill/>
          <a:ln>
            <a:noFill/>
          </a:ln>
        </p:spPr>
        <p:txBody>
          <a:bodyPr spcFirstLastPara="1" wrap="square" lIns="68575" tIns="68575" rIns="68575" bIns="68575" anchor="t" anchorCtr="0"/>
          <a:lstStyle>
            <a:lvl1pPr marL="609585" marR="0" lvl="0" indent="-304792" algn="l" rtl="0">
              <a:lnSpc>
                <a:spcPct val="90000"/>
              </a:lnSpc>
              <a:spcBef>
                <a:spcPts val="1067"/>
              </a:spcBef>
              <a:spcAft>
                <a:spcPts val="0"/>
              </a:spcAft>
              <a:buClr>
                <a:schemeClr val="dk1"/>
              </a:buClr>
              <a:buSzPts val="2100"/>
              <a:buFont typeface="Arial"/>
              <a:buNone/>
              <a:defRPr sz="2400" b="0"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2pPr>
            <a:lvl3pPr marL="1828754" marR="0" lvl="2" indent="-304792" algn="l" rtl="0">
              <a:lnSpc>
                <a:spcPct val="90000"/>
              </a:lnSpc>
              <a:spcBef>
                <a:spcPts val="533"/>
              </a:spcBef>
              <a:spcAft>
                <a:spcPts val="0"/>
              </a:spcAft>
              <a:buClr>
                <a:srgbClr val="888888"/>
              </a:buClr>
              <a:buSzPts val="1500"/>
              <a:buFont typeface="Arial"/>
              <a:buNone/>
              <a:defRPr sz="1867" b="0" i="0" u="none" strike="noStrike" cap="none">
                <a:solidFill>
                  <a:srgbClr val="888888"/>
                </a:solidFill>
                <a:latin typeface="Calibri"/>
                <a:ea typeface="Calibri"/>
                <a:cs typeface="Calibri"/>
                <a:sym typeface="Calibri"/>
              </a:defRPr>
            </a:lvl3pPr>
            <a:lvl4pPr marL="2438339" marR="0" lvl="3"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4pPr>
            <a:lvl5pPr marL="3047924" marR="0" lvl="4"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5pPr>
            <a:lvl6pPr marL="3657509" marR="0" lvl="5"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6pPr>
            <a:lvl7pPr marL="4267093" marR="0" lvl="6"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7pPr>
            <a:lvl8pPr marL="4876678" marR="0" lvl="7"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8pPr>
            <a:lvl9pPr marL="5486263" marR="0" lvl="8" indent="-304792" algn="l" rtl="0">
              <a:lnSpc>
                <a:spcPct val="90000"/>
              </a:lnSpc>
              <a:spcBef>
                <a:spcPts val="533"/>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17030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89" name="Shape 89"/>
          <p:cNvSpPr txBox="1">
            <a:spLocks noGrp="1"/>
          </p:cNvSpPr>
          <p:nvPr>
            <p:ph type="body" idx="1"/>
          </p:nvPr>
        </p:nvSpPr>
        <p:spPr>
          <a:xfrm>
            <a:off x="838200" y="1825625"/>
            <a:ext cx="5181600" cy="43512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2"/>
          </p:nvPr>
        </p:nvSpPr>
        <p:spPr>
          <a:xfrm>
            <a:off x="6172200" y="1825625"/>
            <a:ext cx="5181600" cy="43512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78182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96" name="Shape 96"/>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7627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839788" y="457200"/>
            <a:ext cx="3932400" cy="16004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01" name="Shape 101"/>
          <p:cNvSpPr txBox="1">
            <a:spLocks noGrp="1"/>
          </p:cNvSpPr>
          <p:nvPr>
            <p:ph type="body" idx="1"/>
          </p:nvPr>
        </p:nvSpPr>
        <p:spPr>
          <a:xfrm>
            <a:off x="5183188" y="987425"/>
            <a:ext cx="6172400" cy="4873600"/>
          </a:xfrm>
          <a:prstGeom prst="rect">
            <a:avLst/>
          </a:prstGeom>
          <a:noFill/>
          <a:ln>
            <a:noFill/>
          </a:ln>
        </p:spPr>
        <p:txBody>
          <a:bodyPr spcFirstLastPara="1" wrap="square" lIns="68575" tIns="68575" rIns="68575" bIns="68575" anchor="t" anchorCtr="0"/>
          <a:lstStyle>
            <a:lvl1pPr marL="609585" marR="0" lvl="0" indent="-507987" algn="l" rtl="0">
              <a:lnSpc>
                <a:spcPct val="90000"/>
              </a:lnSpc>
              <a:spcBef>
                <a:spcPts val="106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1pPr>
            <a:lvl2pPr marL="1219170" marR="0" lvl="1" indent="-482588" algn="l" rtl="0">
              <a:lnSpc>
                <a:spcPct val="90000"/>
              </a:lnSpc>
              <a:spcBef>
                <a:spcPts val="533"/>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4pPr>
            <a:lvl5pPr marL="3047924" marR="0" lvl="4"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5pPr>
            <a:lvl6pPr marL="3657509" marR="0" lvl="5"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L="4267093" marR="0" lvl="6"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L="4876678" marR="0" lvl="7"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L="5486263" marR="0" lvl="8"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839788" y="2057400"/>
            <a:ext cx="3932400" cy="3811600"/>
          </a:xfrm>
          <a:prstGeom prst="rect">
            <a:avLst/>
          </a:prstGeom>
          <a:noFill/>
          <a:ln>
            <a:noFill/>
          </a:ln>
        </p:spPr>
        <p:txBody>
          <a:bodyPr spcFirstLastPara="1" wrap="square" lIns="68575" tIns="68575" rIns="68575" bIns="68575" anchor="t" anchorCtr="0"/>
          <a:lstStyle>
            <a:lvl1pPr marL="609585" marR="0" lvl="0" indent="-304792" algn="l" rtl="0">
              <a:lnSpc>
                <a:spcPct val="90000"/>
              </a:lnSpc>
              <a:spcBef>
                <a:spcPts val="1067"/>
              </a:spcBef>
              <a:spcAft>
                <a:spcPts val="0"/>
              </a:spcAft>
              <a:buClr>
                <a:schemeClr val="dk1"/>
              </a:buClr>
              <a:buSzPts val="2100"/>
              <a:buFont typeface="Arial"/>
              <a:buNone/>
              <a:defRPr sz="1600" b="0"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1467" b="0"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2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08449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839788" y="457200"/>
            <a:ext cx="3932400" cy="16004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08" name="Shape 108"/>
          <p:cNvSpPr>
            <a:spLocks noGrp="1"/>
          </p:cNvSpPr>
          <p:nvPr>
            <p:ph type="pic" idx="2"/>
          </p:nvPr>
        </p:nvSpPr>
        <p:spPr>
          <a:xfrm>
            <a:off x="5183188" y="987425"/>
            <a:ext cx="6172400" cy="48736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1067"/>
              </a:spcBef>
              <a:spcAft>
                <a:spcPts val="0"/>
              </a:spcAft>
              <a:buClr>
                <a:schemeClr val="dk1"/>
              </a:buClr>
              <a:buSzPts val="1100"/>
              <a:buFont typeface="Arial"/>
              <a:buNone/>
              <a:defRPr sz="3200" b="0" i="0" u="none" strike="noStrike" cap="none">
                <a:solidFill>
                  <a:schemeClr val="dk1"/>
                </a:solidFill>
                <a:latin typeface="Calibri"/>
                <a:ea typeface="Calibri"/>
                <a:cs typeface="Calibri"/>
                <a:sym typeface="Calibri"/>
              </a:defRPr>
            </a:lvl1pPr>
            <a:lvl2pPr marL="457189" marR="0" lvl="1" indent="0" algn="l" rtl="0">
              <a:lnSpc>
                <a:spcPct val="90000"/>
              </a:lnSpc>
              <a:spcBef>
                <a:spcPts val="533"/>
              </a:spcBef>
              <a:spcAft>
                <a:spcPts val="0"/>
              </a:spcAft>
              <a:buClr>
                <a:schemeClr val="dk1"/>
              </a:buClr>
              <a:buSzPts val="1100"/>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33"/>
              </a:spcBef>
              <a:spcAft>
                <a:spcPts val="0"/>
              </a:spcAft>
              <a:buClr>
                <a:schemeClr val="dk1"/>
              </a:buClr>
              <a:buSzPts val="11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839788" y="2057400"/>
            <a:ext cx="3932400" cy="3811600"/>
          </a:xfrm>
          <a:prstGeom prst="rect">
            <a:avLst/>
          </a:prstGeom>
          <a:noFill/>
          <a:ln>
            <a:noFill/>
          </a:ln>
        </p:spPr>
        <p:txBody>
          <a:bodyPr spcFirstLastPara="1" wrap="square" lIns="68575" tIns="68575" rIns="68575" bIns="68575" anchor="t" anchorCtr="0"/>
          <a:lstStyle>
            <a:lvl1pPr marL="609585" marR="0" lvl="0" indent="-304792" algn="l" rtl="0">
              <a:lnSpc>
                <a:spcPct val="90000"/>
              </a:lnSpc>
              <a:spcBef>
                <a:spcPts val="1067"/>
              </a:spcBef>
              <a:spcAft>
                <a:spcPts val="0"/>
              </a:spcAft>
              <a:buClr>
                <a:schemeClr val="dk1"/>
              </a:buClr>
              <a:buSzPts val="2100"/>
              <a:buFont typeface="Arial"/>
              <a:buNone/>
              <a:defRPr sz="1600" b="0"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1467" b="0"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2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13559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15" name="Shape 115"/>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8903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7133400" y="1956725"/>
            <a:ext cx="5812000" cy="26288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21" name="Shape 121"/>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352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5"/>
        <p:cNvGrpSpPr/>
        <p:nvPr/>
      </p:nvGrpSpPr>
      <p:grpSpPr>
        <a:xfrm>
          <a:off x="0" y="0"/>
          <a:ext cx="0" cy="0"/>
          <a:chOff x="0" y="0"/>
          <a:chExt cx="0" cy="0"/>
        </a:xfrm>
      </p:grpSpPr>
      <p:sp>
        <p:nvSpPr>
          <p:cNvPr id="106" name="Google Shape;106;p3"/>
          <p:cNvSpPr/>
          <p:nvPr/>
        </p:nvSpPr>
        <p:spPr>
          <a:xfrm>
            <a:off x="8133811" y="17"/>
            <a:ext cx="40672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233" y="2055567"/>
            <a:ext cx="9160000" cy="2746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 name="Google Shape;108;p3"/>
          <p:cNvGrpSpPr/>
          <p:nvPr/>
        </p:nvGrpSpPr>
        <p:grpSpPr>
          <a:xfrm>
            <a:off x="11303461" y="5969451"/>
            <a:ext cx="888537" cy="888565"/>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8198672"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8400998"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7996345"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8198672"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8400998"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7996345"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8198672"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8400998"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7996345"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8198672"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a:off x="8400998"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8603324"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8603324"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8603324"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8603349"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3"/>
          <p:cNvGrpSpPr/>
          <p:nvPr/>
        </p:nvGrpSpPr>
        <p:grpSpPr>
          <a:xfrm>
            <a:off x="9390074" y="2055553"/>
            <a:ext cx="677825" cy="2746783"/>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7224547"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7426873"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7022220"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7224547"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7426873"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7022220"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7224547"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7426873"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7022220"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7224547"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7426873"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7022220"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7224547"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7426873"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7022220"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7224547"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7426873"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7022220"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7224547"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7426873"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3"/>
            <p:cNvSpPr/>
            <p:nvPr/>
          </p:nvSpPr>
          <p:spPr>
            <a:xfrm>
              <a:off x="7022220"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7224547"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7426873"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7022220"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7224547"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7426873"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7022220"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7224547"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7426873"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3"/>
          <p:cNvGrpSpPr/>
          <p:nvPr/>
        </p:nvGrpSpPr>
        <p:grpSpPr>
          <a:xfrm>
            <a:off x="-300" y="2847174"/>
            <a:ext cx="402429" cy="1163693"/>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175"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175"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225"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 name="Google Shape;161;p3"/>
          <p:cNvGrpSpPr/>
          <p:nvPr/>
        </p:nvGrpSpPr>
        <p:grpSpPr>
          <a:xfrm>
            <a:off x="11789567" y="891813"/>
            <a:ext cx="402429" cy="1163743"/>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175" y="25243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 name="Google Shape;166;p3"/>
          <p:cNvGrpSpPr/>
          <p:nvPr/>
        </p:nvGrpSpPr>
        <p:grpSpPr>
          <a:xfrm>
            <a:off x="8133800" y="5694246"/>
            <a:ext cx="402429" cy="1163743"/>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 name="Google Shape;171;p3"/>
          <p:cNvGrpSpPr/>
          <p:nvPr/>
        </p:nvGrpSpPr>
        <p:grpSpPr>
          <a:xfrm>
            <a:off x="914394" y="0"/>
            <a:ext cx="888537" cy="888565"/>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 name="Google Shape;188;p3"/>
          <p:cNvSpPr txBox="1">
            <a:spLocks noGrp="1"/>
          </p:cNvSpPr>
          <p:nvPr>
            <p:ph type="ctrTitle"/>
          </p:nvPr>
        </p:nvSpPr>
        <p:spPr>
          <a:xfrm>
            <a:off x="804567" y="2392167"/>
            <a:ext cx="7329600" cy="11636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3600"/>
              <a:buNone/>
              <a:defRPr sz="4800">
                <a:solidFill>
                  <a:schemeClr val="dk1"/>
                </a:solidFill>
              </a:defRPr>
            </a:lvl1pPr>
            <a:lvl2pPr lvl="1" rtl="0">
              <a:spcBef>
                <a:spcPts val="0"/>
              </a:spcBef>
              <a:spcAft>
                <a:spcPts val="0"/>
              </a:spcAft>
              <a:buClr>
                <a:schemeClr val="dk1"/>
              </a:buClr>
              <a:buSzPts val="3600"/>
              <a:buNone/>
              <a:defRPr sz="4800">
                <a:solidFill>
                  <a:schemeClr val="dk1"/>
                </a:solidFill>
              </a:defRPr>
            </a:lvl2pPr>
            <a:lvl3pPr lvl="2" rtl="0">
              <a:spcBef>
                <a:spcPts val="0"/>
              </a:spcBef>
              <a:spcAft>
                <a:spcPts val="0"/>
              </a:spcAft>
              <a:buClr>
                <a:schemeClr val="dk1"/>
              </a:buClr>
              <a:buSzPts val="3600"/>
              <a:buNone/>
              <a:defRPr sz="4800">
                <a:solidFill>
                  <a:schemeClr val="dk1"/>
                </a:solidFill>
              </a:defRPr>
            </a:lvl3pPr>
            <a:lvl4pPr lvl="3" rtl="0">
              <a:spcBef>
                <a:spcPts val="0"/>
              </a:spcBef>
              <a:spcAft>
                <a:spcPts val="0"/>
              </a:spcAft>
              <a:buClr>
                <a:schemeClr val="dk1"/>
              </a:buClr>
              <a:buSzPts val="3600"/>
              <a:buNone/>
              <a:defRPr sz="4800">
                <a:solidFill>
                  <a:schemeClr val="dk1"/>
                </a:solidFill>
              </a:defRPr>
            </a:lvl4pPr>
            <a:lvl5pPr lvl="4" rtl="0">
              <a:spcBef>
                <a:spcPts val="0"/>
              </a:spcBef>
              <a:spcAft>
                <a:spcPts val="0"/>
              </a:spcAft>
              <a:buClr>
                <a:schemeClr val="dk1"/>
              </a:buClr>
              <a:buSzPts val="3600"/>
              <a:buNone/>
              <a:defRPr sz="4800">
                <a:solidFill>
                  <a:schemeClr val="dk1"/>
                </a:solidFill>
              </a:defRPr>
            </a:lvl5pPr>
            <a:lvl6pPr lvl="5" rtl="0">
              <a:spcBef>
                <a:spcPts val="0"/>
              </a:spcBef>
              <a:spcAft>
                <a:spcPts val="0"/>
              </a:spcAft>
              <a:buClr>
                <a:schemeClr val="dk1"/>
              </a:buClr>
              <a:buSzPts val="3600"/>
              <a:buNone/>
              <a:defRPr sz="4800">
                <a:solidFill>
                  <a:schemeClr val="dk1"/>
                </a:solidFill>
              </a:defRPr>
            </a:lvl6pPr>
            <a:lvl7pPr lvl="6" rtl="0">
              <a:spcBef>
                <a:spcPts val="0"/>
              </a:spcBef>
              <a:spcAft>
                <a:spcPts val="0"/>
              </a:spcAft>
              <a:buClr>
                <a:schemeClr val="dk1"/>
              </a:buClr>
              <a:buSzPts val="3600"/>
              <a:buNone/>
              <a:defRPr sz="4800">
                <a:solidFill>
                  <a:schemeClr val="dk1"/>
                </a:solidFill>
              </a:defRPr>
            </a:lvl7pPr>
            <a:lvl8pPr lvl="7" rtl="0">
              <a:spcBef>
                <a:spcPts val="0"/>
              </a:spcBef>
              <a:spcAft>
                <a:spcPts val="0"/>
              </a:spcAft>
              <a:buClr>
                <a:schemeClr val="dk1"/>
              </a:buClr>
              <a:buSzPts val="3600"/>
              <a:buNone/>
              <a:defRPr sz="4800">
                <a:solidFill>
                  <a:schemeClr val="dk1"/>
                </a:solidFill>
              </a:defRPr>
            </a:lvl8pPr>
            <a:lvl9pPr lvl="8" rtl="0">
              <a:spcBef>
                <a:spcPts val="0"/>
              </a:spcBef>
              <a:spcAft>
                <a:spcPts val="0"/>
              </a:spcAft>
              <a:buClr>
                <a:schemeClr val="dk1"/>
              </a:buClr>
              <a:buSzPts val="3600"/>
              <a:buNone/>
              <a:defRPr sz="4800">
                <a:solidFill>
                  <a:schemeClr val="dk1"/>
                </a:solidFill>
              </a:defRPr>
            </a:lvl9pPr>
          </a:lstStyle>
          <a:p>
            <a:endParaRPr/>
          </a:p>
        </p:txBody>
      </p:sp>
      <p:sp>
        <p:nvSpPr>
          <p:cNvPr id="189" name="Google Shape;189;p3"/>
          <p:cNvSpPr txBox="1">
            <a:spLocks noGrp="1"/>
          </p:cNvSpPr>
          <p:nvPr>
            <p:ph type="subTitle" idx="1"/>
          </p:nvPr>
        </p:nvSpPr>
        <p:spPr>
          <a:xfrm>
            <a:off x="804567" y="3472899"/>
            <a:ext cx="7329600" cy="5064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Tree>
    <p:extLst>
      <p:ext uri="{BB962C8B-B14F-4D97-AF65-F5344CB8AC3E}">
        <p14:creationId xmlns:p14="http://schemas.microsoft.com/office/powerpoint/2010/main" val="263844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0C19C-2E39-4080-B7CB-8997307F8B52}" type="datetimeFigureOut">
              <a:rPr lang="en-GB" smtClean="0"/>
              <a:t>02/04/2020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DCC8A5-D8BD-4457-99D1-F66DFD03D247}" type="slidenum">
              <a:rPr lang="en-GB" smtClean="0"/>
              <a:t>‹#›</a:t>
            </a:fld>
            <a:endParaRPr lang="en-GB"/>
          </a:p>
        </p:txBody>
      </p:sp>
    </p:spTree>
    <p:extLst>
      <p:ext uri="{BB962C8B-B14F-4D97-AF65-F5344CB8AC3E}">
        <p14:creationId xmlns:p14="http://schemas.microsoft.com/office/powerpoint/2010/main" val="2255400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00" y="0"/>
            <a:ext cx="12192299" cy="6858016"/>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4" name="Google Shape;104;p2"/>
          <p:cNvSpPr txBox="1">
            <a:spLocks noGrp="1"/>
          </p:cNvSpPr>
          <p:nvPr>
            <p:ph type="ctrTitle"/>
          </p:nvPr>
        </p:nvSpPr>
        <p:spPr>
          <a:xfrm>
            <a:off x="914400" y="2055567"/>
            <a:ext cx="7653600" cy="2746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515110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5"/>
        <p:cNvGrpSpPr/>
        <p:nvPr/>
      </p:nvGrpSpPr>
      <p:grpSpPr>
        <a:xfrm>
          <a:off x="0" y="0"/>
          <a:ext cx="0" cy="0"/>
          <a:chOff x="0" y="0"/>
          <a:chExt cx="0" cy="0"/>
        </a:xfrm>
      </p:grpSpPr>
      <p:sp>
        <p:nvSpPr>
          <p:cNvPr id="106" name="Google Shape;106;p3"/>
          <p:cNvSpPr/>
          <p:nvPr/>
        </p:nvSpPr>
        <p:spPr>
          <a:xfrm>
            <a:off x="8133811" y="17"/>
            <a:ext cx="40672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3"/>
          <p:cNvSpPr/>
          <p:nvPr/>
        </p:nvSpPr>
        <p:spPr>
          <a:xfrm>
            <a:off x="-233" y="2055567"/>
            <a:ext cx="9160000" cy="274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8" name="Google Shape;108;p3"/>
          <p:cNvGrpSpPr/>
          <p:nvPr/>
        </p:nvGrpSpPr>
        <p:grpSpPr>
          <a:xfrm>
            <a:off x="11303461" y="5969451"/>
            <a:ext cx="888537" cy="888565"/>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3"/>
            <p:cNvSpPr/>
            <p:nvPr/>
          </p:nvSpPr>
          <p:spPr>
            <a:xfrm>
              <a:off x="8198672"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3"/>
            <p:cNvSpPr/>
            <p:nvPr/>
          </p:nvSpPr>
          <p:spPr>
            <a:xfrm>
              <a:off x="8400998"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3"/>
            <p:cNvSpPr/>
            <p:nvPr/>
          </p:nvSpPr>
          <p:spPr>
            <a:xfrm>
              <a:off x="7996345"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3"/>
            <p:cNvSpPr/>
            <p:nvPr/>
          </p:nvSpPr>
          <p:spPr>
            <a:xfrm>
              <a:off x="8198672"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3"/>
            <p:cNvSpPr/>
            <p:nvPr/>
          </p:nvSpPr>
          <p:spPr>
            <a:xfrm>
              <a:off x="8400998"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3"/>
            <p:cNvSpPr/>
            <p:nvPr/>
          </p:nvSpPr>
          <p:spPr>
            <a:xfrm>
              <a:off x="7996345"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3"/>
            <p:cNvSpPr/>
            <p:nvPr/>
          </p:nvSpPr>
          <p:spPr>
            <a:xfrm>
              <a:off x="8198672"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3"/>
            <p:cNvSpPr/>
            <p:nvPr/>
          </p:nvSpPr>
          <p:spPr>
            <a:xfrm>
              <a:off x="8400998"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3"/>
            <p:cNvSpPr/>
            <p:nvPr/>
          </p:nvSpPr>
          <p:spPr>
            <a:xfrm>
              <a:off x="7996345"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3"/>
            <p:cNvSpPr/>
            <p:nvPr/>
          </p:nvSpPr>
          <p:spPr>
            <a:xfrm>
              <a:off x="8198672"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3"/>
            <p:cNvSpPr/>
            <p:nvPr/>
          </p:nvSpPr>
          <p:spPr>
            <a:xfrm>
              <a:off x="8400998"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3"/>
            <p:cNvSpPr/>
            <p:nvPr/>
          </p:nvSpPr>
          <p:spPr>
            <a:xfrm>
              <a:off x="8603324"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3"/>
            <p:cNvSpPr/>
            <p:nvPr/>
          </p:nvSpPr>
          <p:spPr>
            <a:xfrm>
              <a:off x="8603324"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3"/>
            <p:cNvSpPr/>
            <p:nvPr/>
          </p:nvSpPr>
          <p:spPr>
            <a:xfrm>
              <a:off x="8603324"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3"/>
            <p:cNvSpPr/>
            <p:nvPr/>
          </p:nvSpPr>
          <p:spPr>
            <a:xfrm>
              <a:off x="8603349"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5" name="Google Shape;125;p3"/>
          <p:cNvGrpSpPr/>
          <p:nvPr/>
        </p:nvGrpSpPr>
        <p:grpSpPr>
          <a:xfrm>
            <a:off x="9390074" y="2055553"/>
            <a:ext cx="677825" cy="2746783"/>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3"/>
            <p:cNvSpPr/>
            <p:nvPr/>
          </p:nvSpPr>
          <p:spPr>
            <a:xfrm>
              <a:off x="7224547"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3"/>
            <p:cNvSpPr/>
            <p:nvPr/>
          </p:nvSpPr>
          <p:spPr>
            <a:xfrm>
              <a:off x="7426873"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3"/>
            <p:cNvSpPr/>
            <p:nvPr/>
          </p:nvSpPr>
          <p:spPr>
            <a:xfrm>
              <a:off x="7022220"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3"/>
            <p:cNvSpPr/>
            <p:nvPr/>
          </p:nvSpPr>
          <p:spPr>
            <a:xfrm>
              <a:off x="7224547"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3"/>
            <p:cNvSpPr/>
            <p:nvPr/>
          </p:nvSpPr>
          <p:spPr>
            <a:xfrm>
              <a:off x="7426873"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3"/>
            <p:cNvSpPr/>
            <p:nvPr/>
          </p:nvSpPr>
          <p:spPr>
            <a:xfrm>
              <a:off x="7022220"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3"/>
            <p:cNvSpPr/>
            <p:nvPr/>
          </p:nvSpPr>
          <p:spPr>
            <a:xfrm>
              <a:off x="7224547"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3"/>
            <p:cNvSpPr/>
            <p:nvPr/>
          </p:nvSpPr>
          <p:spPr>
            <a:xfrm>
              <a:off x="7426873"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3"/>
            <p:cNvSpPr/>
            <p:nvPr/>
          </p:nvSpPr>
          <p:spPr>
            <a:xfrm>
              <a:off x="7022220"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3"/>
            <p:cNvSpPr/>
            <p:nvPr/>
          </p:nvSpPr>
          <p:spPr>
            <a:xfrm>
              <a:off x="7224547"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3"/>
            <p:cNvSpPr/>
            <p:nvPr/>
          </p:nvSpPr>
          <p:spPr>
            <a:xfrm>
              <a:off x="7426873"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3"/>
            <p:cNvSpPr/>
            <p:nvPr/>
          </p:nvSpPr>
          <p:spPr>
            <a:xfrm>
              <a:off x="7022220"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3"/>
            <p:cNvSpPr/>
            <p:nvPr/>
          </p:nvSpPr>
          <p:spPr>
            <a:xfrm>
              <a:off x="7224547"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3"/>
            <p:cNvSpPr/>
            <p:nvPr/>
          </p:nvSpPr>
          <p:spPr>
            <a:xfrm>
              <a:off x="7426873"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3"/>
            <p:cNvSpPr/>
            <p:nvPr/>
          </p:nvSpPr>
          <p:spPr>
            <a:xfrm>
              <a:off x="7022220"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3"/>
            <p:cNvSpPr/>
            <p:nvPr/>
          </p:nvSpPr>
          <p:spPr>
            <a:xfrm>
              <a:off x="7224547"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3"/>
            <p:cNvSpPr/>
            <p:nvPr/>
          </p:nvSpPr>
          <p:spPr>
            <a:xfrm>
              <a:off x="7426873"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3"/>
            <p:cNvSpPr/>
            <p:nvPr/>
          </p:nvSpPr>
          <p:spPr>
            <a:xfrm>
              <a:off x="7022220"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3"/>
            <p:cNvSpPr/>
            <p:nvPr/>
          </p:nvSpPr>
          <p:spPr>
            <a:xfrm>
              <a:off x="7224547"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3"/>
            <p:cNvSpPr/>
            <p:nvPr/>
          </p:nvSpPr>
          <p:spPr>
            <a:xfrm>
              <a:off x="7426873"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3"/>
            <p:cNvSpPr/>
            <p:nvPr/>
          </p:nvSpPr>
          <p:spPr>
            <a:xfrm>
              <a:off x="7022220"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3"/>
            <p:cNvSpPr/>
            <p:nvPr/>
          </p:nvSpPr>
          <p:spPr>
            <a:xfrm>
              <a:off x="7224547"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3"/>
            <p:cNvSpPr/>
            <p:nvPr/>
          </p:nvSpPr>
          <p:spPr>
            <a:xfrm>
              <a:off x="7426873"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3"/>
            <p:cNvSpPr/>
            <p:nvPr/>
          </p:nvSpPr>
          <p:spPr>
            <a:xfrm>
              <a:off x="7022220"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3"/>
            <p:cNvSpPr/>
            <p:nvPr/>
          </p:nvSpPr>
          <p:spPr>
            <a:xfrm>
              <a:off x="7224547"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3"/>
            <p:cNvSpPr/>
            <p:nvPr/>
          </p:nvSpPr>
          <p:spPr>
            <a:xfrm>
              <a:off x="7426873"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3"/>
            <p:cNvSpPr/>
            <p:nvPr/>
          </p:nvSpPr>
          <p:spPr>
            <a:xfrm>
              <a:off x="7022220"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3"/>
            <p:cNvSpPr/>
            <p:nvPr/>
          </p:nvSpPr>
          <p:spPr>
            <a:xfrm>
              <a:off x="7224547"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3"/>
            <p:cNvSpPr/>
            <p:nvPr/>
          </p:nvSpPr>
          <p:spPr>
            <a:xfrm>
              <a:off x="7426873"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6" name="Google Shape;156;p3"/>
          <p:cNvGrpSpPr/>
          <p:nvPr/>
        </p:nvGrpSpPr>
        <p:grpSpPr>
          <a:xfrm>
            <a:off x="-300" y="2847174"/>
            <a:ext cx="402429" cy="1163693"/>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3"/>
            <p:cNvSpPr/>
            <p:nvPr/>
          </p:nvSpPr>
          <p:spPr>
            <a:xfrm>
              <a:off x="-175"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3"/>
            <p:cNvSpPr/>
            <p:nvPr/>
          </p:nvSpPr>
          <p:spPr>
            <a:xfrm>
              <a:off x="-175"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3"/>
            <p:cNvSpPr/>
            <p:nvPr/>
          </p:nvSpPr>
          <p:spPr>
            <a:xfrm>
              <a:off x="-225"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1" name="Google Shape;161;p3"/>
          <p:cNvGrpSpPr/>
          <p:nvPr/>
        </p:nvGrpSpPr>
        <p:grpSpPr>
          <a:xfrm>
            <a:off x="11789567" y="891813"/>
            <a:ext cx="402429" cy="1163743"/>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3"/>
            <p:cNvSpPr/>
            <p:nvPr/>
          </p:nvSpPr>
          <p:spPr>
            <a:xfrm>
              <a:off x="-175" y="25243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3"/>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3"/>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6" name="Google Shape;166;p3"/>
          <p:cNvGrpSpPr/>
          <p:nvPr/>
        </p:nvGrpSpPr>
        <p:grpSpPr>
          <a:xfrm>
            <a:off x="8133800" y="5694246"/>
            <a:ext cx="402429" cy="1163743"/>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3"/>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3"/>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3"/>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1" name="Google Shape;171;p3"/>
          <p:cNvGrpSpPr/>
          <p:nvPr/>
        </p:nvGrpSpPr>
        <p:grpSpPr>
          <a:xfrm>
            <a:off x="914394" y="0"/>
            <a:ext cx="888537" cy="888565"/>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3"/>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3"/>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3"/>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3"/>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3"/>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3"/>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3"/>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3"/>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3"/>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3"/>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3"/>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3"/>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3"/>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3"/>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3"/>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88" name="Google Shape;188;p3"/>
          <p:cNvSpPr txBox="1">
            <a:spLocks noGrp="1"/>
          </p:cNvSpPr>
          <p:nvPr>
            <p:ph type="ctrTitle"/>
          </p:nvPr>
        </p:nvSpPr>
        <p:spPr>
          <a:xfrm>
            <a:off x="804567" y="2392167"/>
            <a:ext cx="7329600" cy="11636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3600"/>
              <a:buNone/>
              <a:defRPr sz="4800">
                <a:solidFill>
                  <a:schemeClr val="dk1"/>
                </a:solidFill>
              </a:defRPr>
            </a:lvl1pPr>
            <a:lvl2pPr lvl="1" rtl="0">
              <a:spcBef>
                <a:spcPts val="0"/>
              </a:spcBef>
              <a:spcAft>
                <a:spcPts val="0"/>
              </a:spcAft>
              <a:buClr>
                <a:schemeClr val="dk1"/>
              </a:buClr>
              <a:buSzPts val="3600"/>
              <a:buNone/>
              <a:defRPr sz="4800">
                <a:solidFill>
                  <a:schemeClr val="dk1"/>
                </a:solidFill>
              </a:defRPr>
            </a:lvl2pPr>
            <a:lvl3pPr lvl="2" rtl="0">
              <a:spcBef>
                <a:spcPts val="0"/>
              </a:spcBef>
              <a:spcAft>
                <a:spcPts val="0"/>
              </a:spcAft>
              <a:buClr>
                <a:schemeClr val="dk1"/>
              </a:buClr>
              <a:buSzPts val="3600"/>
              <a:buNone/>
              <a:defRPr sz="4800">
                <a:solidFill>
                  <a:schemeClr val="dk1"/>
                </a:solidFill>
              </a:defRPr>
            </a:lvl3pPr>
            <a:lvl4pPr lvl="3" rtl="0">
              <a:spcBef>
                <a:spcPts val="0"/>
              </a:spcBef>
              <a:spcAft>
                <a:spcPts val="0"/>
              </a:spcAft>
              <a:buClr>
                <a:schemeClr val="dk1"/>
              </a:buClr>
              <a:buSzPts val="3600"/>
              <a:buNone/>
              <a:defRPr sz="4800">
                <a:solidFill>
                  <a:schemeClr val="dk1"/>
                </a:solidFill>
              </a:defRPr>
            </a:lvl4pPr>
            <a:lvl5pPr lvl="4" rtl="0">
              <a:spcBef>
                <a:spcPts val="0"/>
              </a:spcBef>
              <a:spcAft>
                <a:spcPts val="0"/>
              </a:spcAft>
              <a:buClr>
                <a:schemeClr val="dk1"/>
              </a:buClr>
              <a:buSzPts val="3600"/>
              <a:buNone/>
              <a:defRPr sz="4800">
                <a:solidFill>
                  <a:schemeClr val="dk1"/>
                </a:solidFill>
              </a:defRPr>
            </a:lvl5pPr>
            <a:lvl6pPr lvl="5" rtl="0">
              <a:spcBef>
                <a:spcPts val="0"/>
              </a:spcBef>
              <a:spcAft>
                <a:spcPts val="0"/>
              </a:spcAft>
              <a:buClr>
                <a:schemeClr val="dk1"/>
              </a:buClr>
              <a:buSzPts val="3600"/>
              <a:buNone/>
              <a:defRPr sz="4800">
                <a:solidFill>
                  <a:schemeClr val="dk1"/>
                </a:solidFill>
              </a:defRPr>
            </a:lvl6pPr>
            <a:lvl7pPr lvl="6" rtl="0">
              <a:spcBef>
                <a:spcPts val="0"/>
              </a:spcBef>
              <a:spcAft>
                <a:spcPts val="0"/>
              </a:spcAft>
              <a:buClr>
                <a:schemeClr val="dk1"/>
              </a:buClr>
              <a:buSzPts val="3600"/>
              <a:buNone/>
              <a:defRPr sz="4800">
                <a:solidFill>
                  <a:schemeClr val="dk1"/>
                </a:solidFill>
              </a:defRPr>
            </a:lvl7pPr>
            <a:lvl8pPr lvl="7" rtl="0">
              <a:spcBef>
                <a:spcPts val="0"/>
              </a:spcBef>
              <a:spcAft>
                <a:spcPts val="0"/>
              </a:spcAft>
              <a:buClr>
                <a:schemeClr val="dk1"/>
              </a:buClr>
              <a:buSzPts val="3600"/>
              <a:buNone/>
              <a:defRPr sz="4800">
                <a:solidFill>
                  <a:schemeClr val="dk1"/>
                </a:solidFill>
              </a:defRPr>
            </a:lvl8pPr>
            <a:lvl9pPr lvl="8" rtl="0">
              <a:spcBef>
                <a:spcPts val="0"/>
              </a:spcBef>
              <a:spcAft>
                <a:spcPts val="0"/>
              </a:spcAft>
              <a:buClr>
                <a:schemeClr val="dk1"/>
              </a:buClr>
              <a:buSzPts val="3600"/>
              <a:buNone/>
              <a:defRPr sz="4800">
                <a:solidFill>
                  <a:schemeClr val="dk1"/>
                </a:solidFill>
              </a:defRPr>
            </a:lvl9pPr>
          </a:lstStyle>
          <a:p>
            <a:endParaRPr/>
          </a:p>
        </p:txBody>
      </p:sp>
      <p:sp>
        <p:nvSpPr>
          <p:cNvPr id="189" name="Google Shape;189;p3"/>
          <p:cNvSpPr txBox="1">
            <a:spLocks noGrp="1"/>
          </p:cNvSpPr>
          <p:nvPr>
            <p:ph type="subTitle" idx="1"/>
          </p:nvPr>
        </p:nvSpPr>
        <p:spPr>
          <a:xfrm>
            <a:off x="804567" y="3472899"/>
            <a:ext cx="7329600" cy="5064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Tree>
    <p:extLst>
      <p:ext uri="{BB962C8B-B14F-4D97-AF65-F5344CB8AC3E}">
        <p14:creationId xmlns:p14="http://schemas.microsoft.com/office/powerpoint/2010/main" val="1375859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grpSp>
        <p:nvGrpSpPr>
          <p:cNvPr id="191" name="Google Shape;191;p4"/>
          <p:cNvGrpSpPr/>
          <p:nvPr/>
        </p:nvGrpSpPr>
        <p:grpSpPr>
          <a:xfrm>
            <a:off x="-233" y="0"/>
            <a:ext cx="12210833" cy="6866483"/>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4"/>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4"/>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7" name="Google Shape;197;p4"/>
            <p:cNvSpPr/>
            <p:nvPr/>
          </p:nvSpPr>
          <p:spPr>
            <a:xfrm>
              <a:off x="666125" y="660475"/>
              <a:ext cx="666300" cy="6663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4"/>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4"/>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4"/>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4"/>
              <p:cNvSpPr/>
              <p:nvPr/>
            </p:nvSpPr>
            <p:spPr>
              <a:xfrm>
                <a:off x="7710872"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4"/>
              <p:cNvSpPr/>
              <p:nvPr/>
            </p:nvSpPr>
            <p:spPr>
              <a:xfrm>
                <a:off x="7913198"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4"/>
              <p:cNvSpPr/>
              <p:nvPr/>
            </p:nvSpPr>
            <p:spPr>
              <a:xfrm>
                <a:off x="7508545"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4"/>
              <p:cNvSpPr/>
              <p:nvPr/>
            </p:nvSpPr>
            <p:spPr>
              <a:xfrm>
                <a:off x="7710872"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4"/>
              <p:cNvSpPr/>
              <p:nvPr/>
            </p:nvSpPr>
            <p:spPr>
              <a:xfrm>
                <a:off x="7913198"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4"/>
              <p:cNvSpPr/>
              <p:nvPr/>
            </p:nvSpPr>
            <p:spPr>
              <a:xfrm>
                <a:off x="7508545"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4"/>
              <p:cNvSpPr/>
              <p:nvPr/>
            </p:nvSpPr>
            <p:spPr>
              <a:xfrm>
                <a:off x="7710872"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4"/>
              <p:cNvSpPr/>
              <p:nvPr/>
            </p:nvSpPr>
            <p:spPr>
              <a:xfrm>
                <a:off x="7913198"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4"/>
              <p:cNvSpPr/>
              <p:nvPr/>
            </p:nvSpPr>
            <p:spPr>
              <a:xfrm>
                <a:off x="7508545"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4"/>
              <p:cNvSpPr/>
              <p:nvPr/>
            </p:nvSpPr>
            <p:spPr>
              <a:xfrm>
                <a:off x="7710872"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4"/>
              <p:cNvSpPr/>
              <p:nvPr/>
            </p:nvSpPr>
            <p:spPr>
              <a:xfrm>
                <a:off x="7913198"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4"/>
              <p:cNvSpPr/>
              <p:nvPr/>
            </p:nvSpPr>
            <p:spPr>
              <a:xfrm>
                <a:off x="8115524"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4"/>
              <p:cNvSpPr/>
              <p:nvPr/>
            </p:nvSpPr>
            <p:spPr>
              <a:xfrm>
                <a:off x="8115524"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8" name="Google Shape;218;p4"/>
              <p:cNvSpPr/>
              <p:nvPr/>
            </p:nvSpPr>
            <p:spPr>
              <a:xfrm>
                <a:off x="8115524"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9" name="Google Shape;219;p4"/>
              <p:cNvSpPr/>
              <p:nvPr/>
            </p:nvSpPr>
            <p:spPr>
              <a:xfrm>
                <a:off x="8115549"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4"/>
              <p:cNvSpPr/>
              <p:nvPr/>
            </p:nvSpPr>
            <p:spPr>
              <a:xfrm>
                <a:off x="7508545"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4"/>
              <p:cNvSpPr/>
              <p:nvPr/>
            </p:nvSpPr>
            <p:spPr>
              <a:xfrm>
                <a:off x="7710872"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4"/>
              <p:cNvSpPr/>
              <p:nvPr/>
            </p:nvSpPr>
            <p:spPr>
              <a:xfrm>
                <a:off x="7913198"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4"/>
              <p:cNvSpPr/>
              <p:nvPr/>
            </p:nvSpPr>
            <p:spPr>
              <a:xfrm>
                <a:off x="7508545"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4"/>
              <p:cNvSpPr/>
              <p:nvPr/>
            </p:nvSpPr>
            <p:spPr>
              <a:xfrm>
                <a:off x="7710872"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4"/>
              <p:cNvSpPr/>
              <p:nvPr/>
            </p:nvSpPr>
            <p:spPr>
              <a:xfrm>
                <a:off x="7913198"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4"/>
              <p:cNvSpPr/>
              <p:nvPr/>
            </p:nvSpPr>
            <p:spPr>
              <a:xfrm>
                <a:off x="7508545"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4"/>
              <p:cNvSpPr/>
              <p:nvPr/>
            </p:nvSpPr>
            <p:spPr>
              <a:xfrm>
                <a:off x="7710872"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4"/>
              <p:cNvSpPr/>
              <p:nvPr/>
            </p:nvSpPr>
            <p:spPr>
              <a:xfrm>
                <a:off x="7913198"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4"/>
              <p:cNvSpPr/>
              <p:nvPr/>
            </p:nvSpPr>
            <p:spPr>
              <a:xfrm>
                <a:off x="7508545"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4"/>
              <p:cNvSpPr/>
              <p:nvPr/>
            </p:nvSpPr>
            <p:spPr>
              <a:xfrm>
                <a:off x="7710872"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1" name="Google Shape;231;p4"/>
              <p:cNvSpPr/>
              <p:nvPr/>
            </p:nvSpPr>
            <p:spPr>
              <a:xfrm>
                <a:off x="7913198"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4"/>
              <p:cNvSpPr/>
              <p:nvPr/>
            </p:nvSpPr>
            <p:spPr>
              <a:xfrm>
                <a:off x="8115524"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4"/>
              <p:cNvSpPr/>
              <p:nvPr/>
            </p:nvSpPr>
            <p:spPr>
              <a:xfrm>
                <a:off x="8115524"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4"/>
              <p:cNvSpPr/>
              <p:nvPr/>
            </p:nvSpPr>
            <p:spPr>
              <a:xfrm>
                <a:off x="8115524"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4"/>
              <p:cNvSpPr/>
              <p:nvPr/>
            </p:nvSpPr>
            <p:spPr>
              <a:xfrm>
                <a:off x="8115549"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4"/>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4"/>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4"/>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4"/>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 name="Google Shape;242;p4"/>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 name="Google Shape;243;p4"/>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 name="Google Shape;244;p4"/>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 name="Google Shape;245;p4"/>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4"/>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4"/>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4"/>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 name="Google Shape;249;p4"/>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53" name="Google Shape;253;p4"/>
          <p:cNvSpPr txBox="1">
            <a:spLocks noGrp="1"/>
          </p:cNvSpPr>
          <p:nvPr>
            <p:ph type="body" idx="1"/>
          </p:nvPr>
        </p:nvSpPr>
        <p:spPr>
          <a:xfrm>
            <a:off x="2265333" y="880633"/>
            <a:ext cx="6727200" cy="5105600"/>
          </a:xfrm>
          <a:prstGeom prst="rect">
            <a:avLst/>
          </a:prstGeom>
        </p:spPr>
        <p:txBody>
          <a:bodyPr spcFirstLastPara="1" wrap="square" lIns="0" tIns="0" rIns="0" bIns="0" anchor="t" anchorCtr="0">
            <a:noAutofit/>
          </a:bodyPr>
          <a:lstStyle>
            <a:lvl1pPr marL="609585" lvl="0" indent="-609585" rtl="0">
              <a:lnSpc>
                <a:spcPct val="100000"/>
              </a:lnSpc>
              <a:spcBef>
                <a:spcPts val="800"/>
              </a:spcBef>
              <a:spcAft>
                <a:spcPts val="0"/>
              </a:spcAft>
              <a:buClr>
                <a:schemeClr val="lt1"/>
              </a:buClr>
              <a:buSzPts val="3600"/>
              <a:buFont typeface="Barlow SemiBold"/>
              <a:buChar char="▪"/>
              <a:defRPr sz="4800">
                <a:latin typeface="Barlow SemiBold"/>
                <a:ea typeface="Barlow SemiBold"/>
                <a:cs typeface="Barlow SemiBold"/>
                <a:sym typeface="Barlow SemiBold"/>
              </a:defRPr>
            </a:lvl1pPr>
            <a:lvl2pPr marL="1219170" lvl="1" indent="-609585" rtl="0">
              <a:lnSpc>
                <a:spcPct val="100000"/>
              </a:lnSpc>
              <a:spcBef>
                <a:spcPts val="0"/>
              </a:spcBef>
              <a:spcAft>
                <a:spcPts val="0"/>
              </a:spcAft>
              <a:buClr>
                <a:schemeClr val="lt1"/>
              </a:buClr>
              <a:buSzPts val="3600"/>
              <a:buFont typeface="Barlow SemiBold"/>
              <a:buChar char="▫"/>
              <a:defRPr sz="4800">
                <a:latin typeface="Barlow SemiBold"/>
                <a:ea typeface="Barlow SemiBold"/>
                <a:cs typeface="Barlow SemiBold"/>
                <a:sym typeface="Barlow SemiBold"/>
              </a:defRPr>
            </a:lvl2pPr>
            <a:lvl3pPr marL="1828754" lvl="2"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3pPr>
            <a:lvl4pPr marL="2438339" lvl="3"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4pPr>
            <a:lvl5pPr marL="3047924" lvl="4"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5pPr>
            <a:lvl6pPr marL="3657509" lvl="5"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6pPr>
            <a:lvl7pPr marL="4267093" lvl="6"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7pPr>
            <a:lvl8pPr marL="4876678" lvl="7"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8pPr>
            <a:lvl9pPr marL="5486263" lvl="8"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9pPr>
          </a:lstStyle>
          <a:p>
            <a:endParaRPr/>
          </a:p>
        </p:txBody>
      </p:sp>
      <p:sp>
        <p:nvSpPr>
          <p:cNvPr id="254" name="Google Shape;254;p4"/>
          <p:cNvSpPr txBox="1"/>
          <p:nvPr/>
        </p:nvSpPr>
        <p:spPr>
          <a:xfrm>
            <a:off x="888167" y="766057"/>
            <a:ext cx="888400" cy="871600"/>
          </a:xfrm>
          <a:prstGeom prst="rect">
            <a:avLst/>
          </a:prstGeom>
          <a:noFill/>
          <a:ln>
            <a:noFill/>
          </a:ln>
        </p:spPr>
        <p:txBody>
          <a:bodyPr spcFirstLastPara="1" wrap="square" lIns="0" tIns="0" rIns="0" bIns="0" anchor="t" anchorCtr="0">
            <a:noAutofit/>
          </a:bodyPr>
          <a:lstStyle/>
          <a:p>
            <a:pPr algn="ctr">
              <a:buClr>
                <a:srgbClr val="000000"/>
              </a:buClr>
              <a:buFont typeface="Arial"/>
              <a:buNone/>
            </a:pPr>
            <a:r>
              <a:rPr lang="en" sz="12800" kern="0">
                <a:solidFill>
                  <a:srgbClr val="FFFFFF"/>
                </a:solidFill>
                <a:cs typeface="Arial"/>
                <a:sym typeface="Arial"/>
              </a:rPr>
              <a:t>“</a:t>
            </a:r>
            <a:endParaRPr sz="12800" kern="0">
              <a:solidFill>
                <a:srgbClr val="FFFFFF"/>
              </a:solidFill>
              <a:cs typeface="Arial"/>
              <a:sym typeface="Arial"/>
            </a:endParaRPr>
          </a:p>
        </p:txBody>
      </p:sp>
      <p:sp>
        <p:nvSpPr>
          <p:cNvPr id="255" name="Google Shape;255;p4"/>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157315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75" y="1"/>
            <a:ext cx="12210876" cy="6866447"/>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86" name="Google Shape;286;p5"/>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599700" y="2132933"/>
            <a:ext cx="88676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739450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8133811" y="17"/>
            <a:ext cx="4067200" cy="6858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6"/>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6"/>
          <p:cNvSpPr/>
          <p:nvPr/>
        </p:nvSpPr>
        <p:spPr>
          <a:xfrm>
            <a:off x="429833" y="862000"/>
            <a:ext cx="59608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93" name="Google Shape;293;p6"/>
          <p:cNvGrpSpPr/>
          <p:nvPr/>
        </p:nvGrpSpPr>
        <p:grpSpPr>
          <a:xfrm>
            <a:off x="-276" y="861991"/>
            <a:ext cx="207823" cy="871628"/>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97" name="Google Shape;297;p6"/>
          <p:cNvGrpSpPr/>
          <p:nvPr/>
        </p:nvGrpSpPr>
        <p:grpSpPr>
          <a:xfrm>
            <a:off x="7245337" y="5977952"/>
            <a:ext cx="888463" cy="888497"/>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14" name="Google Shape;314;p6"/>
          <p:cNvGrpSpPr/>
          <p:nvPr/>
        </p:nvGrpSpPr>
        <p:grpSpPr>
          <a:xfrm rot="-5400000">
            <a:off x="10690800" y="-223213"/>
            <a:ext cx="424739" cy="871628"/>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8" name="Google Shape;318;p6"/>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3200"/>
            </a:lvl2pPr>
            <a:lvl3pPr lvl="2" rtl="0">
              <a:lnSpc>
                <a:spcPct val="80000"/>
              </a:lnSpc>
              <a:spcBef>
                <a:spcPts val="0"/>
              </a:spcBef>
              <a:spcAft>
                <a:spcPts val="0"/>
              </a:spcAft>
              <a:buSzPts val="2400"/>
              <a:buNone/>
              <a:defRPr sz="3200"/>
            </a:lvl3pPr>
            <a:lvl4pPr lvl="3" rtl="0">
              <a:lnSpc>
                <a:spcPct val="80000"/>
              </a:lnSpc>
              <a:spcBef>
                <a:spcPts val="0"/>
              </a:spcBef>
              <a:spcAft>
                <a:spcPts val="0"/>
              </a:spcAft>
              <a:buSzPts val="2400"/>
              <a:buNone/>
              <a:defRPr sz="3200"/>
            </a:lvl4pPr>
            <a:lvl5pPr lvl="4" rtl="0">
              <a:lnSpc>
                <a:spcPct val="80000"/>
              </a:lnSpc>
              <a:spcBef>
                <a:spcPts val="0"/>
              </a:spcBef>
              <a:spcAft>
                <a:spcPts val="0"/>
              </a:spcAft>
              <a:buSzPts val="2400"/>
              <a:buNone/>
              <a:defRPr sz="3200"/>
            </a:lvl5pPr>
            <a:lvl6pPr lvl="5" rtl="0">
              <a:lnSpc>
                <a:spcPct val="80000"/>
              </a:lnSpc>
              <a:spcBef>
                <a:spcPts val="0"/>
              </a:spcBef>
              <a:spcAft>
                <a:spcPts val="0"/>
              </a:spcAft>
              <a:buSzPts val="2400"/>
              <a:buNone/>
              <a:defRPr sz="3200"/>
            </a:lvl6pPr>
            <a:lvl7pPr lvl="6" rtl="0">
              <a:lnSpc>
                <a:spcPct val="80000"/>
              </a:lnSpc>
              <a:spcBef>
                <a:spcPts val="0"/>
              </a:spcBef>
              <a:spcAft>
                <a:spcPts val="0"/>
              </a:spcAft>
              <a:buSzPts val="2400"/>
              <a:buNone/>
              <a:defRPr sz="3200"/>
            </a:lvl7pPr>
            <a:lvl8pPr lvl="7" rtl="0">
              <a:lnSpc>
                <a:spcPct val="80000"/>
              </a:lnSpc>
              <a:spcBef>
                <a:spcPts val="0"/>
              </a:spcBef>
              <a:spcAft>
                <a:spcPts val="0"/>
              </a:spcAft>
              <a:buSzPts val="2400"/>
              <a:buNone/>
              <a:defRPr sz="3200"/>
            </a:lvl8pPr>
            <a:lvl9pPr lvl="8" rtl="0">
              <a:lnSpc>
                <a:spcPct val="80000"/>
              </a:lnSpc>
              <a:spcBef>
                <a:spcPts val="0"/>
              </a:spcBef>
              <a:spcAft>
                <a:spcPts val="0"/>
              </a:spcAft>
              <a:buSzPts val="2400"/>
              <a:buNone/>
              <a:defRPr sz="3200"/>
            </a:lvl9pPr>
          </a:lstStyle>
          <a:p>
            <a:endParaRPr/>
          </a:p>
        </p:txBody>
      </p:sp>
      <p:sp>
        <p:nvSpPr>
          <p:cNvPr id="319" name="Google Shape;319;p6"/>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171949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grpSp>
        <p:nvGrpSpPr>
          <p:cNvPr id="322" name="Google Shape;322;p7"/>
          <p:cNvGrpSpPr/>
          <p:nvPr/>
        </p:nvGrpSpPr>
        <p:grpSpPr>
          <a:xfrm>
            <a:off x="-275" y="1"/>
            <a:ext cx="12210876" cy="6866447"/>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51" name="Google Shape;351;p7"/>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563533"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3" name="Google Shape;353;p7"/>
          <p:cNvSpPr txBox="1">
            <a:spLocks noGrp="1"/>
          </p:cNvSpPr>
          <p:nvPr>
            <p:ph type="body" idx="2"/>
          </p:nvPr>
        </p:nvSpPr>
        <p:spPr>
          <a:xfrm>
            <a:off x="6742517"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4" name="Google Shape;354;p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1272554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5"/>
        <p:cNvGrpSpPr/>
        <p:nvPr/>
      </p:nvGrpSpPr>
      <p:grpSpPr>
        <a:xfrm>
          <a:off x="0" y="0"/>
          <a:ext cx="0" cy="0"/>
          <a:chOff x="0" y="0"/>
          <a:chExt cx="0" cy="0"/>
        </a:xfrm>
      </p:grpSpPr>
      <p:grpSp>
        <p:nvGrpSpPr>
          <p:cNvPr id="356" name="Google Shape;356;p8"/>
          <p:cNvGrpSpPr/>
          <p:nvPr/>
        </p:nvGrpSpPr>
        <p:grpSpPr>
          <a:xfrm>
            <a:off x="-275" y="1"/>
            <a:ext cx="12210876" cy="6866447"/>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8"/>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8"/>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8"/>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8"/>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8"/>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8"/>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8"/>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8"/>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8"/>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8"/>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8"/>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 name="Google Shape;373;p8"/>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8"/>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 name="Google Shape;375;p8"/>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8"/>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8"/>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8"/>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 name="Google Shape;379;p8"/>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 name="Google Shape;380;p8"/>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8"/>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8"/>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85" name="Google Shape;385;p8"/>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86" name="Google Shape;386;p8"/>
          <p:cNvSpPr txBox="1">
            <a:spLocks noGrp="1"/>
          </p:cNvSpPr>
          <p:nvPr>
            <p:ph type="body" idx="1"/>
          </p:nvPr>
        </p:nvSpPr>
        <p:spPr>
          <a:xfrm>
            <a:off x="1554500"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7" name="Google Shape;387;p8"/>
          <p:cNvSpPr txBox="1">
            <a:spLocks noGrp="1"/>
          </p:cNvSpPr>
          <p:nvPr>
            <p:ph type="body" idx="2"/>
          </p:nvPr>
        </p:nvSpPr>
        <p:spPr>
          <a:xfrm>
            <a:off x="4941917"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8" name="Google Shape;388;p8"/>
          <p:cNvSpPr txBox="1">
            <a:spLocks noGrp="1"/>
          </p:cNvSpPr>
          <p:nvPr>
            <p:ph type="body" idx="3"/>
          </p:nvPr>
        </p:nvSpPr>
        <p:spPr>
          <a:xfrm>
            <a:off x="8329335"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9" name="Google Shape;389;p8"/>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082116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0"/>
        <p:cNvGrpSpPr/>
        <p:nvPr/>
      </p:nvGrpSpPr>
      <p:grpSpPr>
        <a:xfrm>
          <a:off x="0" y="0"/>
          <a:ext cx="0" cy="0"/>
          <a:chOff x="0" y="0"/>
          <a:chExt cx="0" cy="0"/>
        </a:xfrm>
      </p:grpSpPr>
      <p:grpSp>
        <p:nvGrpSpPr>
          <p:cNvPr id="391" name="Google Shape;391;p9"/>
          <p:cNvGrpSpPr/>
          <p:nvPr/>
        </p:nvGrpSpPr>
        <p:grpSpPr>
          <a:xfrm>
            <a:off x="-275" y="1"/>
            <a:ext cx="12210876" cy="6866447"/>
            <a:chOff x="-207" y="0"/>
            <a:chExt cx="9158157" cy="5149835"/>
          </a:xfrm>
        </p:grpSpPr>
        <p:sp>
          <p:nvSpPr>
            <p:cNvPr id="392" name="Google Shape;392;p9"/>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9"/>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9"/>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5" name="Google Shape;395;p9"/>
            <p:cNvGrpSpPr/>
            <p:nvPr/>
          </p:nvGrpSpPr>
          <p:grpSpPr>
            <a:xfrm>
              <a:off x="-207" y="664293"/>
              <a:ext cx="155867" cy="653721"/>
              <a:chOff x="5385375" y="498300"/>
              <a:chExt cx="802200" cy="556500"/>
            </a:xfrm>
          </p:grpSpPr>
          <p:sp>
            <p:nvSpPr>
              <p:cNvPr id="396" name="Google Shape;396;p9"/>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9"/>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9"/>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99" name="Google Shape;399;p9"/>
            <p:cNvGrpSpPr/>
            <p:nvPr/>
          </p:nvGrpSpPr>
          <p:grpSpPr>
            <a:xfrm>
              <a:off x="322384" y="4483463"/>
              <a:ext cx="666347" cy="666373"/>
              <a:chOff x="7134700" y="414375"/>
              <a:chExt cx="501919" cy="501900"/>
            </a:xfrm>
          </p:grpSpPr>
          <p:sp>
            <p:nvSpPr>
              <p:cNvPr id="400" name="Google Shape;400;p9"/>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9"/>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9"/>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9"/>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9"/>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9"/>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9"/>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9"/>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9"/>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9"/>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9"/>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9"/>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9"/>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9"/>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9"/>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9"/>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16" name="Google Shape;416;p9"/>
            <p:cNvGrpSpPr/>
            <p:nvPr/>
          </p:nvGrpSpPr>
          <p:grpSpPr>
            <a:xfrm>
              <a:off x="8832384" y="670955"/>
              <a:ext cx="311815" cy="653721"/>
              <a:chOff x="5385375" y="498300"/>
              <a:chExt cx="802200" cy="556500"/>
            </a:xfrm>
          </p:grpSpPr>
          <p:sp>
            <p:nvSpPr>
              <p:cNvPr id="417" name="Google Shape;417;p9"/>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9"/>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9"/>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20" name="Google Shape;420;p9"/>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1" name="Google Shape;421;p9"/>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836593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2"/>
        <p:cNvGrpSpPr/>
        <p:nvPr/>
      </p:nvGrpSpPr>
      <p:grpSpPr>
        <a:xfrm>
          <a:off x="0" y="0"/>
          <a:ext cx="0" cy="0"/>
          <a:chOff x="0" y="0"/>
          <a:chExt cx="0" cy="0"/>
        </a:xfrm>
      </p:grpSpPr>
      <p:sp>
        <p:nvSpPr>
          <p:cNvPr id="423" name="Google Shape;423;p10"/>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10"/>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10"/>
          <p:cNvSpPr/>
          <p:nvPr/>
        </p:nvSpPr>
        <p:spPr>
          <a:xfrm>
            <a:off x="429833" y="5986399"/>
            <a:ext cx="10032000" cy="44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26" name="Google Shape;426;p10"/>
          <p:cNvGrpSpPr/>
          <p:nvPr/>
        </p:nvGrpSpPr>
        <p:grpSpPr>
          <a:xfrm>
            <a:off x="-276" y="885725"/>
            <a:ext cx="207823" cy="871628"/>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10"/>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10"/>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0" name="Google Shape;430;p10"/>
          <p:cNvGrpSpPr/>
          <p:nvPr/>
        </p:nvGrpSpPr>
        <p:grpSpPr>
          <a:xfrm>
            <a:off x="429846" y="877301"/>
            <a:ext cx="888463" cy="888497"/>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10"/>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10"/>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10"/>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10"/>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10"/>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10"/>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10"/>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10"/>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10"/>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10"/>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10"/>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10"/>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10"/>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10"/>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10"/>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47" name="Google Shape;447;p10"/>
          <p:cNvGrpSpPr/>
          <p:nvPr/>
        </p:nvGrpSpPr>
        <p:grpSpPr>
          <a:xfrm>
            <a:off x="11776513" y="894607"/>
            <a:ext cx="415753" cy="871628"/>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10"/>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10"/>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51" name="Google Shape;451;p10"/>
          <p:cNvSpPr txBox="1">
            <a:spLocks noGrp="1"/>
          </p:cNvSpPr>
          <p:nvPr>
            <p:ph type="body" idx="1"/>
          </p:nvPr>
        </p:nvSpPr>
        <p:spPr>
          <a:xfrm>
            <a:off x="867633" y="5986400"/>
            <a:ext cx="9594400" cy="441600"/>
          </a:xfrm>
          <a:prstGeom prst="rect">
            <a:avLst/>
          </a:prstGeom>
        </p:spPr>
        <p:txBody>
          <a:bodyPr spcFirstLastPara="1" wrap="square" lIns="0" tIns="0" rIns="0" bIns="0" anchor="ctr" anchorCtr="0">
            <a:noAutofit/>
          </a:bodyPr>
          <a:lstStyle>
            <a:lvl1pPr marL="609585" lvl="0" indent="-304792" rtl="0">
              <a:spcBef>
                <a:spcPts val="480"/>
              </a:spcBef>
              <a:spcAft>
                <a:spcPts val="0"/>
              </a:spcAft>
              <a:buSzPts val="1400"/>
              <a:buNone/>
              <a:defRPr sz="1867"/>
            </a:lvl1pPr>
          </a:lstStyle>
          <a:p>
            <a:endParaRPr/>
          </a:p>
        </p:txBody>
      </p:sp>
      <p:sp>
        <p:nvSpPr>
          <p:cNvPr id="452" name="Google Shape;452;p10"/>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151239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grpSp>
        <p:nvGrpSpPr>
          <p:cNvPr id="191" name="Google Shape;191;p4"/>
          <p:cNvGrpSpPr/>
          <p:nvPr/>
        </p:nvGrpSpPr>
        <p:grpSpPr>
          <a:xfrm>
            <a:off x="-233" y="0"/>
            <a:ext cx="12210833" cy="6866483"/>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4"/>
            <p:cNvSpPr/>
            <p:nvPr/>
          </p:nvSpPr>
          <p:spPr>
            <a:xfrm>
              <a:off x="666125" y="660475"/>
              <a:ext cx="666300" cy="666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a:off x="7710872" y="66462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a:off x="7913198" y="66462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7508545" y="86696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7710872" y="86696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7913198" y="86696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7508545" y="106930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7710872" y="106930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7913198" y="106930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7508545" y="1271649"/>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4"/>
              <p:cNvSpPr/>
              <p:nvPr/>
            </p:nvSpPr>
            <p:spPr>
              <a:xfrm>
                <a:off x="7710872" y="1271649"/>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4"/>
              <p:cNvSpPr/>
              <p:nvPr/>
            </p:nvSpPr>
            <p:spPr>
              <a:xfrm>
                <a:off x="7913198" y="1271649"/>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8115524" y="66462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8115524" y="86696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8115524" y="106930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8115549" y="1271649"/>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7508545" y="147400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7710872" y="147400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7913198" y="147400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4"/>
              <p:cNvSpPr/>
              <p:nvPr/>
            </p:nvSpPr>
            <p:spPr>
              <a:xfrm>
                <a:off x="7508545" y="167634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4"/>
              <p:cNvSpPr/>
              <p:nvPr/>
            </p:nvSpPr>
            <p:spPr>
              <a:xfrm>
                <a:off x="7710872" y="167634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7913198" y="167634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4"/>
              <p:cNvSpPr/>
              <p:nvPr/>
            </p:nvSpPr>
            <p:spPr>
              <a:xfrm>
                <a:off x="7508545" y="187868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4"/>
              <p:cNvSpPr/>
              <p:nvPr/>
            </p:nvSpPr>
            <p:spPr>
              <a:xfrm>
                <a:off x="7710872" y="187868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7913198" y="187868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7508545" y="208102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7710872" y="208102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7913198" y="208102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8115524" y="147400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8115524" y="167634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8115524" y="187868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115549" y="208102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4"/>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4"/>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4"/>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4"/>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4"/>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4"/>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4"/>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4"/>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4"/>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3" name="Google Shape;253;p4"/>
          <p:cNvSpPr txBox="1">
            <a:spLocks noGrp="1"/>
          </p:cNvSpPr>
          <p:nvPr>
            <p:ph type="body" idx="1"/>
          </p:nvPr>
        </p:nvSpPr>
        <p:spPr>
          <a:xfrm>
            <a:off x="2265333" y="880633"/>
            <a:ext cx="6727200" cy="5105600"/>
          </a:xfrm>
          <a:prstGeom prst="rect">
            <a:avLst/>
          </a:prstGeom>
        </p:spPr>
        <p:txBody>
          <a:bodyPr spcFirstLastPara="1" wrap="square" lIns="0" tIns="0" rIns="0" bIns="0" anchor="t" anchorCtr="0">
            <a:noAutofit/>
          </a:bodyPr>
          <a:lstStyle>
            <a:lvl1pPr marL="609585" lvl="0" indent="-609585" rtl="0">
              <a:lnSpc>
                <a:spcPct val="100000"/>
              </a:lnSpc>
              <a:spcBef>
                <a:spcPts val="800"/>
              </a:spcBef>
              <a:spcAft>
                <a:spcPts val="0"/>
              </a:spcAft>
              <a:buClr>
                <a:schemeClr val="lt1"/>
              </a:buClr>
              <a:buSzPts val="3600"/>
              <a:buFont typeface="Barlow SemiBold"/>
              <a:buChar char="▪"/>
              <a:defRPr sz="4800">
                <a:latin typeface="Barlow SemiBold"/>
                <a:ea typeface="Barlow SemiBold"/>
                <a:cs typeface="Barlow SemiBold"/>
                <a:sym typeface="Barlow SemiBold"/>
              </a:defRPr>
            </a:lvl1pPr>
            <a:lvl2pPr marL="1219170" lvl="1" indent="-609585" rtl="0">
              <a:lnSpc>
                <a:spcPct val="100000"/>
              </a:lnSpc>
              <a:spcBef>
                <a:spcPts val="0"/>
              </a:spcBef>
              <a:spcAft>
                <a:spcPts val="0"/>
              </a:spcAft>
              <a:buClr>
                <a:schemeClr val="lt1"/>
              </a:buClr>
              <a:buSzPts val="3600"/>
              <a:buFont typeface="Barlow SemiBold"/>
              <a:buChar char="▫"/>
              <a:defRPr sz="4800">
                <a:latin typeface="Barlow SemiBold"/>
                <a:ea typeface="Barlow SemiBold"/>
                <a:cs typeface="Barlow SemiBold"/>
                <a:sym typeface="Barlow SemiBold"/>
              </a:defRPr>
            </a:lvl2pPr>
            <a:lvl3pPr marL="1828754" lvl="2"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3pPr>
            <a:lvl4pPr marL="2438339" lvl="3"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4pPr>
            <a:lvl5pPr marL="3047924" lvl="4"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5pPr>
            <a:lvl6pPr marL="3657509" lvl="5"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6pPr>
            <a:lvl7pPr marL="4267093" lvl="6"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7pPr>
            <a:lvl8pPr marL="4876678" lvl="7"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8pPr>
            <a:lvl9pPr marL="5486263" lvl="8"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9pPr>
          </a:lstStyle>
          <a:p>
            <a:endParaRPr/>
          </a:p>
        </p:txBody>
      </p:sp>
      <p:sp>
        <p:nvSpPr>
          <p:cNvPr id="254" name="Google Shape;254;p4"/>
          <p:cNvSpPr txBox="1"/>
          <p:nvPr/>
        </p:nvSpPr>
        <p:spPr>
          <a:xfrm>
            <a:off x="888167" y="766057"/>
            <a:ext cx="8884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800">
                <a:solidFill>
                  <a:schemeClr val="lt1"/>
                </a:solidFill>
              </a:rPr>
              <a:t>“</a:t>
            </a:r>
            <a:endParaRPr sz="12800">
              <a:solidFill>
                <a:schemeClr val="lt1"/>
              </a:solidFill>
            </a:endParaRPr>
          </a:p>
        </p:txBody>
      </p:sp>
      <p:sp>
        <p:nvSpPr>
          <p:cNvPr id="255" name="Google Shape;255;p4"/>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3216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75" y="1"/>
            <a:ext cx="12210876" cy="6866447"/>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82" name="Google Shape;482;p11"/>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408670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484" name="Google Shape;484;p12"/>
          <p:cNvSpPr/>
          <p:nvPr/>
        </p:nvSpPr>
        <p:spPr>
          <a:xfrm>
            <a:off x="11320672" y="5986400"/>
            <a:ext cx="871600" cy="87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12"/>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86" name="Google Shape;486;p12"/>
          <p:cNvGrpSpPr/>
          <p:nvPr/>
        </p:nvGrpSpPr>
        <p:grpSpPr>
          <a:xfrm>
            <a:off x="-276" y="885725"/>
            <a:ext cx="207823" cy="871628"/>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12"/>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12"/>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0" name="Google Shape;490;p12"/>
          <p:cNvGrpSpPr/>
          <p:nvPr/>
        </p:nvGrpSpPr>
        <p:grpSpPr>
          <a:xfrm>
            <a:off x="429846" y="877301"/>
            <a:ext cx="888463" cy="888497"/>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12"/>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12"/>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12"/>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12"/>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12"/>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12"/>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12"/>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12"/>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12"/>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12"/>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12"/>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12"/>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12"/>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12"/>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12"/>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07" name="Google Shape;507;p12"/>
          <p:cNvGrpSpPr/>
          <p:nvPr/>
        </p:nvGrpSpPr>
        <p:grpSpPr>
          <a:xfrm>
            <a:off x="11776513" y="894607"/>
            <a:ext cx="415753" cy="871628"/>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11" name="Google Shape;511;p12"/>
          <p:cNvSpPr txBox="1">
            <a:spLocks noGrp="1"/>
          </p:cNvSpPr>
          <p:nvPr>
            <p:ph type="sldNum" idx="12"/>
          </p:nvPr>
        </p:nvSpPr>
        <p:spPr>
          <a:xfrm>
            <a:off x="11320672" y="5986400"/>
            <a:ext cx="871600" cy="871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a:solidFill>
                  <a:srgbClr val="272A36"/>
                </a:solidFill>
              </a:rPr>
              <a:pPr/>
              <a:t>‹#›</a:t>
            </a:fld>
            <a:endParaRPr>
              <a:solidFill>
                <a:srgbClr val="272A36"/>
              </a:solidFill>
            </a:endParaRPr>
          </a:p>
        </p:txBody>
      </p:sp>
    </p:spTree>
    <p:extLst>
      <p:ext uri="{BB962C8B-B14F-4D97-AF65-F5344CB8AC3E}">
        <p14:creationId xmlns:p14="http://schemas.microsoft.com/office/powerpoint/2010/main" val="480688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00" y="0"/>
            <a:ext cx="12192299" cy="6858016"/>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4" name="Google Shape;104;p2"/>
          <p:cNvSpPr txBox="1">
            <a:spLocks noGrp="1"/>
          </p:cNvSpPr>
          <p:nvPr>
            <p:ph type="ctrTitle"/>
          </p:nvPr>
        </p:nvSpPr>
        <p:spPr>
          <a:xfrm>
            <a:off x="914400" y="2055567"/>
            <a:ext cx="7653600" cy="2746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846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5"/>
        <p:cNvGrpSpPr/>
        <p:nvPr/>
      </p:nvGrpSpPr>
      <p:grpSpPr>
        <a:xfrm>
          <a:off x="0" y="0"/>
          <a:ext cx="0" cy="0"/>
          <a:chOff x="0" y="0"/>
          <a:chExt cx="0" cy="0"/>
        </a:xfrm>
      </p:grpSpPr>
      <p:sp>
        <p:nvSpPr>
          <p:cNvPr id="106" name="Google Shape;106;p3"/>
          <p:cNvSpPr/>
          <p:nvPr/>
        </p:nvSpPr>
        <p:spPr>
          <a:xfrm>
            <a:off x="8133811" y="17"/>
            <a:ext cx="40672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3"/>
          <p:cNvSpPr/>
          <p:nvPr/>
        </p:nvSpPr>
        <p:spPr>
          <a:xfrm>
            <a:off x="-233" y="2055567"/>
            <a:ext cx="9160000" cy="274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8" name="Google Shape;108;p3"/>
          <p:cNvGrpSpPr/>
          <p:nvPr/>
        </p:nvGrpSpPr>
        <p:grpSpPr>
          <a:xfrm>
            <a:off x="11303461" y="5969451"/>
            <a:ext cx="888537" cy="888565"/>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3"/>
            <p:cNvSpPr/>
            <p:nvPr/>
          </p:nvSpPr>
          <p:spPr>
            <a:xfrm>
              <a:off x="8198672"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3"/>
            <p:cNvSpPr/>
            <p:nvPr/>
          </p:nvSpPr>
          <p:spPr>
            <a:xfrm>
              <a:off x="8400998"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3"/>
            <p:cNvSpPr/>
            <p:nvPr/>
          </p:nvSpPr>
          <p:spPr>
            <a:xfrm>
              <a:off x="7996345"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3"/>
            <p:cNvSpPr/>
            <p:nvPr/>
          </p:nvSpPr>
          <p:spPr>
            <a:xfrm>
              <a:off x="8198672"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3"/>
            <p:cNvSpPr/>
            <p:nvPr/>
          </p:nvSpPr>
          <p:spPr>
            <a:xfrm>
              <a:off x="8400998"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3"/>
            <p:cNvSpPr/>
            <p:nvPr/>
          </p:nvSpPr>
          <p:spPr>
            <a:xfrm>
              <a:off x="7996345"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3"/>
            <p:cNvSpPr/>
            <p:nvPr/>
          </p:nvSpPr>
          <p:spPr>
            <a:xfrm>
              <a:off x="8198672"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3"/>
            <p:cNvSpPr/>
            <p:nvPr/>
          </p:nvSpPr>
          <p:spPr>
            <a:xfrm>
              <a:off x="8400998"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3"/>
            <p:cNvSpPr/>
            <p:nvPr/>
          </p:nvSpPr>
          <p:spPr>
            <a:xfrm>
              <a:off x="7996345"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3"/>
            <p:cNvSpPr/>
            <p:nvPr/>
          </p:nvSpPr>
          <p:spPr>
            <a:xfrm>
              <a:off x="8198672"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3"/>
            <p:cNvSpPr/>
            <p:nvPr/>
          </p:nvSpPr>
          <p:spPr>
            <a:xfrm>
              <a:off x="8400998"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3"/>
            <p:cNvSpPr/>
            <p:nvPr/>
          </p:nvSpPr>
          <p:spPr>
            <a:xfrm>
              <a:off x="8603324" y="980275"/>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3"/>
            <p:cNvSpPr/>
            <p:nvPr/>
          </p:nvSpPr>
          <p:spPr>
            <a:xfrm>
              <a:off x="8603324" y="1182617"/>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3"/>
            <p:cNvSpPr/>
            <p:nvPr/>
          </p:nvSpPr>
          <p:spPr>
            <a:xfrm>
              <a:off x="8603324" y="1384958"/>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3"/>
            <p:cNvSpPr/>
            <p:nvPr/>
          </p:nvSpPr>
          <p:spPr>
            <a:xfrm>
              <a:off x="8603349" y="1587299"/>
              <a:ext cx="59400" cy="594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5" name="Google Shape;125;p3"/>
          <p:cNvGrpSpPr/>
          <p:nvPr/>
        </p:nvGrpSpPr>
        <p:grpSpPr>
          <a:xfrm>
            <a:off x="9390074" y="2055553"/>
            <a:ext cx="677825" cy="2746783"/>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3"/>
            <p:cNvSpPr/>
            <p:nvPr/>
          </p:nvSpPr>
          <p:spPr>
            <a:xfrm>
              <a:off x="7224547"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3"/>
            <p:cNvSpPr/>
            <p:nvPr/>
          </p:nvSpPr>
          <p:spPr>
            <a:xfrm>
              <a:off x="7426873"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3"/>
            <p:cNvSpPr/>
            <p:nvPr/>
          </p:nvSpPr>
          <p:spPr>
            <a:xfrm>
              <a:off x="7022220"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3"/>
            <p:cNvSpPr/>
            <p:nvPr/>
          </p:nvSpPr>
          <p:spPr>
            <a:xfrm>
              <a:off x="7224547"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3"/>
            <p:cNvSpPr/>
            <p:nvPr/>
          </p:nvSpPr>
          <p:spPr>
            <a:xfrm>
              <a:off x="7426873"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3"/>
            <p:cNvSpPr/>
            <p:nvPr/>
          </p:nvSpPr>
          <p:spPr>
            <a:xfrm>
              <a:off x="7022220"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3"/>
            <p:cNvSpPr/>
            <p:nvPr/>
          </p:nvSpPr>
          <p:spPr>
            <a:xfrm>
              <a:off x="7224547"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3"/>
            <p:cNvSpPr/>
            <p:nvPr/>
          </p:nvSpPr>
          <p:spPr>
            <a:xfrm>
              <a:off x="7426873"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3"/>
            <p:cNvSpPr/>
            <p:nvPr/>
          </p:nvSpPr>
          <p:spPr>
            <a:xfrm>
              <a:off x="7022220"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3"/>
            <p:cNvSpPr/>
            <p:nvPr/>
          </p:nvSpPr>
          <p:spPr>
            <a:xfrm>
              <a:off x="7224547"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3"/>
            <p:cNvSpPr/>
            <p:nvPr/>
          </p:nvSpPr>
          <p:spPr>
            <a:xfrm>
              <a:off x="7426873"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3"/>
            <p:cNvSpPr/>
            <p:nvPr/>
          </p:nvSpPr>
          <p:spPr>
            <a:xfrm>
              <a:off x="7022220"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3"/>
            <p:cNvSpPr/>
            <p:nvPr/>
          </p:nvSpPr>
          <p:spPr>
            <a:xfrm>
              <a:off x="7224547"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3"/>
            <p:cNvSpPr/>
            <p:nvPr/>
          </p:nvSpPr>
          <p:spPr>
            <a:xfrm>
              <a:off x="7426873"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3"/>
            <p:cNvSpPr/>
            <p:nvPr/>
          </p:nvSpPr>
          <p:spPr>
            <a:xfrm>
              <a:off x="7022220"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3"/>
            <p:cNvSpPr/>
            <p:nvPr/>
          </p:nvSpPr>
          <p:spPr>
            <a:xfrm>
              <a:off x="7224547"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3"/>
            <p:cNvSpPr/>
            <p:nvPr/>
          </p:nvSpPr>
          <p:spPr>
            <a:xfrm>
              <a:off x="7426873"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3"/>
            <p:cNvSpPr/>
            <p:nvPr/>
          </p:nvSpPr>
          <p:spPr>
            <a:xfrm>
              <a:off x="7022220"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3"/>
            <p:cNvSpPr/>
            <p:nvPr/>
          </p:nvSpPr>
          <p:spPr>
            <a:xfrm>
              <a:off x="7224547"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3"/>
            <p:cNvSpPr/>
            <p:nvPr/>
          </p:nvSpPr>
          <p:spPr>
            <a:xfrm>
              <a:off x="7426873"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3"/>
            <p:cNvSpPr/>
            <p:nvPr/>
          </p:nvSpPr>
          <p:spPr>
            <a:xfrm>
              <a:off x="7022220"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3"/>
            <p:cNvSpPr/>
            <p:nvPr/>
          </p:nvSpPr>
          <p:spPr>
            <a:xfrm>
              <a:off x="7224547"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3"/>
            <p:cNvSpPr/>
            <p:nvPr/>
          </p:nvSpPr>
          <p:spPr>
            <a:xfrm>
              <a:off x="7426873"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3"/>
            <p:cNvSpPr/>
            <p:nvPr/>
          </p:nvSpPr>
          <p:spPr>
            <a:xfrm>
              <a:off x="7022220"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3"/>
            <p:cNvSpPr/>
            <p:nvPr/>
          </p:nvSpPr>
          <p:spPr>
            <a:xfrm>
              <a:off x="7224547"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3"/>
            <p:cNvSpPr/>
            <p:nvPr/>
          </p:nvSpPr>
          <p:spPr>
            <a:xfrm>
              <a:off x="7426873"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3"/>
            <p:cNvSpPr/>
            <p:nvPr/>
          </p:nvSpPr>
          <p:spPr>
            <a:xfrm>
              <a:off x="7022220"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3"/>
            <p:cNvSpPr/>
            <p:nvPr/>
          </p:nvSpPr>
          <p:spPr>
            <a:xfrm>
              <a:off x="7224547"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3"/>
            <p:cNvSpPr/>
            <p:nvPr/>
          </p:nvSpPr>
          <p:spPr>
            <a:xfrm>
              <a:off x="7426873"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6" name="Google Shape;156;p3"/>
          <p:cNvGrpSpPr/>
          <p:nvPr/>
        </p:nvGrpSpPr>
        <p:grpSpPr>
          <a:xfrm>
            <a:off x="-300" y="2847174"/>
            <a:ext cx="402429" cy="1163693"/>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3"/>
            <p:cNvSpPr/>
            <p:nvPr/>
          </p:nvSpPr>
          <p:spPr>
            <a:xfrm>
              <a:off x="-175"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3"/>
            <p:cNvSpPr/>
            <p:nvPr/>
          </p:nvSpPr>
          <p:spPr>
            <a:xfrm>
              <a:off x="-175"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3"/>
            <p:cNvSpPr/>
            <p:nvPr/>
          </p:nvSpPr>
          <p:spPr>
            <a:xfrm>
              <a:off x="-225"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1" name="Google Shape;161;p3"/>
          <p:cNvGrpSpPr/>
          <p:nvPr/>
        </p:nvGrpSpPr>
        <p:grpSpPr>
          <a:xfrm>
            <a:off x="11789567" y="891813"/>
            <a:ext cx="402429" cy="1163743"/>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3"/>
            <p:cNvSpPr/>
            <p:nvPr/>
          </p:nvSpPr>
          <p:spPr>
            <a:xfrm>
              <a:off x="-175" y="25243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3"/>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3"/>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6" name="Google Shape;166;p3"/>
          <p:cNvGrpSpPr/>
          <p:nvPr/>
        </p:nvGrpSpPr>
        <p:grpSpPr>
          <a:xfrm>
            <a:off x="8133800" y="5694246"/>
            <a:ext cx="402429" cy="1163743"/>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3"/>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3"/>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3"/>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1" name="Google Shape;171;p3"/>
          <p:cNvGrpSpPr/>
          <p:nvPr/>
        </p:nvGrpSpPr>
        <p:grpSpPr>
          <a:xfrm>
            <a:off x="914394" y="0"/>
            <a:ext cx="888537" cy="888565"/>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3"/>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3"/>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3"/>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3"/>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3"/>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3"/>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3"/>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3"/>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3"/>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3"/>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3"/>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3"/>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3"/>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3"/>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3"/>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88" name="Google Shape;188;p3"/>
          <p:cNvSpPr txBox="1">
            <a:spLocks noGrp="1"/>
          </p:cNvSpPr>
          <p:nvPr>
            <p:ph type="ctrTitle"/>
          </p:nvPr>
        </p:nvSpPr>
        <p:spPr>
          <a:xfrm>
            <a:off x="804567" y="2392167"/>
            <a:ext cx="7329600" cy="11636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3600"/>
              <a:buNone/>
              <a:defRPr sz="4800">
                <a:solidFill>
                  <a:schemeClr val="dk1"/>
                </a:solidFill>
              </a:defRPr>
            </a:lvl1pPr>
            <a:lvl2pPr lvl="1" rtl="0">
              <a:spcBef>
                <a:spcPts val="0"/>
              </a:spcBef>
              <a:spcAft>
                <a:spcPts val="0"/>
              </a:spcAft>
              <a:buClr>
                <a:schemeClr val="dk1"/>
              </a:buClr>
              <a:buSzPts val="3600"/>
              <a:buNone/>
              <a:defRPr sz="4800">
                <a:solidFill>
                  <a:schemeClr val="dk1"/>
                </a:solidFill>
              </a:defRPr>
            </a:lvl2pPr>
            <a:lvl3pPr lvl="2" rtl="0">
              <a:spcBef>
                <a:spcPts val="0"/>
              </a:spcBef>
              <a:spcAft>
                <a:spcPts val="0"/>
              </a:spcAft>
              <a:buClr>
                <a:schemeClr val="dk1"/>
              </a:buClr>
              <a:buSzPts val="3600"/>
              <a:buNone/>
              <a:defRPr sz="4800">
                <a:solidFill>
                  <a:schemeClr val="dk1"/>
                </a:solidFill>
              </a:defRPr>
            </a:lvl3pPr>
            <a:lvl4pPr lvl="3" rtl="0">
              <a:spcBef>
                <a:spcPts val="0"/>
              </a:spcBef>
              <a:spcAft>
                <a:spcPts val="0"/>
              </a:spcAft>
              <a:buClr>
                <a:schemeClr val="dk1"/>
              </a:buClr>
              <a:buSzPts val="3600"/>
              <a:buNone/>
              <a:defRPr sz="4800">
                <a:solidFill>
                  <a:schemeClr val="dk1"/>
                </a:solidFill>
              </a:defRPr>
            </a:lvl4pPr>
            <a:lvl5pPr lvl="4" rtl="0">
              <a:spcBef>
                <a:spcPts val="0"/>
              </a:spcBef>
              <a:spcAft>
                <a:spcPts val="0"/>
              </a:spcAft>
              <a:buClr>
                <a:schemeClr val="dk1"/>
              </a:buClr>
              <a:buSzPts val="3600"/>
              <a:buNone/>
              <a:defRPr sz="4800">
                <a:solidFill>
                  <a:schemeClr val="dk1"/>
                </a:solidFill>
              </a:defRPr>
            </a:lvl5pPr>
            <a:lvl6pPr lvl="5" rtl="0">
              <a:spcBef>
                <a:spcPts val="0"/>
              </a:spcBef>
              <a:spcAft>
                <a:spcPts val="0"/>
              </a:spcAft>
              <a:buClr>
                <a:schemeClr val="dk1"/>
              </a:buClr>
              <a:buSzPts val="3600"/>
              <a:buNone/>
              <a:defRPr sz="4800">
                <a:solidFill>
                  <a:schemeClr val="dk1"/>
                </a:solidFill>
              </a:defRPr>
            </a:lvl6pPr>
            <a:lvl7pPr lvl="6" rtl="0">
              <a:spcBef>
                <a:spcPts val="0"/>
              </a:spcBef>
              <a:spcAft>
                <a:spcPts val="0"/>
              </a:spcAft>
              <a:buClr>
                <a:schemeClr val="dk1"/>
              </a:buClr>
              <a:buSzPts val="3600"/>
              <a:buNone/>
              <a:defRPr sz="4800">
                <a:solidFill>
                  <a:schemeClr val="dk1"/>
                </a:solidFill>
              </a:defRPr>
            </a:lvl7pPr>
            <a:lvl8pPr lvl="7" rtl="0">
              <a:spcBef>
                <a:spcPts val="0"/>
              </a:spcBef>
              <a:spcAft>
                <a:spcPts val="0"/>
              </a:spcAft>
              <a:buClr>
                <a:schemeClr val="dk1"/>
              </a:buClr>
              <a:buSzPts val="3600"/>
              <a:buNone/>
              <a:defRPr sz="4800">
                <a:solidFill>
                  <a:schemeClr val="dk1"/>
                </a:solidFill>
              </a:defRPr>
            </a:lvl8pPr>
            <a:lvl9pPr lvl="8" rtl="0">
              <a:spcBef>
                <a:spcPts val="0"/>
              </a:spcBef>
              <a:spcAft>
                <a:spcPts val="0"/>
              </a:spcAft>
              <a:buClr>
                <a:schemeClr val="dk1"/>
              </a:buClr>
              <a:buSzPts val="3600"/>
              <a:buNone/>
              <a:defRPr sz="4800">
                <a:solidFill>
                  <a:schemeClr val="dk1"/>
                </a:solidFill>
              </a:defRPr>
            </a:lvl9pPr>
          </a:lstStyle>
          <a:p>
            <a:endParaRPr/>
          </a:p>
        </p:txBody>
      </p:sp>
      <p:sp>
        <p:nvSpPr>
          <p:cNvPr id="189" name="Google Shape;189;p3"/>
          <p:cNvSpPr txBox="1">
            <a:spLocks noGrp="1"/>
          </p:cNvSpPr>
          <p:nvPr>
            <p:ph type="subTitle" idx="1"/>
          </p:nvPr>
        </p:nvSpPr>
        <p:spPr>
          <a:xfrm>
            <a:off x="804567" y="3472899"/>
            <a:ext cx="7329600" cy="5064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Tree>
    <p:extLst>
      <p:ext uri="{BB962C8B-B14F-4D97-AF65-F5344CB8AC3E}">
        <p14:creationId xmlns:p14="http://schemas.microsoft.com/office/powerpoint/2010/main" val="223061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grpSp>
        <p:nvGrpSpPr>
          <p:cNvPr id="191" name="Google Shape;191;p4"/>
          <p:cNvGrpSpPr/>
          <p:nvPr/>
        </p:nvGrpSpPr>
        <p:grpSpPr>
          <a:xfrm>
            <a:off x="-233" y="0"/>
            <a:ext cx="12210833" cy="6866483"/>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4"/>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4"/>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7" name="Google Shape;197;p4"/>
            <p:cNvSpPr/>
            <p:nvPr/>
          </p:nvSpPr>
          <p:spPr>
            <a:xfrm>
              <a:off x="666125" y="660475"/>
              <a:ext cx="666300" cy="6663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4"/>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4"/>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4"/>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4"/>
              <p:cNvSpPr/>
              <p:nvPr/>
            </p:nvSpPr>
            <p:spPr>
              <a:xfrm>
                <a:off x="7710872"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4"/>
              <p:cNvSpPr/>
              <p:nvPr/>
            </p:nvSpPr>
            <p:spPr>
              <a:xfrm>
                <a:off x="7913198"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4"/>
              <p:cNvSpPr/>
              <p:nvPr/>
            </p:nvSpPr>
            <p:spPr>
              <a:xfrm>
                <a:off x="7508545"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4"/>
              <p:cNvSpPr/>
              <p:nvPr/>
            </p:nvSpPr>
            <p:spPr>
              <a:xfrm>
                <a:off x="7710872"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4"/>
              <p:cNvSpPr/>
              <p:nvPr/>
            </p:nvSpPr>
            <p:spPr>
              <a:xfrm>
                <a:off x="7913198"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4"/>
              <p:cNvSpPr/>
              <p:nvPr/>
            </p:nvSpPr>
            <p:spPr>
              <a:xfrm>
                <a:off x="7508545"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4"/>
              <p:cNvSpPr/>
              <p:nvPr/>
            </p:nvSpPr>
            <p:spPr>
              <a:xfrm>
                <a:off x="7710872"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4"/>
              <p:cNvSpPr/>
              <p:nvPr/>
            </p:nvSpPr>
            <p:spPr>
              <a:xfrm>
                <a:off x="7913198"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4"/>
              <p:cNvSpPr/>
              <p:nvPr/>
            </p:nvSpPr>
            <p:spPr>
              <a:xfrm>
                <a:off x="7508545"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4"/>
              <p:cNvSpPr/>
              <p:nvPr/>
            </p:nvSpPr>
            <p:spPr>
              <a:xfrm>
                <a:off x="7710872"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4"/>
              <p:cNvSpPr/>
              <p:nvPr/>
            </p:nvSpPr>
            <p:spPr>
              <a:xfrm>
                <a:off x="7913198"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4"/>
              <p:cNvSpPr/>
              <p:nvPr/>
            </p:nvSpPr>
            <p:spPr>
              <a:xfrm>
                <a:off x="8115524" y="664625"/>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4"/>
              <p:cNvSpPr/>
              <p:nvPr/>
            </p:nvSpPr>
            <p:spPr>
              <a:xfrm>
                <a:off x="8115524" y="866967"/>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8" name="Google Shape;218;p4"/>
              <p:cNvSpPr/>
              <p:nvPr/>
            </p:nvSpPr>
            <p:spPr>
              <a:xfrm>
                <a:off x="8115524" y="1069308"/>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9" name="Google Shape;219;p4"/>
              <p:cNvSpPr/>
              <p:nvPr/>
            </p:nvSpPr>
            <p:spPr>
              <a:xfrm>
                <a:off x="8115549" y="1271649"/>
                <a:ext cx="59344" cy="59348"/>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4"/>
              <p:cNvSpPr/>
              <p:nvPr/>
            </p:nvSpPr>
            <p:spPr>
              <a:xfrm>
                <a:off x="7508545"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4"/>
              <p:cNvSpPr/>
              <p:nvPr/>
            </p:nvSpPr>
            <p:spPr>
              <a:xfrm>
                <a:off x="7710872"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4"/>
              <p:cNvSpPr/>
              <p:nvPr/>
            </p:nvSpPr>
            <p:spPr>
              <a:xfrm>
                <a:off x="7913198"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4"/>
              <p:cNvSpPr/>
              <p:nvPr/>
            </p:nvSpPr>
            <p:spPr>
              <a:xfrm>
                <a:off x="7508545"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4"/>
              <p:cNvSpPr/>
              <p:nvPr/>
            </p:nvSpPr>
            <p:spPr>
              <a:xfrm>
                <a:off x="7710872"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4"/>
              <p:cNvSpPr/>
              <p:nvPr/>
            </p:nvSpPr>
            <p:spPr>
              <a:xfrm>
                <a:off x="7913198"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4"/>
              <p:cNvSpPr/>
              <p:nvPr/>
            </p:nvSpPr>
            <p:spPr>
              <a:xfrm>
                <a:off x="7508545"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4"/>
              <p:cNvSpPr/>
              <p:nvPr/>
            </p:nvSpPr>
            <p:spPr>
              <a:xfrm>
                <a:off x="7710872"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4"/>
              <p:cNvSpPr/>
              <p:nvPr/>
            </p:nvSpPr>
            <p:spPr>
              <a:xfrm>
                <a:off x="7913198"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4"/>
              <p:cNvSpPr/>
              <p:nvPr/>
            </p:nvSpPr>
            <p:spPr>
              <a:xfrm>
                <a:off x="7508545"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4"/>
              <p:cNvSpPr/>
              <p:nvPr/>
            </p:nvSpPr>
            <p:spPr>
              <a:xfrm>
                <a:off x="7710872"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1" name="Google Shape;231;p4"/>
              <p:cNvSpPr/>
              <p:nvPr/>
            </p:nvSpPr>
            <p:spPr>
              <a:xfrm>
                <a:off x="7913198"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4"/>
              <p:cNvSpPr/>
              <p:nvPr/>
            </p:nvSpPr>
            <p:spPr>
              <a:xfrm>
                <a:off x="8115524" y="1474000"/>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4"/>
              <p:cNvSpPr/>
              <p:nvPr/>
            </p:nvSpPr>
            <p:spPr>
              <a:xfrm>
                <a:off x="8115524" y="1676342"/>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4"/>
              <p:cNvSpPr/>
              <p:nvPr/>
            </p:nvSpPr>
            <p:spPr>
              <a:xfrm>
                <a:off x="8115524" y="1878683"/>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4"/>
              <p:cNvSpPr/>
              <p:nvPr/>
            </p:nvSpPr>
            <p:spPr>
              <a:xfrm>
                <a:off x="8115549" y="2081024"/>
                <a:ext cx="59400" cy="59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4"/>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4"/>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4"/>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4"/>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 name="Google Shape;242;p4"/>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 name="Google Shape;243;p4"/>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 name="Google Shape;244;p4"/>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 name="Google Shape;245;p4"/>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4"/>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4"/>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4"/>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 name="Google Shape;249;p4"/>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53" name="Google Shape;253;p4"/>
          <p:cNvSpPr txBox="1">
            <a:spLocks noGrp="1"/>
          </p:cNvSpPr>
          <p:nvPr>
            <p:ph type="body" idx="1"/>
          </p:nvPr>
        </p:nvSpPr>
        <p:spPr>
          <a:xfrm>
            <a:off x="2265333" y="880633"/>
            <a:ext cx="6727200" cy="5105600"/>
          </a:xfrm>
          <a:prstGeom prst="rect">
            <a:avLst/>
          </a:prstGeom>
        </p:spPr>
        <p:txBody>
          <a:bodyPr spcFirstLastPara="1" wrap="square" lIns="0" tIns="0" rIns="0" bIns="0" anchor="t" anchorCtr="0">
            <a:noAutofit/>
          </a:bodyPr>
          <a:lstStyle>
            <a:lvl1pPr marL="609585" lvl="0" indent="-609585" rtl="0">
              <a:lnSpc>
                <a:spcPct val="100000"/>
              </a:lnSpc>
              <a:spcBef>
                <a:spcPts val="800"/>
              </a:spcBef>
              <a:spcAft>
                <a:spcPts val="0"/>
              </a:spcAft>
              <a:buClr>
                <a:schemeClr val="lt1"/>
              </a:buClr>
              <a:buSzPts val="3600"/>
              <a:buFont typeface="Barlow SemiBold"/>
              <a:buChar char="▪"/>
              <a:defRPr sz="4800">
                <a:latin typeface="Barlow SemiBold"/>
                <a:ea typeface="Barlow SemiBold"/>
                <a:cs typeface="Barlow SemiBold"/>
                <a:sym typeface="Barlow SemiBold"/>
              </a:defRPr>
            </a:lvl1pPr>
            <a:lvl2pPr marL="1219170" lvl="1" indent="-609585" rtl="0">
              <a:lnSpc>
                <a:spcPct val="100000"/>
              </a:lnSpc>
              <a:spcBef>
                <a:spcPts val="0"/>
              </a:spcBef>
              <a:spcAft>
                <a:spcPts val="0"/>
              </a:spcAft>
              <a:buClr>
                <a:schemeClr val="lt1"/>
              </a:buClr>
              <a:buSzPts val="3600"/>
              <a:buFont typeface="Barlow SemiBold"/>
              <a:buChar char="▫"/>
              <a:defRPr sz="4800">
                <a:latin typeface="Barlow SemiBold"/>
                <a:ea typeface="Barlow SemiBold"/>
                <a:cs typeface="Barlow SemiBold"/>
                <a:sym typeface="Barlow SemiBold"/>
              </a:defRPr>
            </a:lvl2pPr>
            <a:lvl3pPr marL="1828754" lvl="2"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3pPr>
            <a:lvl4pPr marL="2438339" lvl="3"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4pPr>
            <a:lvl5pPr marL="3047924" lvl="4"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5pPr>
            <a:lvl6pPr marL="3657509" lvl="5"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6pPr>
            <a:lvl7pPr marL="4267093" lvl="6"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7pPr>
            <a:lvl8pPr marL="4876678" lvl="7"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8pPr>
            <a:lvl9pPr marL="5486263" lvl="8" indent="-609585" rtl="0">
              <a:lnSpc>
                <a:spcPct val="100000"/>
              </a:lnSpc>
              <a:spcBef>
                <a:spcPts val="0"/>
              </a:spcBef>
              <a:spcAft>
                <a:spcPts val="0"/>
              </a:spcAft>
              <a:buSzPts val="3600"/>
              <a:buFont typeface="Barlow SemiBold"/>
              <a:buChar char="▫"/>
              <a:defRPr sz="4800">
                <a:latin typeface="Barlow SemiBold"/>
                <a:ea typeface="Barlow SemiBold"/>
                <a:cs typeface="Barlow SemiBold"/>
                <a:sym typeface="Barlow SemiBold"/>
              </a:defRPr>
            </a:lvl9pPr>
          </a:lstStyle>
          <a:p>
            <a:endParaRPr/>
          </a:p>
        </p:txBody>
      </p:sp>
      <p:sp>
        <p:nvSpPr>
          <p:cNvPr id="254" name="Google Shape;254;p4"/>
          <p:cNvSpPr txBox="1"/>
          <p:nvPr/>
        </p:nvSpPr>
        <p:spPr>
          <a:xfrm>
            <a:off x="888167" y="766057"/>
            <a:ext cx="888400" cy="871600"/>
          </a:xfrm>
          <a:prstGeom prst="rect">
            <a:avLst/>
          </a:prstGeom>
          <a:noFill/>
          <a:ln>
            <a:noFill/>
          </a:ln>
        </p:spPr>
        <p:txBody>
          <a:bodyPr spcFirstLastPara="1" wrap="square" lIns="0" tIns="0" rIns="0" bIns="0" anchor="t" anchorCtr="0">
            <a:noAutofit/>
          </a:bodyPr>
          <a:lstStyle/>
          <a:p>
            <a:pPr algn="ctr">
              <a:buClr>
                <a:srgbClr val="000000"/>
              </a:buClr>
              <a:buFont typeface="Arial"/>
              <a:buNone/>
            </a:pPr>
            <a:r>
              <a:rPr lang="en" sz="12800" kern="0">
                <a:solidFill>
                  <a:srgbClr val="FFFFFF"/>
                </a:solidFill>
                <a:cs typeface="Arial"/>
                <a:sym typeface="Arial"/>
              </a:rPr>
              <a:t>“</a:t>
            </a:r>
            <a:endParaRPr sz="12800" kern="0">
              <a:solidFill>
                <a:srgbClr val="FFFFFF"/>
              </a:solidFill>
              <a:cs typeface="Arial"/>
              <a:sym typeface="Arial"/>
            </a:endParaRPr>
          </a:p>
        </p:txBody>
      </p:sp>
      <p:sp>
        <p:nvSpPr>
          <p:cNvPr id="255" name="Google Shape;255;p4"/>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3314876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75" y="1"/>
            <a:ext cx="12210876" cy="6866447"/>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86" name="Google Shape;286;p5"/>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599700" y="2132933"/>
            <a:ext cx="88676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131175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8133811" y="17"/>
            <a:ext cx="4067200" cy="6858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6"/>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6"/>
          <p:cNvSpPr/>
          <p:nvPr/>
        </p:nvSpPr>
        <p:spPr>
          <a:xfrm>
            <a:off x="429833" y="862000"/>
            <a:ext cx="59608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93" name="Google Shape;293;p6"/>
          <p:cNvGrpSpPr/>
          <p:nvPr/>
        </p:nvGrpSpPr>
        <p:grpSpPr>
          <a:xfrm>
            <a:off x="-276" y="861991"/>
            <a:ext cx="207823" cy="871628"/>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97" name="Google Shape;297;p6"/>
          <p:cNvGrpSpPr/>
          <p:nvPr/>
        </p:nvGrpSpPr>
        <p:grpSpPr>
          <a:xfrm>
            <a:off x="7245337" y="5977952"/>
            <a:ext cx="888463" cy="888497"/>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14" name="Google Shape;314;p6"/>
          <p:cNvGrpSpPr/>
          <p:nvPr/>
        </p:nvGrpSpPr>
        <p:grpSpPr>
          <a:xfrm rot="-5400000">
            <a:off x="10690800" y="-223213"/>
            <a:ext cx="424739" cy="871628"/>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8" name="Google Shape;318;p6"/>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3200"/>
            </a:lvl2pPr>
            <a:lvl3pPr lvl="2" rtl="0">
              <a:lnSpc>
                <a:spcPct val="80000"/>
              </a:lnSpc>
              <a:spcBef>
                <a:spcPts val="0"/>
              </a:spcBef>
              <a:spcAft>
                <a:spcPts val="0"/>
              </a:spcAft>
              <a:buSzPts val="2400"/>
              <a:buNone/>
              <a:defRPr sz="3200"/>
            </a:lvl3pPr>
            <a:lvl4pPr lvl="3" rtl="0">
              <a:lnSpc>
                <a:spcPct val="80000"/>
              </a:lnSpc>
              <a:spcBef>
                <a:spcPts val="0"/>
              </a:spcBef>
              <a:spcAft>
                <a:spcPts val="0"/>
              </a:spcAft>
              <a:buSzPts val="2400"/>
              <a:buNone/>
              <a:defRPr sz="3200"/>
            </a:lvl4pPr>
            <a:lvl5pPr lvl="4" rtl="0">
              <a:lnSpc>
                <a:spcPct val="80000"/>
              </a:lnSpc>
              <a:spcBef>
                <a:spcPts val="0"/>
              </a:spcBef>
              <a:spcAft>
                <a:spcPts val="0"/>
              </a:spcAft>
              <a:buSzPts val="2400"/>
              <a:buNone/>
              <a:defRPr sz="3200"/>
            </a:lvl5pPr>
            <a:lvl6pPr lvl="5" rtl="0">
              <a:lnSpc>
                <a:spcPct val="80000"/>
              </a:lnSpc>
              <a:spcBef>
                <a:spcPts val="0"/>
              </a:spcBef>
              <a:spcAft>
                <a:spcPts val="0"/>
              </a:spcAft>
              <a:buSzPts val="2400"/>
              <a:buNone/>
              <a:defRPr sz="3200"/>
            </a:lvl6pPr>
            <a:lvl7pPr lvl="6" rtl="0">
              <a:lnSpc>
                <a:spcPct val="80000"/>
              </a:lnSpc>
              <a:spcBef>
                <a:spcPts val="0"/>
              </a:spcBef>
              <a:spcAft>
                <a:spcPts val="0"/>
              </a:spcAft>
              <a:buSzPts val="2400"/>
              <a:buNone/>
              <a:defRPr sz="3200"/>
            </a:lvl7pPr>
            <a:lvl8pPr lvl="7" rtl="0">
              <a:lnSpc>
                <a:spcPct val="80000"/>
              </a:lnSpc>
              <a:spcBef>
                <a:spcPts val="0"/>
              </a:spcBef>
              <a:spcAft>
                <a:spcPts val="0"/>
              </a:spcAft>
              <a:buSzPts val="2400"/>
              <a:buNone/>
              <a:defRPr sz="3200"/>
            </a:lvl8pPr>
            <a:lvl9pPr lvl="8" rtl="0">
              <a:lnSpc>
                <a:spcPct val="80000"/>
              </a:lnSpc>
              <a:spcBef>
                <a:spcPts val="0"/>
              </a:spcBef>
              <a:spcAft>
                <a:spcPts val="0"/>
              </a:spcAft>
              <a:buSzPts val="2400"/>
              <a:buNone/>
              <a:defRPr sz="3200"/>
            </a:lvl9pPr>
          </a:lstStyle>
          <a:p>
            <a:endParaRPr/>
          </a:p>
        </p:txBody>
      </p:sp>
      <p:sp>
        <p:nvSpPr>
          <p:cNvPr id="319" name="Google Shape;319;p6"/>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4026321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grpSp>
        <p:nvGrpSpPr>
          <p:cNvPr id="322" name="Google Shape;322;p7"/>
          <p:cNvGrpSpPr/>
          <p:nvPr/>
        </p:nvGrpSpPr>
        <p:grpSpPr>
          <a:xfrm>
            <a:off x="-275" y="1"/>
            <a:ext cx="12210876" cy="6866447"/>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51" name="Google Shape;351;p7"/>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563533"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3" name="Google Shape;353;p7"/>
          <p:cNvSpPr txBox="1">
            <a:spLocks noGrp="1"/>
          </p:cNvSpPr>
          <p:nvPr>
            <p:ph type="body" idx="2"/>
          </p:nvPr>
        </p:nvSpPr>
        <p:spPr>
          <a:xfrm>
            <a:off x="6742517"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4" name="Google Shape;354;p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824263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5"/>
        <p:cNvGrpSpPr/>
        <p:nvPr/>
      </p:nvGrpSpPr>
      <p:grpSpPr>
        <a:xfrm>
          <a:off x="0" y="0"/>
          <a:ext cx="0" cy="0"/>
          <a:chOff x="0" y="0"/>
          <a:chExt cx="0" cy="0"/>
        </a:xfrm>
      </p:grpSpPr>
      <p:grpSp>
        <p:nvGrpSpPr>
          <p:cNvPr id="356" name="Google Shape;356;p8"/>
          <p:cNvGrpSpPr/>
          <p:nvPr/>
        </p:nvGrpSpPr>
        <p:grpSpPr>
          <a:xfrm>
            <a:off x="-275" y="1"/>
            <a:ext cx="12210876" cy="6866447"/>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8"/>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8"/>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8"/>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8"/>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8"/>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8"/>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8"/>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8"/>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8"/>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8"/>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8"/>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 name="Google Shape;373;p8"/>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8"/>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 name="Google Shape;375;p8"/>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8"/>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8"/>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8"/>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 name="Google Shape;379;p8"/>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 name="Google Shape;380;p8"/>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8"/>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8"/>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85" name="Google Shape;385;p8"/>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86" name="Google Shape;386;p8"/>
          <p:cNvSpPr txBox="1">
            <a:spLocks noGrp="1"/>
          </p:cNvSpPr>
          <p:nvPr>
            <p:ph type="body" idx="1"/>
          </p:nvPr>
        </p:nvSpPr>
        <p:spPr>
          <a:xfrm>
            <a:off x="1554500"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7" name="Google Shape;387;p8"/>
          <p:cNvSpPr txBox="1">
            <a:spLocks noGrp="1"/>
          </p:cNvSpPr>
          <p:nvPr>
            <p:ph type="body" idx="2"/>
          </p:nvPr>
        </p:nvSpPr>
        <p:spPr>
          <a:xfrm>
            <a:off x="4941917"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8" name="Google Shape;388;p8"/>
          <p:cNvSpPr txBox="1">
            <a:spLocks noGrp="1"/>
          </p:cNvSpPr>
          <p:nvPr>
            <p:ph type="body" idx="3"/>
          </p:nvPr>
        </p:nvSpPr>
        <p:spPr>
          <a:xfrm>
            <a:off x="8329335"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9" name="Google Shape;389;p8"/>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407837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0"/>
        <p:cNvGrpSpPr/>
        <p:nvPr/>
      </p:nvGrpSpPr>
      <p:grpSpPr>
        <a:xfrm>
          <a:off x="0" y="0"/>
          <a:ext cx="0" cy="0"/>
          <a:chOff x="0" y="0"/>
          <a:chExt cx="0" cy="0"/>
        </a:xfrm>
      </p:grpSpPr>
      <p:grpSp>
        <p:nvGrpSpPr>
          <p:cNvPr id="391" name="Google Shape;391;p9"/>
          <p:cNvGrpSpPr/>
          <p:nvPr/>
        </p:nvGrpSpPr>
        <p:grpSpPr>
          <a:xfrm>
            <a:off x="-275" y="1"/>
            <a:ext cx="12210876" cy="6866447"/>
            <a:chOff x="-207" y="0"/>
            <a:chExt cx="9158157" cy="5149835"/>
          </a:xfrm>
        </p:grpSpPr>
        <p:sp>
          <p:nvSpPr>
            <p:cNvPr id="392" name="Google Shape;392;p9"/>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9"/>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9"/>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5" name="Google Shape;395;p9"/>
            <p:cNvGrpSpPr/>
            <p:nvPr/>
          </p:nvGrpSpPr>
          <p:grpSpPr>
            <a:xfrm>
              <a:off x="-207" y="664293"/>
              <a:ext cx="155867" cy="653721"/>
              <a:chOff x="5385375" y="498300"/>
              <a:chExt cx="802200" cy="556500"/>
            </a:xfrm>
          </p:grpSpPr>
          <p:sp>
            <p:nvSpPr>
              <p:cNvPr id="396" name="Google Shape;396;p9"/>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9"/>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9"/>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99" name="Google Shape;399;p9"/>
            <p:cNvGrpSpPr/>
            <p:nvPr/>
          </p:nvGrpSpPr>
          <p:grpSpPr>
            <a:xfrm>
              <a:off x="322384" y="4483463"/>
              <a:ext cx="666347" cy="666373"/>
              <a:chOff x="7134700" y="414375"/>
              <a:chExt cx="501919" cy="501900"/>
            </a:xfrm>
          </p:grpSpPr>
          <p:sp>
            <p:nvSpPr>
              <p:cNvPr id="400" name="Google Shape;400;p9"/>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9"/>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9"/>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9"/>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9"/>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9"/>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9"/>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9"/>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9"/>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9"/>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9"/>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9"/>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9"/>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9"/>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9"/>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9"/>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16" name="Google Shape;416;p9"/>
            <p:cNvGrpSpPr/>
            <p:nvPr/>
          </p:nvGrpSpPr>
          <p:grpSpPr>
            <a:xfrm>
              <a:off x="8832384" y="670955"/>
              <a:ext cx="311815" cy="653721"/>
              <a:chOff x="5385375" y="498300"/>
              <a:chExt cx="802200" cy="556500"/>
            </a:xfrm>
          </p:grpSpPr>
          <p:sp>
            <p:nvSpPr>
              <p:cNvPr id="417" name="Google Shape;417;p9"/>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9"/>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9"/>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20" name="Google Shape;420;p9"/>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1" name="Google Shape;421;p9"/>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363106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75" y="1"/>
            <a:ext cx="12210876" cy="6866447"/>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6" name="Google Shape;286;p5"/>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599700" y="2132933"/>
            <a:ext cx="88676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8048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2"/>
        <p:cNvGrpSpPr/>
        <p:nvPr/>
      </p:nvGrpSpPr>
      <p:grpSpPr>
        <a:xfrm>
          <a:off x="0" y="0"/>
          <a:ext cx="0" cy="0"/>
          <a:chOff x="0" y="0"/>
          <a:chExt cx="0" cy="0"/>
        </a:xfrm>
      </p:grpSpPr>
      <p:sp>
        <p:nvSpPr>
          <p:cNvPr id="423" name="Google Shape;423;p10"/>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10"/>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10"/>
          <p:cNvSpPr/>
          <p:nvPr/>
        </p:nvSpPr>
        <p:spPr>
          <a:xfrm>
            <a:off x="429833" y="5986399"/>
            <a:ext cx="10032000" cy="44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26" name="Google Shape;426;p10"/>
          <p:cNvGrpSpPr/>
          <p:nvPr/>
        </p:nvGrpSpPr>
        <p:grpSpPr>
          <a:xfrm>
            <a:off x="-276" y="885725"/>
            <a:ext cx="207823" cy="871628"/>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10"/>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10"/>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0" name="Google Shape;430;p10"/>
          <p:cNvGrpSpPr/>
          <p:nvPr/>
        </p:nvGrpSpPr>
        <p:grpSpPr>
          <a:xfrm>
            <a:off x="429846" y="877301"/>
            <a:ext cx="888463" cy="888497"/>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10"/>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10"/>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10"/>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10"/>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10"/>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10"/>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10"/>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10"/>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10"/>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10"/>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10"/>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10"/>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10"/>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10"/>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10"/>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47" name="Google Shape;447;p10"/>
          <p:cNvGrpSpPr/>
          <p:nvPr/>
        </p:nvGrpSpPr>
        <p:grpSpPr>
          <a:xfrm>
            <a:off x="11776513" y="894607"/>
            <a:ext cx="415753" cy="871628"/>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10"/>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10"/>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51" name="Google Shape;451;p10"/>
          <p:cNvSpPr txBox="1">
            <a:spLocks noGrp="1"/>
          </p:cNvSpPr>
          <p:nvPr>
            <p:ph type="body" idx="1"/>
          </p:nvPr>
        </p:nvSpPr>
        <p:spPr>
          <a:xfrm>
            <a:off x="867633" y="5986400"/>
            <a:ext cx="9594400" cy="441600"/>
          </a:xfrm>
          <a:prstGeom prst="rect">
            <a:avLst/>
          </a:prstGeom>
        </p:spPr>
        <p:txBody>
          <a:bodyPr spcFirstLastPara="1" wrap="square" lIns="0" tIns="0" rIns="0" bIns="0" anchor="ctr" anchorCtr="0">
            <a:noAutofit/>
          </a:bodyPr>
          <a:lstStyle>
            <a:lvl1pPr marL="609585" lvl="0" indent="-304792" rtl="0">
              <a:spcBef>
                <a:spcPts val="480"/>
              </a:spcBef>
              <a:spcAft>
                <a:spcPts val="0"/>
              </a:spcAft>
              <a:buSzPts val="1400"/>
              <a:buNone/>
              <a:defRPr sz="1867"/>
            </a:lvl1pPr>
          </a:lstStyle>
          <a:p>
            <a:endParaRPr/>
          </a:p>
        </p:txBody>
      </p:sp>
      <p:sp>
        <p:nvSpPr>
          <p:cNvPr id="452" name="Google Shape;452;p10"/>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225980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75" y="1"/>
            <a:ext cx="12210876" cy="6866447"/>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82" name="Google Shape;482;p11"/>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AD1D"/>
                </a:solidFill>
              </a:rPr>
              <a:pPr/>
              <a:t>‹#›</a:t>
            </a:fld>
            <a:endParaRPr>
              <a:solidFill>
                <a:srgbClr val="FFAD1D"/>
              </a:solidFill>
            </a:endParaRPr>
          </a:p>
        </p:txBody>
      </p:sp>
    </p:spTree>
    <p:extLst>
      <p:ext uri="{BB962C8B-B14F-4D97-AF65-F5344CB8AC3E}">
        <p14:creationId xmlns:p14="http://schemas.microsoft.com/office/powerpoint/2010/main" val="555117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484" name="Google Shape;484;p12"/>
          <p:cNvSpPr/>
          <p:nvPr/>
        </p:nvSpPr>
        <p:spPr>
          <a:xfrm>
            <a:off x="11320672" y="5986400"/>
            <a:ext cx="871600" cy="87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12"/>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86" name="Google Shape;486;p12"/>
          <p:cNvGrpSpPr/>
          <p:nvPr/>
        </p:nvGrpSpPr>
        <p:grpSpPr>
          <a:xfrm>
            <a:off x="-276" y="885725"/>
            <a:ext cx="207823" cy="871628"/>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12"/>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12"/>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0" name="Google Shape;490;p12"/>
          <p:cNvGrpSpPr/>
          <p:nvPr/>
        </p:nvGrpSpPr>
        <p:grpSpPr>
          <a:xfrm>
            <a:off x="429846" y="877301"/>
            <a:ext cx="888463" cy="888497"/>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12"/>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12"/>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12"/>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12"/>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12"/>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12"/>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12"/>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12"/>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12"/>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12"/>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12"/>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12"/>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12"/>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12"/>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12"/>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07" name="Google Shape;507;p12"/>
          <p:cNvGrpSpPr/>
          <p:nvPr/>
        </p:nvGrpSpPr>
        <p:grpSpPr>
          <a:xfrm>
            <a:off x="11776513" y="894607"/>
            <a:ext cx="415753" cy="871628"/>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11" name="Google Shape;511;p12"/>
          <p:cNvSpPr txBox="1">
            <a:spLocks noGrp="1"/>
          </p:cNvSpPr>
          <p:nvPr>
            <p:ph type="sldNum" idx="12"/>
          </p:nvPr>
        </p:nvSpPr>
        <p:spPr>
          <a:xfrm>
            <a:off x="11320672" y="5986400"/>
            <a:ext cx="871600" cy="871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a:solidFill>
                  <a:srgbClr val="272A36"/>
                </a:solidFill>
              </a:rPr>
              <a:pPr/>
              <a:t>‹#›</a:t>
            </a:fld>
            <a:endParaRPr>
              <a:solidFill>
                <a:srgbClr val="272A36"/>
              </a:solidFill>
            </a:endParaRPr>
          </a:p>
        </p:txBody>
      </p:sp>
    </p:spTree>
    <p:extLst>
      <p:ext uri="{BB962C8B-B14F-4D97-AF65-F5344CB8AC3E}">
        <p14:creationId xmlns:p14="http://schemas.microsoft.com/office/powerpoint/2010/main" val="35412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8133811" y="17"/>
            <a:ext cx="4067200" cy="685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6"/>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429833" y="862000"/>
            <a:ext cx="5960800" cy="871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3" name="Google Shape;293;p6"/>
          <p:cNvGrpSpPr/>
          <p:nvPr/>
        </p:nvGrpSpPr>
        <p:grpSpPr>
          <a:xfrm>
            <a:off x="-276" y="861991"/>
            <a:ext cx="207823" cy="871628"/>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7" name="Google Shape;297;p6"/>
          <p:cNvGrpSpPr/>
          <p:nvPr/>
        </p:nvGrpSpPr>
        <p:grpSpPr>
          <a:xfrm>
            <a:off x="7245337" y="5977952"/>
            <a:ext cx="888463" cy="888497"/>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4" name="Google Shape;314;p6"/>
          <p:cNvGrpSpPr/>
          <p:nvPr/>
        </p:nvGrpSpPr>
        <p:grpSpPr>
          <a:xfrm rot="-5400000">
            <a:off x="10690800" y="-223213"/>
            <a:ext cx="424739" cy="871628"/>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6"/>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3200"/>
            </a:lvl2pPr>
            <a:lvl3pPr lvl="2" rtl="0">
              <a:lnSpc>
                <a:spcPct val="80000"/>
              </a:lnSpc>
              <a:spcBef>
                <a:spcPts val="0"/>
              </a:spcBef>
              <a:spcAft>
                <a:spcPts val="0"/>
              </a:spcAft>
              <a:buSzPts val="2400"/>
              <a:buNone/>
              <a:defRPr sz="3200"/>
            </a:lvl3pPr>
            <a:lvl4pPr lvl="3" rtl="0">
              <a:lnSpc>
                <a:spcPct val="80000"/>
              </a:lnSpc>
              <a:spcBef>
                <a:spcPts val="0"/>
              </a:spcBef>
              <a:spcAft>
                <a:spcPts val="0"/>
              </a:spcAft>
              <a:buSzPts val="2400"/>
              <a:buNone/>
              <a:defRPr sz="3200"/>
            </a:lvl4pPr>
            <a:lvl5pPr lvl="4" rtl="0">
              <a:lnSpc>
                <a:spcPct val="80000"/>
              </a:lnSpc>
              <a:spcBef>
                <a:spcPts val="0"/>
              </a:spcBef>
              <a:spcAft>
                <a:spcPts val="0"/>
              </a:spcAft>
              <a:buSzPts val="2400"/>
              <a:buNone/>
              <a:defRPr sz="3200"/>
            </a:lvl5pPr>
            <a:lvl6pPr lvl="5" rtl="0">
              <a:lnSpc>
                <a:spcPct val="80000"/>
              </a:lnSpc>
              <a:spcBef>
                <a:spcPts val="0"/>
              </a:spcBef>
              <a:spcAft>
                <a:spcPts val="0"/>
              </a:spcAft>
              <a:buSzPts val="2400"/>
              <a:buNone/>
              <a:defRPr sz="3200"/>
            </a:lvl6pPr>
            <a:lvl7pPr lvl="6" rtl="0">
              <a:lnSpc>
                <a:spcPct val="80000"/>
              </a:lnSpc>
              <a:spcBef>
                <a:spcPts val="0"/>
              </a:spcBef>
              <a:spcAft>
                <a:spcPts val="0"/>
              </a:spcAft>
              <a:buSzPts val="2400"/>
              <a:buNone/>
              <a:defRPr sz="3200"/>
            </a:lvl7pPr>
            <a:lvl8pPr lvl="7" rtl="0">
              <a:lnSpc>
                <a:spcPct val="80000"/>
              </a:lnSpc>
              <a:spcBef>
                <a:spcPts val="0"/>
              </a:spcBef>
              <a:spcAft>
                <a:spcPts val="0"/>
              </a:spcAft>
              <a:buSzPts val="2400"/>
              <a:buNone/>
              <a:defRPr sz="3200"/>
            </a:lvl8pPr>
            <a:lvl9pPr lvl="8" rtl="0">
              <a:lnSpc>
                <a:spcPct val="80000"/>
              </a:lnSpc>
              <a:spcBef>
                <a:spcPts val="0"/>
              </a:spcBef>
              <a:spcAft>
                <a:spcPts val="0"/>
              </a:spcAft>
              <a:buSzPts val="2400"/>
              <a:buNone/>
              <a:defRPr sz="3200"/>
            </a:lvl9pPr>
          </a:lstStyle>
          <a:p>
            <a:endParaRPr/>
          </a:p>
        </p:txBody>
      </p:sp>
      <p:sp>
        <p:nvSpPr>
          <p:cNvPr id="319" name="Google Shape;319;p6"/>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154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5"/>
        <p:cNvGrpSpPr/>
        <p:nvPr/>
      </p:nvGrpSpPr>
      <p:grpSpPr>
        <a:xfrm>
          <a:off x="0" y="0"/>
          <a:ext cx="0" cy="0"/>
          <a:chOff x="0" y="0"/>
          <a:chExt cx="0" cy="0"/>
        </a:xfrm>
      </p:grpSpPr>
      <p:grpSp>
        <p:nvGrpSpPr>
          <p:cNvPr id="356" name="Google Shape;356;p8"/>
          <p:cNvGrpSpPr/>
          <p:nvPr/>
        </p:nvGrpSpPr>
        <p:grpSpPr>
          <a:xfrm>
            <a:off x="-275" y="1"/>
            <a:ext cx="12210876" cy="6866447"/>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8"/>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8"/>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8"/>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8"/>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8"/>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8"/>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8"/>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8"/>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8"/>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8"/>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8"/>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8"/>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8"/>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8"/>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8"/>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8"/>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8"/>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5" name="Google Shape;385;p8"/>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86" name="Google Shape;386;p8"/>
          <p:cNvSpPr txBox="1">
            <a:spLocks noGrp="1"/>
          </p:cNvSpPr>
          <p:nvPr>
            <p:ph type="body" idx="1"/>
          </p:nvPr>
        </p:nvSpPr>
        <p:spPr>
          <a:xfrm>
            <a:off x="1554500"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7" name="Google Shape;387;p8"/>
          <p:cNvSpPr txBox="1">
            <a:spLocks noGrp="1"/>
          </p:cNvSpPr>
          <p:nvPr>
            <p:ph type="body" idx="2"/>
          </p:nvPr>
        </p:nvSpPr>
        <p:spPr>
          <a:xfrm>
            <a:off x="4941917"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8" name="Google Shape;388;p8"/>
          <p:cNvSpPr txBox="1">
            <a:spLocks noGrp="1"/>
          </p:cNvSpPr>
          <p:nvPr>
            <p:ph type="body" idx="3"/>
          </p:nvPr>
        </p:nvSpPr>
        <p:spPr>
          <a:xfrm>
            <a:off x="8329335" y="2132933"/>
            <a:ext cx="3009600" cy="38536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89" name="Google Shape;389;p8"/>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255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2"/>
        <p:cNvGrpSpPr/>
        <p:nvPr/>
      </p:nvGrpSpPr>
      <p:grpSpPr>
        <a:xfrm>
          <a:off x="0" y="0"/>
          <a:ext cx="0" cy="0"/>
          <a:chOff x="0" y="0"/>
          <a:chExt cx="0" cy="0"/>
        </a:xfrm>
      </p:grpSpPr>
      <p:sp>
        <p:nvSpPr>
          <p:cNvPr id="423" name="Google Shape;423;p10"/>
          <p:cNvSpPr/>
          <p:nvPr/>
        </p:nvSpPr>
        <p:spPr>
          <a:xfrm>
            <a:off x="11339000" y="5986400"/>
            <a:ext cx="871600" cy="871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10"/>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0"/>
          <p:cNvSpPr/>
          <p:nvPr/>
        </p:nvSpPr>
        <p:spPr>
          <a:xfrm>
            <a:off x="429833" y="5986399"/>
            <a:ext cx="10032000" cy="4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6" name="Google Shape;426;p10"/>
          <p:cNvGrpSpPr/>
          <p:nvPr/>
        </p:nvGrpSpPr>
        <p:grpSpPr>
          <a:xfrm>
            <a:off x="-276" y="885725"/>
            <a:ext cx="207823" cy="871628"/>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0"/>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0"/>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0" name="Google Shape;430;p10"/>
          <p:cNvGrpSpPr/>
          <p:nvPr/>
        </p:nvGrpSpPr>
        <p:grpSpPr>
          <a:xfrm>
            <a:off x="429846" y="877301"/>
            <a:ext cx="888463" cy="888497"/>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0"/>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0"/>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0"/>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0"/>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0"/>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0"/>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0"/>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0"/>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0"/>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0"/>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0"/>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0"/>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0"/>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0"/>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0"/>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 name="Google Shape;447;p10"/>
          <p:cNvGrpSpPr/>
          <p:nvPr/>
        </p:nvGrpSpPr>
        <p:grpSpPr>
          <a:xfrm>
            <a:off x="11776513" y="894607"/>
            <a:ext cx="415753" cy="871628"/>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0"/>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0"/>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1" name="Google Shape;451;p10"/>
          <p:cNvSpPr txBox="1">
            <a:spLocks noGrp="1"/>
          </p:cNvSpPr>
          <p:nvPr>
            <p:ph type="body" idx="1"/>
          </p:nvPr>
        </p:nvSpPr>
        <p:spPr>
          <a:xfrm>
            <a:off x="867633" y="5986400"/>
            <a:ext cx="9594400" cy="441600"/>
          </a:xfrm>
          <a:prstGeom prst="rect">
            <a:avLst/>
          </a:prstGeom>
        </p:spPr>
        <p:txBody>
          <a:bodyPr spcFirstLastPara="1" wrap="square" lIns="0" tIns="0" rIns="0" bIns="0" anchor="ctr" anchorCtr="0">
            <a:noAutofit/>
          </a:bodyPr>
          <a:lstStyle>
            <a:lvl1pPr marL="609585" lvl="0" indent="-304792" rtl="0">
              <a:spcBef>
                <a:spcPts val="480"/>
              </a:spcBef>
              <a:spcAft>
                <a:spcPts val="0"/>
              </a:spcAft>
              <a:buSzPts val="1400"/>
              <a:buNone/>
              <a:defRPr sz="1867"/>
            </a:lvl1pPr>
          </a:lstStyle>
          <a:p>
            <a:endParaRPr/>
          </a:p>
        </p:txBody>
      </p:sp>
      <p:sp>
        <p:nvSpPr>
          <p:cNvPr id="452" name="Google Shape;452;p10"/>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527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75" y="1"/>
            <a:ext cx="12210876" cy="6866447"/>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2" name="Google Shape;482;p11"/>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980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484" name="Google Shape;484;p12"/>
          <p:cNvSpPr/>
          <p:nvPr/>
        </p:nvSpPr>
        <p:spPr>
          <a:xfrm>
            <a:off x="11320672" y="5986400"/>
            <a:ext cx="871600" cy="87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12"/>
          <p:cNvSpPr/>
          <p:nvPr/>
        </p:nvSpPr>
        <p:spPr>
          <a:xfrm>
            <a:off x="0" y="0"/>
            <a:ext cx="8716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6" name="Google Shape;486;p12"/>
          <p:cNvGrpSpPr/>
          <p:nvPr/>
        </p:nvGrpSpPr>
        <p:grpSpPr>
          <a:xfrm>
            <a:off x="-276" y="885725"/>
            <a:ext cx="207823" cy="871628"/>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2"/>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2"/>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 name="Google Shape;490;p12"/>
          <p:cNvGrpSpPr/>
          <p:nvPr/>
        </p:nvGrpSpPr>
        <p:grpSpPr>
          <a:xfrm>
            <a:off x="429846" y="877301"/>
            <a:ext cx="888463" cy="888497"/>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2"/>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2"/>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2"/>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2"/>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2"/>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2"/>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2"/>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2"/>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2"/>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2"/>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2"/>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2"/>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2"/>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2"/>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2"/>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12"/>
          <p:cNvGrpSpPr/>
          <p:nvPr/>
        </p:nvGrpSpPr>
        <p:grpSpPr>
          <a:xfrm>
            <a:off x="11776513" y="894607"/>
            <a:ext cx="415753" cy="871628"/>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1" name="Google Shape;511;p12"/>
          <p:cNvSpPr txBox="1">
            <a:spLocks noGrp="1"/>
          </p:cNvSpPr>
          <p:nvPr>
            <p:ph type="sldNum" idx="12"/>
          </p:nvPr>
        </p:nvSpPr>
        <p:spPr>
          <a:xfrm>
            <a:off x="11320672" y="5986400"/>
            <a:ext cx="871600" cy="871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26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1467" y="885733"/>
            <a:ext cx="10457600" cy="8716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753067" y="2132933"/>
            <a:ext cx="9586000" cy="3848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339005" y="5986400"/>
            <a:ext cx="871600" cy="871600"/>
          </a:xfrm>
          <a:prstGeom prst="rect">
            <a:avLst/>
          </a:prstGeom>
          <a:noFill/>
          <a:ln>
            <a:noFill/>
          </a:ln>
        </p:spPr>
        <p:txBody>
          <a:bodyPr spcFirstLastPara="1" wrap="square" lIns="0" tIns="0" rIns="0" bIns="0" anchor="ctr" anchorCtr="0">
            <a:noAutofit/>
          </a:bodyPr>
          <a:lstStyle>
            <a:lvl1pPr lvl="0" algn="ctr" rtl="0">
              <a:buNone/>
              <a:defRPr sz="1733">
                <a:solidFill>
                  <a:schemeClr val="accent1"/>
                </a:solidFill>
                <a:latin typeface="Barlow Light"/>
                <a:ea typeface="Barlow Light"/>
                <a:cs typeface="Barlow Light"/>
                <a:sym typeface="Barlow Light"/>
              </a:defRPr>
            </a:lvl1pPr>
            <a:lvl2pPr lvl="1" algn="ctr" rtl="0">
              <a:buNone/>
              <a:defRPr sz="1733">
                <a:solidFill>
                  <a:schemeClr val="accent1"/>
                </a:solidFill>
                <a:latin typeface="Barlow Light"/>
                <a:ea typeface="Barlow Light"/>
                <a:cs typeface="Barlow Light"/>
                <a:sym typeface="Barlow Light"/>
              </a:defRPr>
            </a:lvl2pPr>
            <a:lvl3pPr lvl="2" algn="ctr" rtl="0">
              <a:buNone/>
              <a:defRPr sz="1733">
                <a:solidFill>
                  <a:schemeClr val="accent1"/>
                </a:solidFill>
                <a:latin typeface="Barlow Light"/>
                <a:ea typeface="Barlow Light"/>
                <a:cs typeface="Barlow Light"/>
                <a:sym typeface="Barlow Light"/>
              </a:defRPr>
            </a:lvl3pPr>
            <a:lvl4pPr lvl="3" algn="ctr" rtl="0">
              <a:buNone/>
              <a:defRPr sz="1733">
                <a:solidFill>
                  <a:schemeClr val="accent1"/>
                </a:solidFill>
                <a:latin typeface="Barlow Light"/>
                <a:ea typeface="Barlow Light"/>
                <a:cs typeface="Barlow Light"/>
                <a:sym typeface="Barlow Light"/>
              </a:defRPr>
            </a:lvl4pPr>
            <a:lvl5pPr lvl="4" algn="ctr" rtl="0">
              <a:buNone/>
              <a:defRPr sz="1733">
                <a:solidFill>
                  <a:schemeClr val="accent1"/>
                </a:solidFill>
                <a:latin typeface="Barlow Light"/>
                <a:ea typeface="Barlow Light"/>
                <a:cs typeface="Barlow Light"/>
                <a:sym typeface="Barlow Light"/>
              </a:defRPr>
            </a:lvl5pPr>
            <a:lvl6pPr lvl="5" algn="ctr" rtl="0">
              <a:buNone/>
              <a:defRPr sz="1733">
                <a:solidFill>
                  <a:schemeClr val="accent1"/>
                </a:solidFill>
                <a:latin typeface="Barlow Light"/>
                <a:ea typeface="Barlow Light"/>
                <a:cs typeface="Barlow Light"/>
                <a:sym typeface="Barlow Light"/>
              </a:defRPr>
            </a:lvl6pPr>
            <a:lvl7pPr lvl="6" algn="ctr" rtl="0">
              <a:buNone/>
              <a:defRPr sz="1733">
                <a:solidFill>
                  <a:schemeClr val="accent1"/>
                </a:solidFill>
                <a:latin typeface="Barlow Light"/>
                <a:ea typeface="Barlow Light"/>
                <a:cs typeface="Barlow Light"/>
                <a:sym typeface="Barlow Light"/>
              </a:defRPr>
            </a:lvl7pPr>
            <a:lvl8pPr lvl="7" algn="ctr" rtl="0">
              <a:buNone/>
              <a:defRPr sz="1733">
                <a:solidFill>
                  <a:schemeClr val="accent1"/>
                </a:solidFill>
                <a:latin typeface="Barlow Light"/>
                <a:ea typeface="Barlow Light"/>
                <a:cs typeface="Barlow Light"/>
                <a:sym typeface="Barlow Light"/>
              </a:defRPr>
            </a:lvl8pPr>
            <a:lvl9pPr lvl="8" algn="ctr" rtl="0">
              <a:buNone/>
              <a:defRPr sz="1733">
                <a:solidFill>
                  <a:schemeClr val="accent1"/>
                </a:solidFill>
                <a:latin typeface="Barlow Light"/>
                <a:ea typeface="Barlow Light"/>
                <a:cs typeface="Barlow Light"/>
                <a:sym typeface="Barlow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11732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9" r:id="rId7"/>
    <p:sldLayoutId id="2147483670" r:id="rId8"/>
    <p:sldLayoutId id="2147483671"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38200" y="365125"/>
            <a:ext cx="10515600" cy="1325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2" name="Shape 52"/>
          <p:cNvSpPr txBox="1">
            <a:spLocks noGrp="1"/>
          </p:cNvSpPr>
          <p:nvPr>
            <p:ph type="body" idx="1"/>
          </p:nvPr>
        </p:nvSpPr>
        <p:spPr>
          <a:xfrm>
            <a:off x="838200" y="1825625"/>
            <a:ext cx="10515600" cy="43512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60879297"/>
      </p:ext>
    </p:extLst>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7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1467" y="885733"/>
            <a:ext cx="10457600" cy="8716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753067" y="2132933"/>
            <a:ext cx="9586000" cy="3848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339005" y="5986400"/>
            <a:ext cx="871600" cy="871600"/>
          </a:xfrm>
          <a:prstGeom prst="rect">
            <a:avLst/>
          </a:prstGeom>
          <a:noFill/>
          <a:ln>
            <a:noFill/>
          </a:ln>
        </p:spPr>
        <p:txBody>
          <a:bodyPr spcFirstLastPara="1" wrap="square" lIns="0" tIns="0" rIns="0" bIns="0" anchor="ctr" anchorCtr="0">
            <a:noAutofit/>
          </a:bodyPr>
          <a:lstStyle>
            <a:lvl1pPr lvl="0" algn="ctr" rtl="0">
              <a:buNone/>
              <a:defRPr sz="1733">
                <a:solidFill>
                  <a:schemeClr val="accent1"/>
                </a:solidFill>
                <a:latin typeface="Barlow Light"/>
                <a:ea typeface="Barlow Light"/>
                <a:cs typeface="Barlow Light"/>
                <a:sym typeface="Barlow Light"/>
              </a:defRPr>
            </a:lvl1pPr>
            <a:lvl2pPr lvl="1" algn="ctr" rtl="0">
              <a:buNone/>
              <a:defRPr sz="1733">
                <a:solidFill>
                  <a:schemeClr val="accent1"/>
                </a:solidFill>
                <a:latin typeface="Barlow Light"/>
                <a:ea typeface="Barlow Light"/>
                <a:cs typeface="Barlow Light"/>
                <a:sym typeface="Barlow Light"/>
              </a:defRPr>
            </a:lvl2pPr>
            <a:lvl3pPr lvl="2" algn="ctr" rtl="0">
              <a:buNone/>
              <a:defRPr sz="1733">
                <a:solidFill>
                  <a:schemeClr val="accent1"/>
                </a:solidFill>
                <a:latin typeface="Barlow Light"/>
                <a:ea typeface="Barlow Light"/>
                <a:cs typeface="Barlow Light"/>
                <a:sym typeface="Barlow Light"/>
              </a:defRPr>
            </a:lvl3pPr>
            <a:lvl4pPr lvl="3" algn="ctr" rtl="0">
              <a:buNone/>
              <a:defRPr sz="1733">
                <a:solidFill>
                  <a:schemeClr val="accent1"/>
                </a:solidFill>
                <a:latin typeface="Barlow Light"/>
                <a:ea typeface="Barlow Light"/>
                <a:cs typeface="Barlow Light"/>
                <a:sym typeface="Barlow Light"/>
              </a:defRPr>
            </a:lvl4pPr>
            <a:lvl5pPr lvl="4" algn="ctr" rtl="0">
              <a:buNone/>
              <a:defRPr sz="1733">
                <a:solidFill>
                  <a:schemeClr val="accent1"/>
                </a:solidFill>
                <a:latin typeface="Barlow Light"/>
                <a:ea typeface="Barlow Light"/>
                <a:cs typeface="Barlow Light"/>
                <a:sym typeface="Barlow Light"/>
              </a:defRPr>
            </a:lvl5pPr>
            <a:lvl6pPr lvl="5" algn="ctr" rtl="0">
              <a:buNone/>
              <a:defRPr sz="1733">
                <a:solidFill>
                  <a:schemeClr val="accent1"/>
                </a:solidFill>
                <a:latin typeface="Barlow Light"/>
                <a:ea typeface="Barlow Light"/>
                <a:cs typeface="Barlow Light"/>
                <a:sym typeface="Barlow Light"/>
              </a:defRPr>
            </a:lvl6pPr>
            <a:lvl7pPr lvl="6" algn="ctr" rtl="0">
              <a:buNone/>
              <a:defRPr sz="1733">
                <a:solidFill>
                  <a:schemeClr val="accent1"/>
                </a:solidFill>
                <a:latin typeface="Barlow Light"/>
                <a:ea typeface="Barlow Light"/>
                <a:cs typeface="Barlow Light"/>
                <a:sym typeface="Barlow Light"/>
              </a:defRPr>
            </a:lvl7pPr>
            <a:lvl8pPr lvl="7" algn="ctr" rtl="0">
              <a:buNone/>
              <a:defRPr sz="1733">
                <a:solidFill>
                  <a:schemeClr val="accent1"/>
                </a:solidFill>
                <a:latin typeface="Barlow Light"/>
                <a:ea typeface="Barlow Light"/>
                <a:cs typeface="Barlow Light"/>
                <a:sym typeface="Barlow Light"/>
              </a:defRPr>
            </a:lvl8pPr>
            <a:lvl9pPr lvl="8" algn="ctr" rtl="0">
              <a:buNone/>
              <a:defRPr sz="1733">
                <a:solidFill>
                  <a:schemeClr val="accent1"/>
                </a:solidFill>
                <a:latin typeface="Barlow Light"/>
                <a:ea typeface="Barlow Light"/>
                <a:cs typeface="Barlow Light"/>
                <a:sym typeface="Barlow Light"/>
              </a:defRPr>
            </a:lvl9pPr>
          </a:lstStyle>
          <a:p>
            <a:pPr>
              <a:buClr>
                <a:srgbClr val="000000"/>
              </a:buClr>
              <a:buFont typeface="Arial"/>
              <a:buNone/>
            </a:pPr>
            <a:fld id="{00000000-1234-1234-1234-123412341234}" type="slidenum">
              <a:rPr lang="en" kern="0">
                <a:solidFill>
                  <a:srgbClr val="FFAD1D"/>
                </a:solidFill>
              </a:rPr>
              <a:pPr>
                <a:buClr>
                  <a:srgbClr val="000000"/>
                </a:buClr>
                <a:buFont typeface="Arial"/>
                <a:buNone/>
              </a:pPr>
              <a:t>‹#›</a:t>
            </a:fld>
            <a:endParaRPr kern="0">
              <a:solidFill>
                <a:srgbClr val="FFAD1D"/>
              </a:solidFill>
            </a:endParaRPr>
          </a:p>
        </p:txBody>
      </p:sp>
    </p:spTree>
    <p:extLst>
      <p:ext uri="{BB962C8B-B14F-4D97-AF65-F5344CB8AC3E}">
        <p14:creationId xmlns:p14="http://schemas.microsoft.com/office/powerpoint/2010/main" val="1723914548"/>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1467" y="885733"/>
            <a:ext cx="10457600" cy="8716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753067" y="2132933"/>
            <a:ext cx="9586000" cy="3848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339005" y="5986400"/>
            <a:ext cx="871600" cy="871600"/>
          </a:xfrm>
          <a:prstGeom prst="rect">
            <a:avLst/>
          </a:prstGeom>
          <a:noFill/>
          <a:ln>
            <a:noFill/>
          </a:ln>
        </p:spPr>
        <p:txBody>
          <a:bodyPr spcFirstLastPara="1" wrap="square" lIns="0" tIns="0" rIns="0" bIns="0" anchor="ctr" anchorCtr="0">
            <a:noAutofit/>
          </a:bodyPr>
          <a:lstStyle>
            <a:lvl1pPr lvl="0" algn="ctr" rtl="0">
              <a:buNone/>
              <a:defRPr sz="1733">
                <a:solidFill>
                  <a:schemeClr val="accent1"/>
                </a:solidFill>
                <a:latin typeface="Barlow Light"/>
                <a:ea typeface="Barlow Light"/>
                <a:cs typeface="Barlow Light"/>
                <a:sym typeface="Barlow Light"/>
              </a:defRPr>
            </a:lvl1pPr>
            <a:lvl2pPr lvl="1" algn="ctr" rtl="0">
              <a:buNone/>
              <a:defRPr sz="1733">
                <a:solidFill>
                  <a:schemeClr val="accent1"/>
                </a:solidFill>
                <a:latin typeface="Barlow Light"/>
                <a:ea typeface="Barlow Light"/>
                <a:cs typeface="Barlow Light"/>
                <a:sym typeface="Barlow Light"/>
              </a:defRPr>
            </a:lvl2pPr>
            <a:lvl3pPr lvl="2" algn="ctr" rtl="0">
              <a:buNone/>
              <a:defRPr sz="1733">
                <a:solidFill>
                  <a:schemeClr val="accent1"/>
                </a:solidFill>
                <a:latin typeface="Barlow Light"/>
                <a:ea typeface="Barlow Light"/>
                <a:cs typeface="Barlow Light"/>
                <a:sym typeface="Barlow Light"/>
              </a:defRPr>
            </a:lvl3pPr>
            <a:lvl4pPr lvl="3" algn="ctr" rtl="0">
              <a:buNone/>
              <a:defRPr sz="1733">
                <a:solidFill>
                  <a:schemeClr val="accent1"/>
                </a:solidFill>
                <a:latin typeface="Barlow Light"/>
                <a:ea typeface="Barlow Light"/>
                <a:cs typeface="Barlow Light"/>
                <a:sym typeface="Barlow Light"/>
              </a:defRPr>
            </a:lvl4pPr>
            <a:lvl5pPr lvl="4" algn="ctr" rtl="0">
              <a:buNone/>
              <a:defRPr sz="1733">
                <a:solidFill>
                  <a:schemeClr val="accent1"/>
                </a:solidFill>
                <a:latin typeface="Barlow Light"/>
                <a:ea typeface="Barlow Light"/>
                <a:cs typeface="Barlow Light"/>
                <a:sym typeface="Barlow Light"/>
              </a:defRPr>
            </a:lvl5pPr>
            <a:lvl6pPr lvl="5" algn="ctr" rtl="0">
              <a:buNone/>
              <a:defRPr sz="1733">
                <a:solidFill>
                  <a:schemeClr val="accent1"/>
                </a:solidFill>
                <a:latin typeface="Barlow Light"/>
                <a:ea typeface="Barlow Light"/>
                <a:cs typeface="Barlow Light"/>
                <a:sym typeface="Barlow Light"/>
              </a:defRPr>
            </a:lvl6pPr>
            <a:lvl7pPr lvl="6" algn="ctr" rtl="0">
              <a:buNone/>
              <a:defRPr sz="1733">
                <a:solidFill>
                  <a:schemeClr val="accent1"/>
                </a:solidFill>
                <a:latin typeface="Barlow Light"/>
                <a:ea typeface="Barlow Light"/>
                <a:cs typeface="Barlow Light"/>
                <a:sym typeface="Barlow Light"/>
              </a:defRPr>
            </a:lvl7pPr>
            <a:lvl8pPr lvl="7" algn="ctr" rtl="0">
              <a:buNone/>
              <a:defRPr sz="1733">
                <a:solidFill>
                  <a:schemeClr val="accent1"/>
                </a:solidFill>
                <a:latin typeface="Barlow Light"/>
                <a:ea typeface="Barlow Light"/>
                <a:cs typeface="Barlow Light"/>
                <a:sym typeface="Barlow Light"/>
              </a:defRPr>
            </a:lvl8pPr>
            <a:lvl9pPr lvl="8" algn="ctr" rtl="0">
              <a:buNone/>
              <a:defRPr sz="1733">
                <a:solidFill>
                  <a:schemeClr val="accent1"/>
                </a:solidFill>
                <a:latin typeface="Barlow Light"/>
                <a:ea typeface="Barlow Light"/>
                <a:cs typeface="Barlow Light"/>
                <a:sym typeface="Barlow Light"/>
              </a:defRPr>
            </a:lvl9pPr>
          </a:lstStyle>
          <a:p>
            <a:pPr>
              <a:buClr>
                <a:srgbClr val="000000"/>
              </a:buClr>
              <a:buFont typeface="Arial"/>
              <a:buNone/>
            </a:pPr>
            <a:fld id="{00000000-1234-1234-1234-123412341234}" type="slidenum">
              <a:rPr lang="en" kern="0">
                <a:solidFill>
                  <a:srgbClr val="FFAD1D"/>
                </a:solidFill>
              </a:rPr>
              <a:pPr>
                <a:buClr>
                  <a:srgbClr val="000000"/>
                </a:buClr>
                <a:buFont typeface="Arial"/>
                <a:buNone/>
              </a:pPr>
              <a:t>‹#›</a:t>
            </a:fld>
            <a:endParaRPr kern="0">
              <a:solidFill>
                <a:srgbClr val="FFAD1D"/>
              </a:solidFill>
            </a:endParaRPr>
          </a:p>
        </p:txBody>
      </p:sp>
    </p:spTree>
    <p:extLst>
      <p:ext uri="{BB962C8B-B14F-4D97-AF65-F5344CB8AC3E}">
        <p14:creationId xmlns:p14="http://schemas.microsoft.com/office/powerpoint/2010/main" val="4251496446"/>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xfrm>
            <a:off x="914400" y="2055567"/>
            <a:ext cx="8229600" cy="2746800"/>
          </a:xfrm>
          <a:prstGeom prst="rect">
            <a:avLst/>
          </a:prstGeom>
        </p:spPr>
        <p:txBody>
          <a:bodyPr spcFirstLastPara="1" wrap="square" lIns="0" tIns="0" rIns="0" bIns="0" anchor="ctr" anchorCtr="0">
            <a:noAutofit/>
          </a:bodyPr>
          <a:lstStyle/>
          <a:p>
            <a:r>
              <a:rPr lang="en-GB" dirty="0"/>
              <a:t>The Benin Kingdom</a:t>
            </a:r>
            <a:br>
              <a:rPr lang="en-GB" dirty="0"/>
            </a:br>
            <a:r>
              <a:rPr lang="en-GB" dirty="0"/>
              <a:t>Lesson </a:t>
            </a:r>
            <a:r>
              <a:rPr lang="en-GB" dirty="0"/>
              <a:t>3</a:t>
            </a:r>
            <a:endParaRPr dirty="0"/>
          </a:p>
        </p:txBody>
      </p:sp>
      <p:sp>
        <p:nvSpPr>
          <p:cNvPr id="2" name="TextBox 1">
            <a:extLst>
              <a:ext uri="{FF2B5EF4-FFF2-40B4-BE49-F238E27FC236}">
                <a16:creationId xmlns:a16="http://schemas.microsoft.com/office/drawing/2014/main" xmlns="" id="{80BDD46D-2E0C-4621-A5E8-803DFEE17B14}"/>
              </a:ext>
            </a:extLst>
          </p:cNvPr>
          <p:cNvSpPr txBox="1"/>
          <p:nvPr/>
        </p:nvSpPr>
        <p:spPr>
          <a:xfrm>
            <a:off x="662940" y="5452110"/>
            <a:ext cx="6812280" cy="1077218"/>
          </a:xfrm>
          <a:prstGeom prst="rect">
            <a:avLst/>
          </a:prstGeom>
          <a:noFill/>
        </p:spPr>
        <p:txBody>
          <a:bodyPr wrap="square" rtlCol="0">
            <a:spAutoFit/>
          </a:bodyPr>
          <a:lstStyle/>
          <a:p>
            <a:r>
              <a:rPr lang="en-GB" sz="3200" b="1" dirty="0"/>
              <a:t>LO: To </a:t>
            </a:r>
            <a:r>
              <a:rPr lang="en-GB" sz="3200" b="1" dirty="0" smtClean="0"/>
              <a:t>investigate and interpret the past.</a:t>
            </a:r>
            <a:endParaRPr lang="en-GB" sz="3200" b="1" dirty="0"/>
          </a:p>
        </p:txBody>
      </p:sp>
      <p:sp>
        <p:nvSpPr>
          <p:cNvPr id="3" name="TextBox 2"/>
          <p:cNvSpPr txBox="1"/>
          <p:nvPr/>
        </p:nvSpPr>
        <p:spPr>
          <a:xfrm>
            <a:off x="8296507" y="116575"/>
            <a:ext cx="3345366" cy="1938992"/>
          </a:xfrm>
          <a:prstGeom prst="rect">
            <a:avLst/>
          </a:prstGeom>
          <a:noFill/>
        </p:spPr>
        <p:txBody>
          <a:bodyPr wrap="square" rtlCol="0">
            <a:spAutoFit/>
          </a:bodyPr>
          <a:lstStyle/>
          <a:p>
            <a:r>
              <a:rPr lang="en-GB" sz="2400" b="1" dirty="0" smtClean="0"/>
              <a:t>Key Question: </a:t>
            </a:r>
            <a:r>
              <a:rPr lang="en-GB" sz="2400" dirty="0" smtClean="0"/>
              <a:t>What can we learn about Benin society from images and artefacts that have survived??</a:t>
            </a:r>
            <a:endParaRPr lang="en-GB"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39793" y="2492896"/>
            <a:ext cx="7580657" cy="214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31840" y="404665"/>
            <a:ext cx="947896" cy="646331"/>
          </a:xfrm>
          <a:prstGeom prst="rect">
            <a:avLst/>
          </a:prstGeom>
          <a:noFill/>
        </p:spPr>
        <p:txBody>
          <a:bodyPr wrap="square" rtlCol="0">
            <a:spAutoFit/>
          </a:bodyPr>
          <a:lstStyle/>
          <a:p>
            <a:r>
              <a:rPr lang="en-GB" sz="3600" b="1" dirty="0"/>
              <a:t>2</a:t>
            </a:r>
          </a:p>
        </p:txBody>
      </p:sp>
    </p:spTree>
    <p:extLst>
      <p:ext uri="{BB962C8B-B14F-4D97-AF65-F5344CB8AC3E}">
        <p14:creationId xmlns:p14="http://schemas.microsoft.com/office/powerpoint/2010/main" val="544260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95813" y="781050"/>
            <a:ext cx="300037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79576" y="548681"/>
            <a:ext cx="936104" cy="830997"/>
          </a:xfrm>
          <a:prstGeom prst="rect">
            <a:avLst/>
          </a:prstGeom>
          <a:noFill/>
        </p:spPr>
        <p:txBody>
          <a:bodyPr wrap="square" rtlCol="0">
            <a:spAutoFit/>
          </a:bodyPr>
          <a:lstStyle/>
          <a:p>
            <a:r>
              <a:rPr lang="en-GB" sz="4800" b="1" dirty="0">
                <a:latin typeface="Gill Sans MT" pitchFamily="34" charset="0"/>
              </a:rPr>
              <a:t>3</a:t>
            </a:r>
          </a:p>
        </p:txBody>
      </p:sp>
    </p:spTree>
    <p:extLst>
      <p:ext uri="{BB962C8B-B14F-4D97-AF65-F5344CB8AC3E}">
        <p14:creationId xmlns:p14="http://schemas.microsoft.com/office/powerpoint/2010/main" val="3661667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3552" y="404665"/>
            <a:ext cx="864096" cy="1015663"/>
          </a:xfrm>
          <a:prstGeom prst="rect">
            <a:avLst/>
          </a:prstGeom>
          <a:noFill/>
        </p:spPr>
        <p:txBody>
          <a:bodyPr wrap="square" rtlCol="0">
            <a:spAutoFit/>
          </a:bodyPr>
          <a:lstStyle/>
          <a:p>
            <a:r>
              <a:rPr lang="en-GB" sz="6000" b="1" dirty="0"/>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33939" y="452439"/>
            <a:ext cx="2524125"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772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1785" y="2216071"/>
            <a:ext cx="2524125" cy="466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9537" y="374650"/>
            <a:ext cx="447516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57724" y="2044128"/>
            <a:ext cx="2998787" cy="459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25566" y="0"/>
            <a:ext cx="3277814"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4001" y="289244"/>
            <a:ext cx="6889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03647" y="289243"/>
            <a:ext cx="6889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55641" y="2206944"/>
            <a:ext cx="6889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54401" y="2526984"/>
            <a:ext cx="6889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852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76123" y="234343"/>
            <a:ext cx="7748462" cy="5752057"/>
          </a:xfrm>
        </p:spPr>
        <p:txBody>
          <a:bodyPr/>
          <a:lstStyle/>
          <a:p>
            <a:r>
              <a:rPr lang="en-GB" sz="3600" b="1" u="sng" dirty="0" smtClean="0"/>
              <a:t>Task 4: </a:t>
            </a:r>
            <a:r>
              <a:rPr lang="en-GB" sz="3600" dirty="0" smtClean="0"/>
              <a:t> Call my Bluff!</a:t>
            </a:r>
          </a:p>
          <a:p>
            <a:pPr marL="0" indent="0">
              <a:buNone/>
            </a:pPr>
            <a:endParaRPr lang="en-GB" sz="3600" i="1" dirty="0" smtClean="0"/>
          </a:p>
          <a:p>
            <a:pPr marL="0" indent="0">
              <a:buNone/>
            </a:pPr>
            <a:r>
              <a:rPr lang="en-GB" sz="3600" i="1" dirty="0" smtClean="0"/>
              <a:t>I will now collect in your hypotheses.</a:t>
            </a:r>
          </a:p>
          <a:p>
            <a:pPr marL="0" indent="0">
              <a:buNone/>
            </a:pPr>
            <a:endParaRPr lang="en-GB" sz="3600" i="1" dirty="0"/>
          </a:p>
          <a:p>
            <a:pPr marL="0" indent="0">
              <a:buNone/>
            </a:pPr>
            <a:r>
              <a:rPr lang="en-GB" sz="3600" i="1" dirty="0" smtClean="0"/>
              <a:t>I will read out each one, including the REAL answer.</a:t>
            </a:r>
          </a:p>
          <a:p>
            <a:pPr marL="0" indent="0">
              <a:buNone/>
            </a:pPr>
            <a:endParaRPr lang="en-GB" sz="3600" i="1" dirty="0"/>
          </a:p>
          <a:p>
            <a:pPr marL="0" indent="0">
              <a:buNone/>
            </a:pPr>
            <a:r>
              <a:rPr lang="en-GB" sz="3600" i="1" dirty="0" smtClean="0"/>
              <a:t>Which one do you think is the professional historian’s answer?  </a:t>
            </a:r>
          </a:p>
          <a:p>
            <a:pPr marL="0" indent="0">
              <a:buNone/>
            </a:pPr>
            <a:r>
              <a:rPr lang="en-GB" sz="3600" i="1" dirty="0" smtClean="0"/>
              <a:t>Let’s vote!  </a:t>
            </a:r>
            <a:endParaRPr lang="en-GB" dirty="0"/>
          </a:p>
          <a:p>
            <a:pPr marL="0" indent="0">
              <a:buNone/>
            </a:pPr>
            <a:endParaRPr lang="en-GB" dirty="0"/>
          </a:p>
        </p:txBody>
      </p:sp>
      <p:sp>
        <p:nvSpPr>
          <p:cNvPr id="3" name="Slide Number Placeholder 2"/>
          <p:cNvSpPr>
            <a:spLocks noGrp="1"/>
          </p:cNvSpPr>
          <p:nvPr>
            <p:ph type="sldNum" idx="12"/>
          </p:nvPr>
        </p:nvSpPr>
        <p:spPr/>
        <p:txBody>
          <a:bodyPr/>
          <a:lstStyle/>
          <a:p>
            <a:fld id="{00000000-1234-1234-1234-123412341234}" type="slidenum">
              <a:rPr lang="en" smtClean="0">
                <a:solidFill>
                  <a:srgbClr val="FFAD1D"/>
                </a:solidFill>
              </a:rPr>
              <a:pPr/>
              <a:t>14</a:t>
            </a:fld>
            <a:endParaRPr lang="en">
              <a:solidFill>
                <a:srgbClr val="FFAD1D"/>
              </a:solidFill>
            </a:endParaRP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654" y="150558"/>
            <a:ext cx="1581688" cy="20835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619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solidFill>
                  <a:srgbClr val="FFAD1D"/>
                </a:solidFill>
              </a:rPr>
              <a:pPr/>
              <a:t>15</a:t>
            </a:fld>
            <a:endParaRPr lang="en">
              <a:solidFill>
                <a:srgbClr val="FFAD1D"/>
              </a:solidFill>
            </a:endParaRPr>
          </a:p>
        </p:txBody>
      </p:sp>
      <p:sp>
        <p:nvSpPr>
          <p:cNvPr id="3" name="TextBox 2"/>
          <p:cNvSpPr txBox="1"/>
          <p:nvPr/>
        </p:nvSpPr>
        <p:spPr>
          <a:xfrm>
            <a:off x="2230244" y="747132"/>
            <a:ext cx="8095785" cy="5509200"/>
          </a:xfrm>
          <a:prstGeom prst="rect">
            <a:avLst/>
          </a:prstGeom>
          <a:noFill/>
        </p:spPr>
        <p:txBody>
          <a:bodyPr wrap="square" rtlCol="0">
            <a:spAutoFit/>
          </a:bodyPr>
          <a:lstStyle/>
          <a:p>
            <a:r>
              <a:rPr lang="en-GB" sz="8800" dirty="0" smtClean="0"/>
              <a:t>ANSWERS BELOW!  DO NOT REVEAL TOO EARLY!</a:t>
            </a:r>
            <a:endParaRPr lang="en-GB" sz="8800" dirty="0"/>
          </a:p>
        </p:txBody>
      </p:sp>
    </p:spTree>
    <p:extLst>
      <p:ext uri="{BB962C8B-B14F-4D97-AF65-F5344CB8AC3E}">
        <p14:creationId xmlns:p14="http://schemas.microsoft.com/office/powerpoint/2010/main" val="25179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2"/>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p>
            <a:r>
              <a:rPr lang="en-GB" dirty="0" smtClean="0"/>
              <a:t>ARTEFACT 1</a:t>
            </a:r>
            <a:endParaRPr dirty="0"/>
          </a:p>
        </p:txBody>
      </p:sp>
      <p:sp>
        <p:nvSpPr>
          <p:cNvPr id="595" name="Google Shape;595;p22"/>
          <p:cNvSpPr txBox="1">
            <a:spLocks noGrp="1"/>
          </p:cNvSpPr>
          <p:nvPr>
            <p:ph type="body" idx="1"/>
          </p:nvPr>
        </p:nvSpPr>
        <p:spPr>
          <a:xfrm>
            <a:off x="577680" y="3010000"/>
            <a:ext cx="5712400" cy="3848000"/>
          </a:xfrm>
          <a:prstGeom prst="rect">
            <a:avLst/>
          </a:prstGeom>
        </p:spPr>
        <p:txBody>
          <a:bodyPr spcFirstLastPara="1" wrap="square" lIns="0" tIns="0" rIns="0" bIns="0" anchor="t" anchorCtr="0">
            <a:noAutofit/>
          </a:bodyPr>
          <a:lstStyle/>
          <a:p>
            <a:pPr marL="0" indent="0">
              <a:buNone/>
            </a:pPr>
            <a:r>
              <a:rPr lang="en-GB" sz="4000" dirty="0" smtClean="0"/>
              <a:t>This is horn, just like the one used in the Oba’s procession</a:t>
            </a:r>
            <a:endParaRPr sz="4000" dirty="0"/>
          </a:p>
        </p:txBody>
      </p:sp>
      <p:sp>
        <p:nvSpPr>
          <p:cNvPr id="597" name="Google Shape;597;p22"/>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16</a:t>
            </a:fld>
            <a:endParaRPr>
              <a:solidFill>
                <a:srgbClr val="FFFFFF"/>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3880" y="626987"/>
            <a:ext cx="8445880" cy="261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051" y="3355365"/>
            <a:ext cx="2664296" cy="3386817"/>
          </a:xfrm>
          <a:prstGeom prst="rect">
            <a:avLst/>
          </a:prstGeom>
        </p:spPr>
      </p:pic>
    </p:spTree>
    <p:extLst>
      <p:ext uri="{BB962C8B-B14F-4D97-AF65-F5344CB8AC3E}">
        <p14:creationId xmlns:p14="http://schemas.microsoft.com/office/powerpoint/2010/main" val="268081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2"/>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p>
            <a:r>
              <a:rPr lang="en-GB" dirty="0" smtClean="0"/>
              <a:t>ARTEFACT</a:t>
            </a:r>
            <a:r>
              <a:rPr lang="en-GB" dirty="0" smtClean="0"/>
              <a:t> 2</a:t>
            </a:r>
            <a:endParaRPr dirty="0"/>
          </a:p>
        </p:txBody>
      </p:sp>
      <p:sp>
        <p:nvSpPr>
          <p:cNvPr id="595" name="Google Shape;595;p22"/>
          <p:cNvSpPr txBox="1">
            <a:spLocks noGrp="1"/>
          </p:cNvSpPr>
          <p:nvPr>
            <p:ph type="body" idx="1"/>
          </p:nvPr>
        </p:nvSpPr>
        <p:spPr>
          <a:xfrm>
            <a:off x="678267" y="2132933"/>
            <a:ext cx="5712400" cy="3848000"/>
          </a:xfrm>
          <a:prstGeom prst="rect">
            <a:avLst/>
          </a:prstGeom>
        </p:spPr>
        <p:txBody>
          <a:bodyPr spcFirstLastPara="1" wrap="square" lIns="0" tIns="0" rIns="0" bIns="0" anchor="t" anchorCtr="0">
            <a:noAutofit/>
          </a:bodyPr>
          <a:lstStyle/>
          <a:p>
            <a:pPr marL="0" indent="0">
              <a:buNone/>
            </a:pPr>
            <a:r>
              <a:rPr lang="en" sz="4000" dirty="0" smtClean="0"/>
              <a:t>An armlet…</a:t>
            </a:r>
            <a:endParaRPr sz="4000" dirty="0"/>
          </a:p>
        </p:txBody>
      </p:sp>
      <p:sp>
        <p:nvSpPr>
          <p:cNvPr id="597" name="Google Shape;597;p22"/>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17</a:t>
            </a:fld>
            <a:endParaRPr>
              <a:solidFill>
                <a:srgbClr val="FFFFFF"/>
              </a:solidFill>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59611" y="2985480"/>
            <a:ext cx="7580657" cy="214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307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5041" y="5411550"/>
            <a:ext cx="6840760" cy="738664"/>
          </a:xfrm>
          <a:prstGeom prst="rect">
            <a:avLst/>
          </a:prstGeom>
          <a:noFill/>
        </p:spPr>
        <p:txBody>
          <a:bodyPr wrap="square" rtlCol="0">
            <a:spAutoFit/>
          </a:bodyPr>
          <a:lstStyle/>
          <a:p>
            <a:r>
              <a:rPr lang="en-GB" sz="1400" dirty="0"/>
              <a:t>http://en.wikipedia.org/wiki/Benin_Bronzes#/media/File:Relief_-_Staatliches_Museum_f%C3%BCr_V%C3%B6lkerkunde_M%C3%BCnchen_-_DSC08432.JPG</a:t>
            </a:r>
          </a:p>
        </p:txBody>
      </p:sp>
      <p:pic>
        <p:nvPicPr>
          <p:cNvPr id="1028" name="Picture 4" descr="http://upload.wikimedia.org/wikipedia/commons/thumb/7/7a/Relief_-_Staatliches_Museum_f%C3%BCr_V%C3%B6lkerkunde_M%C3%BCnchen_-_DSC08432.JPG/170px-Relief_-_Staatliches_Museum_f%C3%BCr_V%C3%B6lkerkunde_M%C3%BCnchen_-_DSC08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047" y="473432"/>
            <a:ext cx="3456384" cy="461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27970" y="3048707"/>
            <a:ext cx="864096" cy="369332"/>
          </a:xfrm>
          <a:prstGeom prst="rect">
            <a:avLst/>
          </a:prstGeom>
          <a:noFill/>
        </p:spPr>
        <p:txBody>
          <a:bodyPr wrap="square" rtlCol="0">
            <a:spAutoFit/>
          </a:bodyPr>
          <a:lstStyle/>
          <a:p>
            <a:r>
              <a:rPr lang="en-GB" dirty="0"/>
              <a:t>armlet</a:t>
            </a:r>
            <a:endParaRPr lang="en-GB" dirty="0"/>
          </a:p>
        </p:txBody>
      </p:sp>
      <p:cxnSp>
        <p:nvCxnSpPr>
          <p:cNvPr id="8" name="Straight Arrow Connector 7"/>
          <p:cNvCxnSpPr/>
          <p:nvPr/>
        </p:nvCxnSpPr>
        <p:spPr>
          <a:xfrm flipV="1">
            <a:off x="6852084" y="2420888"/>
            <a:ext cx="1774482" cy="5448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03970" y="211872"/>
            <a:ext cx="5423999" cy="5878532"/>
          </a:xfrm>
          <a:prstGeom prst="rect">
            <a:avLst/>
          </a:prstGeom>
          <a:noFill/>
        </p:spPr>
        <p:txBody>
          <a:bodyPr wrap="square" rtlCol="0">
            <a:spAutoFit/>
          </a:bodyPr>
          <a:lstStyle/>
          <a:p>
            <a:r>
              <a:rPr lang="en-GB" sz="2000" dirty="0" smtClean="0">
                <a:latin typeface="Gill Sans MT" pitchFamily="34" charset="0"/>
              </a:rPr>
              <a:t>Armlets were worn on the arms. The </a:t>
            </a:r>
            <a:r>
              <a:rPr lang="en-GB" sz="2000" dirty="0">
                <a:latin typeface="Gill Sans MT" pitchFamily="34" charset="0"/>
              </a:rPr>
              <a:t>armlets are decorated with carved faces. Some of the faces have long hair, beards and moustaches and wear hats</a:t>
            </a:r>
            <a:r>
              <a:rPr lang="en-GB" sz="2000" dirty="0" smtClean="0">
                <a:latin typeface="Gill Sans MT" pitchFamily="34" charset="0"/>
              </a:rPr>
              <a:t>.</a:t>
            </a:r>
          </a:p>
          <a:p>
            <a:endParaRPr lang="en-GB" sz="2000" dirty="0">
              <a:latin typeface="Gill Sans MT" pitchFamily="34" charset="0"/>
            </a:endParaRPr>
          </a:p>
          <a:p>
            <a:r>
              <a:rPr lang="en-GB" sz="2000" dirty="0">
                <a:latin typeface="Gill Sans MT" pitchFamily="34" charset="0"/>
              </a:rPr>
              <a:t>They are probably Portuguese men, maybe traders. The smaller armlet is also decorated with faces of men with short hair and no beards. They may be men from Benin.</a:t>
            </a:r>
          </a:p>
          <a:p>
            <a:endParaRPr lang="en-GB" sz="2000" dirty="0">
              <a:latin typeface="Gill Sans MT" pitchFamily="34" charset="0"/>
            </a:endParaRPr>
          </a:p>
          <a:p>
            <a:r>
              <a:rPr lang="en-GB" sz="2000" dirty="0">
                <a:latin typeface="Gill Sans MT" pitchFamily="34" charset="0"/>
              </a:rPr>
              <a:t>Armlets were not used just for body decoration in ancient Benin. Jewellery showed what job someone did, what group they belonged to or their relationship with the Oba.  As these armlets are made of ivory and gold, which were royal materials, they may have belonged to the Oba or members of his family.</a:t>
            </a:r>
          </a:p>
          <a:p>
            <a:pPr marL="101598" indent="0">
              <a:buNone/>
            </a:pPr>
            <a:endParaRPr lang="en-GB" dirty="0"/>
          </a:p>
          <a:p>
            <a:endParaRPr lang="en-GB" dirty="0"/>
          </a:p>
        </p:txBody>
      </p:sp>
    </p:spTree>
    <p:extLst>
      <p:ext uri="{BB962C8B-B14F-4D97-AF65-F5344CB8AC3E}">
        <p14:creationId xmlns:p14="http://schemas.microsoft.com/office/powerpoint/2010/main" val="2508414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2"/>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p>
            <a:r>
              <a:rPr lang="en-GB" dirty="0" smtClean="0"/>
              <a:t>ARTEFACT 3</a:t>
            </a:r>
            <a:endParaRPr dirty="0"/>
          </a:p>
        </p:txBody>
      </p:sp>
      <p:sp>
        <p:nvSpPr>
          <p:cNvPr id="595" name="Google Shape;595;p22"/>
          <p:cNvSpPr txBox="1">
            <a:spLocks noGrp="1"/>
          </p:cNvSpPr>
          <p:nvPr>
            <p:ph type="body" idx="1"/>
          </p:nvPr>
        </p:nvSpPr>
        <p:spPr>
          <a:xfrm>
            <a:off x="678267" y="1950170"/>
            <a:ext cx="5967860" cy="3848000"/>
          </a:xfrm>
          <a:prstGeom prst="rect">
            <a:avLst/>
          </a:prstGeom>
        </p:spPr>
        <p:txBody>
          <a:bodyPr spcFirstLastPara="1" wrap="square" lIns="0" tIns="0" rIns="0" bIns="0" anchor="t" anchorCtr="0">
            <a:noAutofit/>
          </a:bodyPr>
          <a:lstStyle/>
          <a:p>
            <a:pPr marL="0" indent="0">
              <a:buNone/>
            </a:pPr>
            <a:r>
              <a:rPr lang="en-GB" sz="4000" dirty="0"/>
              <a:t>A bell was used by the Oba who shook it at the altar to contact his spirits.</a:t>
            </a:r>
          </a:p>
          <a:p>
            <a:pPr marL="0" indent="0">
              <a:buNone/>
            </a:pPr>
            <a:r>
              <a:rPr lang="en-GB" sz="4000" dirty="0"/>
              <a:t>Warriors also rang the bell for protection during battle.</a:t>
            </a:r>
            <a:endParaRPr lang="en-GB" sz="4000" dirty="0"/>
          </a:p>
        </p:txBody>
      </p:sp>
      <p:sp>
        <p:nvSpPr>
          <p:cNvPr id="597" name="Google Shape;597;p22"/>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19</a:t>
            </a:fld>
            <a:endParaRPr>
              <a:solidFill>
                <a:srgbClr val="FFFFFF"/>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2174" y="502270"/>
            <a:ext cx="300037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91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p:nvPr/>
        </p:nvSpPr>
        <p:spPr>
          <a:xfrm>
            <a:off x="2310064" y="-219896"/>
            <a:ext cx="7554800" cy="1152000"/>
          </a:xfrm>
          <a:prstGeom prst="rect">
            <a:avLst/>
          </a:prstGeom>
          <a:noFill/>
          <a:ln>
            <a:noFill/>
          </a:ln>
        </p:spPr>
        <p:txBody>
          <a:bodyPr spcFirstLastPara="1" wrap="square" lIns="91433" tIns="45700" rIns="91433" bIns="45700" anchor="ctr" anchorCtr="0">
            <a:noAutofit/>
          </a:bodyPr>
          <a:lstStyle/>
          <a:p>
            <a:pPr algn="ctr" defTabSz="1219170">
              <a:buClr>
                <a:srgbClr val="000000"/>
              </a:buClr>
            </a:pPr>
            <a:r>
              <a:rPr lang="en-GB" sz="4400" b="1" kern="0">
                <a:solidFill>
                  <a:srgbClr val="7030A0"/>
                </a:solidFill>
                <a:latin typeface="Arial"/>
                <a:ea typeface="Arial"/>
                <a:cs typeface="Arial"/>
                <a:sym typeface="Arial"/>
              </a:rPr>
              <a:t>Key Vocabulary</a:t>
            </a:r>
            <a:endParaRPr sz="4400" b="1" kern="0">
              <a:solidFill>
                <a:srgbClr val="7030A0"/>
              </a:solidFill>
              <a:latin typeface="Arial"/>
              <a:ea typeface="Arial"/>
              <a:cs typeface="Arial"/>
              <a:sym typeface="Arial"/>
            </a:endParaRPr>
          </a:p>
        </p:txBody>
      </p:sp>
      <p:sp>
        <p:nvSpPr>
          <p:cNvPr id="142" name="Shape 142"/>
          <p:cNvSpPr/>
          <p:nvPr/>
        </p:nvSpPr>
        <p:spPr>
          <a:xfrm>
            <a:off x="356749" y="932232"/>
            <a:ext cx="2186000" cy="576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000" kern="0">
                <a:solidFill>
                  <a:srgbClr val="FFFFFF"/>
                </a:solidFill>
                <a:latin typeface="Arial"/>
                <a:cs typeface="Arial"/>
                <a:sym typeface="Arial"/>
              </a:rPr>
              <a:t>chronology</a:t>
            </a:r>
            <a:endParaRPr sz="2000" kern="0">
              <a:solidFill>
                <a:srgbClr val="FFFFFF"/>
              </a:solidFill>
              <a:latin typeface="Arial"/>
              <a:ea typeface="Arial"/>
              <a:cs typeface="Arial"/>
              <a:sym typeface="Arial"/>
            </a:endParaRPr>
          </a:p>
        </p:txBody>
      </p:sp>
      <p:sp>
        <p:nvSpPr>
          <p:cNvPr id="143" name="Shape 143"/>
          <p:cNvSpPr/>
          <p:nvPr/>
        </p:nvSpPr>
        <p:spPr>
          <a:xfrm>
            <a:off x="356749" y="1640040"/>
            <a:ext cx="2186000" cy="6532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dirty="0" smtClean="0">
                <a:solidFill>
                  <a:srgbClr val="FFFFFF"/>
                </a:solidFill>
                <a:latin typeface="Arial"/>
                <a:cs typeface="Arial"/>
                <a:sym typeface="Arial"/>
              </a:rPr>
              <a:t>portray</a:t>
            </a:r>
            <a:endParaRPr sz="2400" kern="0" dirty="0">
              <a:solidFill>
                <a:srgbClr val="FFFFFF"/>
              </a:solidFill>
              <a:latin typeface="Arial"/>
              <a:ea typeface="Arial"/>
              <a:cs typeface="Arial"/>
              <a:sym typeface="Arial"/>
            </a:endParaRPr>
          </a:p>
        </p:txBody>
      </p:sp>
      <p:sp>
        <p:nvSpPr>
          <p:cNvPr id="144" name="Shape 144"/>
          <p:cNvSpPr/>
          <p:nvPr/>
        </p:nvSpPr>
        <p:spPr>
          <a:xfrm>
            <a:off x="356749" y="2490053"/>
            <a:ext cx="2186000" cy="648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a:solidFill>
                  <a:srgbClr val="FFFFFF"/>
                </a:solidFill>
                <a:latin typeface="Arial"/>
                <a:cs typeface="Arial"/>
                <a:sym typeface="Arial"/>
              </a:rPr>
              <a:t>civilisation</a:t>
            </a:r>
            <a:endParaRPr sz="2400" kern="0">
              <a:solidFill>
                <a:srgbClr val="FFFFFF"/>
              </a:solidFill>
              <a:latin typeface="Arial"/>
              <a:ea typeface="Arial"/>
              <a:cs typeface="Arial"/>
              <a:sym typeface="Arial"/>
            </a:endParaRPr>
          </a:p>
        </p:txBody>
      </p:sp>
      <p:sp>
        <p:nvSpPr>
          <p:cNvPr id="145" name="Shape 145"/>
          <p:cNvSpPr/>
          <p:nvPr/>
        </p:nvSpPr>
        <p:spPr>
          <a:xfrm>
            <a:off x="401627" y="3334724"/>
            <a:ext cx="2186000" cy="648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000" kern="0" dirty="0" smtClean="0">
                <a:solidFill>
                  <a:srgbClr val="FFFFFF"/>
                </a:solidFill>
                <a:latin typeface="Arial"/>
                <a:cs typeface="Arial"/>
                <a:sym typeface="Arial"/>
              </a:rPr>
              <a:t>artefact</a:t>
            </a:r>
            <a:endParaRPr sz="2000" kern="0" dirty="0">
              <a:solidFill>
                <a:srgbClr val="FFFFFF"/>
              </a:solidFill>
              <a:latin typeface="Arial"/>
              <a:ea typeface="Arial"/>
              <a:cs typeface="Arial"/>
              <a:sym typeface="Arial"/>
            </a:endParaRPr>
          </a:p>
        </p:txBody>
      </p:sp>
      <p:sp>
        <p:nvSpPr>
          <p:cNvPr id="146" name="Shape 146"/>
          <p:cNvSpPr/>
          <p:nvPr/>
        </p:nvSpPr>
        <p:spPr>
          <a:xfrm>
            <a:off x="356749" y="4179395"/>
            <a:ext cx="2186000" cy="792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dirty="0" smtClean="0">
                <a:solidFill>
                  <a:srgbClr val="FFFFFF"/>
                </a:solidFill>
                <a:latin typeface="Arial"/>
                <a:ea typeface="Arial"/>
                <a:cs typeface="Arial"/>
                <a:sym typeface="Arial"/>
              </a:rPr>
              <a:t>Oba</a:t>
            </a:r>
            <a:endParaRPr sz="2400" kern="0" dirty="0">
              <a:solidFill>
                <a:srgbClr val="FFFFFF"/>
              </a:solidFill>
              <a:latin typeface="Arial"/>
              <a:ea typeface="Arial"/>
              <a:cs typeface="Arial"/>
              <a:sym typeface="Arial"/>
            </a:endParaRPr>
          </a:p>
        </p:txBody>
      </p:sp>
      <p:sp>
        <p:nvSpPr>
          <p:cNvPr id="147" name="Shape 147"/>
          <p:cNvSpPr/>
          <p:nvPr/>
        </p:nvSpPr>
        <p:spPr>
          <a:xfrm>
            <a:off x="2840963" y="1015890"/>
            <a:ext cx="9358400" cy="7080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dirty="0">
                <a:solidFill>
                  <a:srgbClr val="000000"/>
                </a:solidFill>
                <a:latin typeface="Arial"/>
                <a:cs typeface="Arial"/>
                <a:sym typeface="Arial"/>
              </a:rPr>
              <a:t>Events in order of time.</a:t>
            </a:r>
            <a:endParaRPr sz="2000" kern="0" dirty="0">
              <a:solidFill>
                <a:srgbClr val="000000"/>
              </a:solidFill>
              <a:latin typeface="Arial"/>
              <a:ea typeface="Arial"/>
              <a:cs typeface="Arial"/>
              <a:sym typeface="Arial"/>
            </a:endParaRPr>
          </a:p>
        </p:txBody>
      </p:sp>
      <p:sp>
        <p:nvSpPr>
          <p:cNvPr id="148" name="Shape 148"/>
          <p:cNvSpPr/>
          <p:nvPr/>
        </p:nvSpPr>
        <p:spPr>
          <a:xfrm>
            <a:off x="2706417" y="1655769"/>
            <a:ext cx="8634000" cy="7080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dirty="0" smtClean="0">
                <a:solidFill>
                  <a:srgbClr val="000000"/>
                </a:solidFill>
                <a:latin typeface="Arial"/>
                <a:cs typeface="Arial"/>
                <a:sym typeface="Arial"/>
              </a:rPr>
              <a:t>To represent of describe something or someone in a painting, film, book or other artistic work.</a:t>
            </a:r>
            <a:endParaRPr sz="2000" kern="0" dirty="0">
              <a:solidFill>
                <a:srgbClr val="000000"/>
              </a:solidFill>
              <a:latin typeface="Arial"/>
              <a:ea typeface="Arial"/>
              <a:cs typeface="Arial"/>
              <a:sym typeface="Arial"/>
            </a:endParaRPr>
          </a:p>
        </p:txBody>
      </p:sp>
      <p:sp>
        <p:nvSpPr>
          <p:cNvPr id="149" name="Shape 149"/>
          <p:cNvSpPr/>
          <p:nvPr/>
        </p:nvSpPr>
        <p:spPr>
          <a:xfrm>
            <a:off x="2628565" y="2467749"/>
            <a:ext cx="8711852" cy="7080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dirty="0">
                <a:solidFill>
                  <a:srgbClr val="000000"/>
                </a:solidFill>
                <a:latin typeface="Arial"/>
                <a:cs typeface="Arial"/>
                <a:sym typeface="Arial"/>
              </a:rPr>
              <a:t>A human society with a high level of culture, government, understanding of the world around them.</a:t>
            </a:r>
            <a:endParaRPr sz="1467" kern="0" dirty="0">
              <a:solidFill>
                <a:srgbClr val="000000"/>
              </a:solidFill>
              <a:latin typeface="Arial"/>
              <a:cs typeface="Arial"/>
              <a:sym typeface="Arial"/>
            </a:endParaRPr>
          </a:p>
        </p:txBody>
      </p:sp>
      <p:sp>
        <p:nvSpPr>
          <p:cNvPr id="150" name="Shape 150"/>
          <p:cNvSpPr/>
          <p:nvPr/>
        </p:nvSpPr>
        <p:spPr>
          <a:xfrm>
            <a:off x="2706417" y="3408905"/>
            <a:ext cx="9280800" cy="7080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dirty="0" smtClean="0">
                <a:solidFill>
                  <a:srgbClr val="000000"/>
                </a:solidFill>
                <a:latin typeface="Arial"/>
                <a:cs typeface="Arial"/>
                <a:sym typeface="Arial"/>
              </a:rPr>
              <a:t>An object made by a person that is of historical interest.</a:t>
            </a:r>
            <a:endParaRPr sz="1467" kern="0" dirty="0">
              <a:solidFill>
                <a:srgbClr val="000000"/>
              </a:solidFill>
              <a:latin typeface="Arial"/>
              <a:cs typeface="Arial"/>
              <a:sym typeface="Arial"/>
            </a:endParaRPr>
          </a:p>
        </p:txBody>
      </p:sp>
      <p:sp>
        <p:nvSpPr>
          <p:cNvPr id="151" name="Shape 151"/>
          <p:cNvSpPr/>
          <p:nvPr/>
        </p:nvSpPr>
        <p:spPr>
          <a:xfrm>
            <a:off x="2706417" y="4353429"/>
            <a:ext cx="6335200" cy="400400"/>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dirty="0" smtClean="0">
                <a:solidFill>
                  <a:srgbClr val="000000"/>
                </a:solidFill>
                <a:latin typeface="Arial"/>
                <a:cs typeface="Arial"/>
                <a:sym typeface="Arial"/>
              </a:rPr>
              <a:t>The traditional ruler and head of the Benin Kingdom.</a:t>
            </a:r>
            <a:endParaRPr sz="2000" kern="0" dirty="0">
              <a:solidFill>
                <a:srgbClr val="000000"/>
              </a:solidFill>
              <a:latin typeface="Arial"/>
              <a:ea typeface="Arial"/>
              <a:cs typeface="Arial"/>
              <a:sym typeface="Arial"/>
            </a:endParaRPr>
          </a:p>
        </p:txBody>
      </p:sp>
      <p:sp>
        <p:nvSpPr>
          <p:cNvPr id="152" name="Shape 152"/>
          <p:cNvSpPr/>
          <p:nvPr/>
        </p:nvSpPr>
        <p:spPr>
          <a:xfrm>
            <a:off x="356749" y="5079631"/>
            <a:ext cx="2186000" cy="792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r>
              <a:rPr lang="en-GB" sz="2400" kern="0" dirty="0" smtClean="0">
                <a:solidFill>
                  <a:srgbClr val="FFFFFF"/>
                </a:solidFill>
                <a:latin typeface="Arial"/>
                <a:ea typeface="Arial"/>
                <a:cs typeface="Arial"/>
                <a:sym typeface="Arial"/>
              </a:rPr>
              <a:t>hypothesis</a:t>
            </a:r>
            <a:endParaRPr sz="2400" kern="0" dirty="0">
              <a:solidFill>
                <a:srgbClr val="FFFFFF"/>
              </a:solidFill>
              <a:latin typeface="Arial"/>
              <a:ea typeface="Arial"/>
              <a:cs typeface="Arial"/>
              <a:sym typeface="Arial"/>
            </a:endParaRPr>
          </a:p>
        </p:txBody>
      </p:sp>
      <p:sp>
        <p:nvSpPr>
          <p:cNvPr id="153" name="Shape 153"/>
          <p:cNvSpPr/>
          <p:nvPr/>
        </p:nvSpPr>
        <p:spPr>
          <a:xfrm>
            <a:off x="2706417" y="5152399"/>
            <a:ext cx="8534012" cy="7080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GB" sz="2000" kern="0" dirty="0" smtClean="0">
                <a:solidFill>
                  <a:srgbClr val="000000"/>
                </a:solidFill>
                <a:latin typeface="Arial"/>
                <a:cs typeface="Arial"/>
                <a:sym typeface="Arial"/>
              </a:rPr>
              <a:t>An idea or explanation for something that is based on known facts but has not yet been proved.</a:t>
            </a:r>
            <a:endParaRPr sz="2000" kern="0" dirty="0">
              <a:solidFill>
                <a:srgbClr val="000000"/>
              </a:solidFill>
              <a:latin typeface="Arial"/>
              <a:cs typeface="Arial"/>
              <a:sym typeface="Arial"/>
            </a:endParaRPr>
          </a:p>
        </p:txBody>
      </p:sp>
      <p:sp>
        <p:nvSpPr>
          <p:cNvPr id="15" name="Shape 152"/>
          <p:cNvSpPr/>
          <p:nvPr/>
        </p:nvSpPr>
        <p:spPr>
          <a:xfrm>
            <a:off x="356749" y="5979867"/>
            <a:ext cx="2186000" cy="79200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endParaRPr sz="2400" kern="0" dirty="0">
              <a:solidFill>
                <a:srgbClr val="FFFFFF"/>
              </a:solidFill>
              <a:latin typeface="Arial"/>
              <a:ea typeface="Arial"/>
              <a:cs typeface="Arial"/>
              <a:sym typeface="Arial"/>
            </a:endParaRPr>
          </a:p>
        </p:txBody>
      </p:sp>
      <p:sp>
        <p:nvSpPr>
          <p:cNvPr id="16" name="Shape 151"/>
          <p:cNvSpPr/>
          <p:nvPr/>
        </p:nvSpPr>
        <p:spPr>
          <a:xfrm>
            <a:off x="2706417" y="6175667"/>
            <a:ext cx="7158447" cy="303932"/>
          </a:xfrm>
          <a:prstGeom prst="rect">
            <a:avLst/>
          </a:prstGeom>
          <a:solidFill>
            <a:schemeClr val="lt1"/>
          </a:solidFill>
          <a:ln>
            <a:noFill/>
          </a:ln>
        </p:spPr>
        <p:txBody>
          <a:bodyPr spcFirstLastPara="1" wrap="square" lIns="91433" tIns="45700" rIns="91433" bIns="45700" anchor="t" anchorCtr="0">
            <a:noAutofit/>
          </a:bodyPr>
          <a:lstStyle/>
          <a:p>
            <a:pPr defTabSz="1219170">
              <a:buClr>
                <a:srgbClr val="000000"/>
              </a:buClr>
            </a:pPr>
            <a:r>
              <a:rPr lang="en-GB" sz="2000" kern="0" dirty="0" smtClean="0">
                <a:solidFill>
                  <a:srgbClr val="000000"/>
                </a:solidFill>
                <a:latin typeface="Arial"/>
                <a:cs typeface="Arial"/>
                <a:sym typeface="Arial"/>
              </a:rPr>
              <a:t>Freedom from being governed or ruled by another country</a:t>
            </a:r>
            <a:endParaRPr sz="2000" kern="0"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p:tgtEl>
                                          <p:spTgt spid="14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 calcmode="lin" valueType="num">
                                      <p:cBhvr additive="base">
                                        <p:cTn id="10" dur="500"/>
                                        <p:tgtEl>
                                          <p:spTgt spid="147"/>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p:tgtEl>
                                          <p:spTgt spid="143"/>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8"/>
                                        </p:tgtEl>
                                        <p:attrNameLst>
                                          <p:attrName>style.visibility</p:attrName>
                                        </p:attrNameLst>
                                      </p:cBhvr>
                                      <p:to>
                                        <p:strVal val="visible"/>
                                      </p:to>
                                    </p:set>
                                    <p:anim calcmode="lin" valueType="num">
                                      <p:cBhvr additive="base">
                                        <p:cTn id="18" dur="500"/>
                                        <p:tgtEl>
                                          <p:spTgt spid="14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4"/>
                                        </p:tgtEl>
                                        <p:attrNameLst>
                                          <p:attrName>style.visibility</p:attrName>
                                        </p:attrNameLst>
                                      </p:cBhvr>
                                      <p:to>
                                        <p:strVal val="visible"/>
                                      </p:to>
                                    </p:set>
                                    <p:anim calcmode="lin" valueType="num">
                                      <p:cBhvr additive="base">
                                        <p:cTn id="23" dur="500"/>
                                        <p:tgtEl>
                                          <p:spTgt spid="14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500"/>
                                        <p:tgtEl>
                                          <p:spTgt spid="14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p:tgtEl>
                                          <p:spTgt spid="145"/>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50"/>
                                        </p:tgtEl>
                                        <p:attrNameLst>
                                          <p:attrName>style.visibility</p:attrName>
                                        </p:attrNameLst>
                                      </p:cBhvr>
                                      <p:to>
                                        <p:strVal val="visible"/>
                                      </p:to>
                                    </p:set>
                                    <p:anim calcmode="lin" valueType="num">
                                      <p:cBhvr additive="base">
                                        <p:cTn id="34" dur="500"/>
                                        <p:tgtEl>
                                          <p:spTgt spid="15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6"/>
                                        </p:tgtEl>
                                        <p:attrNameLst>
                                          <p:attrName>style.visibility</p:attrName>
                                        </p:attrNameLst>
                                      </p:cBhvr>
                                      <p:to>
                                        <p:strVal val="visible"/>
                                      </p:to>
                                    </p:set>
                                    <p:anim calcmode="lin" valueType="num">
                                      <p:cBhvr additive="base">
                                        <p:cTn id="39" dur="500"/>
                                        <p:tgtEl>
                                          <p:spTgt spid="146"/>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51"/>
                                        </p:tgtEl>
                                        <p:attrNameLst>
                                          <p:attrName>style.visibility</p:attrName>
                                        </p:attrNameLst>
                                      </p:cBhvr>
                                      <p:to>
                                        <p:strVal val="visible"/>
                                      </p:to>
                                    </p:set>
                                    <p:anim calcmode="lin" valueType="num">
                                      <p:cBhvr additive="base">
                                        <p:cTn id="42" dur="500"/>
                                        <p:tgtEl>
                                          <p:spTgt spid="15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2"/>
                                        </p:tgtEl>
                                        <p:attrNameLst>
                                          <p:attrName>style.visibility</p:attrName>
                                        </p:attrNameLst>
                                      </p:cBhvr>
                                      <p:to>
                                        <p:strVal val="visible"/>
                                      </p:to>
                                    </p:set>
                                    <p:anim calcmode="lin" valueType="num">
                                      <p:cBhvr additive="base">
                                        <p:cTn id="47" dur="500"/>
                                        <p:tgtEl>
                                          <p:spTgt spid="152"/>
                                        </p:tgtEl>
                                        <p:attrNameLst>
                                          <p:attrName>ppt_y</p:attrName>
                                        </p:attrNameLst>
                                      </p:cBhvr>
                                      <p:tavLst>
                                        <p:tav tm="0">
                                          <p:val>
                                            <p:strVal val="#ppt_y+1"/>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53"/>
                                        </p:tgtEl>
                                        <p:attrNameLst>
                                          <p:attrName>style.visibility</p:attrName>
                                        </p:attrNameLst>
                                      </p:cBhvr>
                                      <p:to>
                                        <p:strVal val="visible"/>
                                      </p:to>
                                    </p:set>
                                    <p:anim calcmode="lin" valueType="num">
                                      <p:cBhvr additive="base">
                                        <p:cTn id="50" dur="500"/>
                                        <p:tgtEl>
                                          <p:spTgt spid="15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p:tgtEl>
                                          <p:spTgt spid="15"/>
                                        </p:tgtEl>
                                        <p:attrNameLst>
                                          <p:attrName>ppt_y</p:attrName>
                                        </p:attrNameLst>
                                      </p:cBhvr>
                                      <p:tavLst>
                                        <p:tav tm="0">
                                          <p:val>
                                            <p:strVal val="#ppt_y+1"/>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2"/>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p>
            <a:r>
              <a:rPr lang="en-GB" dirty="0" smtClean="0"/>
              <a:t>ARTEFACT 4</a:t>
            </a:r>
            <a:endParaRPr dirty="0"/>
          </a:p>
        </p:txBody>
      </p:sp>
      <p:sp>
        <p:nvSpPr>
          <p:cNvPr id="595" name="Google Shape;595;p22"/>
          <p:cNvSpPr txBox="1">
            <a:spLocks noGrp="1"/>
          </p:cNvSpPr>
          <p:nvPr>
            <p:ph type="body" idx="1"/>
          </p:nvPr>
        </p:nvSpPr>
        <p:spPr>
          <a:xfrm>
            <a:off x="410636" y="1927868"/>
            <a:ext cx="6614631" cy="3848000"/>
          </a:xfrm>
          <a:prstGeom prst="rect">
            <a:avLst/>
          </a:prstGeom>
        </p:spPr>
        <p:txBody>
          <a:bodyPr spcFirstLastPara="1" wrap="square" lIns="0" tIns="0" rIns="0" bIns="0" anchor="t" anchorCtr="0">
            <a:noAutofit/>
          </a:bodyPr>
          <a:lstStyle/>
          <a:p>
            <a:pPr marL="0" indent="0">
              <a:buNone/>
            </a:pPr>
            <a:r>
              <a:rPr lang="en-GB" sz="2800" dirty="0"/>
              <a:t>This is an </a:t>
            </a:r>
            <a:r>
              <a:rPr lang="en-GB" sz="2800" dirty="0" err="1"/>
              <a:t>Ukhurhe</a:t>
            </a:r>
            <a:r>
              <a:rPr lang="en-GB" sz="2800" dirty="0"/>
              <a:t> or rattle staff. It was made of ivory and was used for calling up the spirits. It is carved to look like a bamboo cane. There is a carved slot at the bottom end which holds a small rod. It is this rod that makes the stick rattle when the sick is shaken up and down. At the other end of the stick is a clenched fist. This shows that the owner was a powerful person. </a:t>
            </a:r>
          </a:p>
        </p:txBody>
      </p:sp>
      <p:sp>
        <p:nvSpPr>
          <p:cNvPr id="597" name="Google Shape;597;p22"/>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20</a:t>
            </a:fld>
            <a:endParaRPr>
              <a:solidFill>
                <a:srgbClr val="FFFFFF"/>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01608" y="469075"/>
            <a:ext cx="2524125"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251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2"/>
          <p:cNvSpPr txBox="1">
            <a:spLocks noGrp="1"/>
          </p:cNvSpPr>
          <p:nvPr>
            <p:ph type="title"/>
          </p:nvPr>
        </p:nvSpPr>
        <p:spPr>
          <a:xfrm>
            <a:off x="204848" y="5378768"/>
            <a:ext cx="6876176" cy="1479232"/>
          </a:xfrm>
          <a:prstGeom prst="rect">
            <a:avLst/>
          </a:prstGeom>
        </p:spPr>
        <p:txBody>
          <a:bodyPr spcFirstLastPara="1" wrap="square" lIns="0" tIns="0" rIns="0" bIns="0" anchor="ctr" anchorCtr="0">
            <a:noAutofit/>
          </a:bodyPr>
          <a:lstStyle/>
          <a:p>
            <a:r>
              <a:rPr lang="en-US" sz="2800" i="1" dirty="0">
                <a:solidFill>
                  <a:schemeClr val="tx1"/>
                </a:solidFill>
              </a:rPr>
              <a:t>This object is… It comes from (place and time). You can see the detail such as…It tells us that…</a:t>
            </a:r>
            <a:endParaRPr lang="en-GB" sz="2800" dirty="0">
              <a:solidFill>
                <a:schemeClr val="tx1"/>
              </a:solidFill>
            </a:endParaRPr>
          </a:p>
        </p:txBody>
      </p:sp>
      <p:sp>
        <p:nvSpPr>
          <p:cNvPr id="595" name="Google Shape;595;p22"/>
          <p:cNvSpPr txBox="1">
            <a:spLocks noGrp="1"/>
          </p:cNvSpPr>
          <p:nvPr>
            <p:ph type="body" idx="1"/>
          </p:nvPr>
        </p:nvSpPr>
        <p:spPr>
          <a:xfrm>
            <a:off x="427873" y="1530768"/>
            <a:ext cx="7601005" cy="3732608"/>
          </a:xfrm>
          <a:prstGeom prst="rect">
            <a:avLst/>
          </a:prstGeom>
        </p:spPr>
        <p:txBody>
          <a:bodyPr spcFirstLastPara="1" wrap="square" lIns="0" tIns="0" rIns="0" bIns="0" anchor="t" anchorCtr="0">
            <a:noAutofit/>
          </a:bodyPr>
          <a:lstStyle/>
          <a:p>
            <a:pPr marL="0" indent="0">
              <a:buNone/>
            </a:pPr>
            <a:r>
              <a:rPr lang="en" sz="3200" dirty="0" smtClean="0"/>
              <a:t>Imagine you are creating a museum exhibit on Benin. </a:t>
            </a:r>
          </a:p>
          <a:p>
            <a:pPr marL="514350" indent="-514350">
              <a:buAutoNum type="arabicParenR"/>
            </a:pPr>
            <a:r>
              <a:rPr lang="en" sz="3200" dirty="0" smtClean="0"/>
              <a:t>Do a sketch of each artefact.</a:t>
            </a:r>
          </a:p>
          <a:p>
            <a:pPr marL="514350" indent="-514350">
              <a:buFont typeface="Barlow Light"/>
              <a:buAutoNum type="arabicParenR"/>
            </a:pPr>
            <a:r>
              <a:rPr lang="en" sz="3200" dirty="0" smtClean="0"/>
              <a:t>Write a caption for each one.  You might like to use these sentence frames to help you. </a:t>
            </a:r>
          </a:p>
          <a:p>
            <a:pPr marL="514350" indent="-514350">
              <a:buAutoNum type="arabicParenR"/>
            </a:pPr>
            <a:endParaRPr lang="en" sz="3200" dirty="0" smtClean="0"/>
          </a:p>
          <a:p>
            <a:pPr marL="0" indent="0">
              <a:buNone/>
            </a:pPr>
            <a:endParaRPr sz="4000" dirty="0"/>
          </a:p>
        </p:txBody>
      </p:sp>
      <p:sp>
        <p:nvSpPr>
          <p:cNvPr id="597" name="Google Shape;597;p22"/>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21</a:t>
            </a:fld>
            <a:endParaRPr>
              <a:solidFill>
                <a:srgbClr val="FFFFFF"/>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65447" y="401444"/>
            <a:ext cx="1763205" cy="415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35175" y="0"/>
            <a:ext cx="1711830" cy="302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958361" y="4447970"/>
            <a:ext cx="4827813" cy="136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7873" y="57552"/>
            <a:ext cx="5397886" cy="166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60166" y="3356517"/>
            <a:ext cx="2274849" cy="707886"/>
          </a:xfrm>
          <a:prstGeom prst="rect">
            <a:avLst/>
          </a:prstGeom>
          <a:solidFill>
            <a:schemeClr val="tx2">
              <a:lumMod val="25000"/>
            </a:schemeClr>
          </a:solidFill>
        </p:spPr>
        <p:txBody>
          <a:bodyPr wrap="square" rtlCol="0">
            <a:spAutoFit/>
          </a:bodyPr>
          <a:lstStyle/>
          <a:p>
            <a:pPr algn="ctr"/>
            <a:r>
              <a:rPr lang="en-GB" sz="4000" b="1" dirty="0" smtClean="0">
                <a:solidFill>
                  <a:schemeClr val="bg1"/>
                </a:solidFill>
              </a:rPr>
              <a:t>TASK 5</a:t>
            </a:r>
            <a:endParaRPr lang="en-GB" sz="4000" b="1" dirty="0">
              <a:solidFill>
                <a:schemeClr val="bg1"/>
              </a:solidFill>
            </a:endParaRPr>
          </a:p>
        </p:txBody>
      </p:sp>
    </p:spTree>
    <p:extLst>
      <p:ext uri="{BB962C8B-B14F-4D97-AF65-F5344CB8AC3E}">
        <p14:creationId xmlns:p14="http://schemas.microsoft.com/office/powerpoint/2010/main" val="4021064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2"/>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p>
            <a:r>
              <a:rPr lang="en-GB" sz="4000" dirty="0" smtClean="0"/>
              <a:t>Reflection</a:t>
            </a:r>
            <a:endParaRPr sz="4000" dirty="0"/>
          </a:p>
        </p:txBody>
      </p:sp>
      <p:sp>
        <p:nvSpPr>
          <p:cNvPr id="595" name="Google Shape;595;p22"/>
          <p:cNvSpPr txBox="1">
            <a:spLocks noGrp="1"/>
          </p:cNvSpPr>
          <p:nvPr>
            <p:ph type="body" idx="1"/>
          </p:nvPr>
        </p:nvSpPr>
        <p:spPr>
          <a:xfrm>
            <a:off x="678266" y="2132933"/>
            <a:ext cx="6926865" cy="3848000"/>
          </a:xfrm>
          <a:prstGeom prst="rect">
            <a:avLst/>
          </a:prstGeom>
        </p:spPr>
        <p:txBody>
          <a:bodyPr spcFirstLastPara="1" wrap="square" lIns="0" tIns="0" rIns="0" bIns="0" anchor="t" anchorCtr="0">
            <a:noAutofit/>
          </a:bodyPr>
          <a:lstStyle/>
          <a:p>
            <a:r>
              <a:rPr lang="en-GB" sz="4000" dirty="0"/>
              <a:t>Which object do you think is the most interesting?</a:t>
            </a:r>
          </a:p>
          <a:p>
            <a:endParaRPr lang="en-GB" sz="4000" dirty="0"/>
          </a:p>
          <a:p>
            <a:r>
              <a:rPr lang="en-GB" sz="4000" dirty="0"/>
              <a:t>Which object tells you the most about the Benin Empire?</a:t>
            </a:r>
            <a:endParaRPr sz="4000" dirty="0"/>
          </a:p>
        </p:txBody>
      </p:sp>
      <p:sp>
        <p:nvSpPr>
          <p:cNvPr id="597" name="Google Shape;597;p22"/>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22</a:t>
            </a:fld>
            <a:endParaRPr>
              <a:solidFill>
                <a:srgbClr val="FFFFFF"/>
              </a:solidFill>
            </a:endParaRPr>
          </a:p>
        </p:txBody>
      </p:sp>
      <p:pic>
        <p:nvPicPr>
          <p:cNvPr id="3" name="Picture 2"/>
          <p:cNvPicPr>
            <a:picLocks noChangeAspect="1"/>
          </p:cNvPicPr>
          <p:nvPr/>
        </p:nvPicPr>
        <p:blipFill rotWithShape="1">
          <a:blip r:embed="rId3"/>
          <a:srcRect l="11432" t="2277" r="15122" b="1951"/>
          <a:stretch/>
        </p:blipFill>
        <p:spPr>
          <a:xfrm>
            <a:off x="7772400" y="1965626"/>
            <a:ext cx="4237463" cy="3108177"/>
          </a:xfrm>
          <a:prstGeom prst="rect">
            <a:avLst/>
          </a:prstGeom>
        </p:spPr>
      </p:pic>
    </p:spTree>
    <p:extLst>
      <p:ext uri="{BB962C8B-B14F-4D97-AF65-F5344CB8AC3E}">
        <p14:creationId xmlns:p14="http://schemas.microsoft.com/office/powerpoint/2010/main" val="128050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6944" y="32329"/>
            <a:ext cx="6163884" cy="710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52384" y="332657"/>
            <a:ext cx="360040" cy="461665"/>
          </a:xfrm>
          <a:prstGeom prst="rect">
            <a:avLst/>
          </a:prstGeom>
          <a:noFill/>
        </p:spPr>
        <p:txBody>
          <a:bodyPr wrap="square" rtlCol="0">
            <a:spAutoFit/>
          </a:bodyPr>
          <a:lstStyle/>
          <a:p>
            <a:r>
              <a:rPr lang="en-GB" sz="2400" dirty="0">
                <a:sym typeface="Wingdings"/>
              </a:rPr>
              <a:t></a:t>
            </a:r>
            <a:endParaRPr lang="en-GB" sz="2400" dirty="0"/>
          </a:p>
        </p:txBody>
      </p:sp>
      <p:sp>
        <p:nvSpPr>
          <p:cNvPr id="5" name="TextBox 4"/>
          <p:cNvSpPr txBox="1"/>
          <p:nvPr/>
        </p:nvSpPr>
        <p:spPr>
          <a:xfrm>
            <a:off x="9307556" y="2348880"/>
            <a:ext cx="604868" cy="523220"/>
          </a:xfrm>
          <a:prstGeom prst="rect">
            <a:avLst/>
          </a:prstGeom>
          <a:noFill/>
        </p:spPr>
        <p:txBody>
          <a:bodyPr wrap="square" rtlCol="0">
            <a:spAutoFit/>
          </a:bodyPr>
          <a:lstStyle/>
          <a:p>
            <a:r>
              <a:rPr lang="en-GB" sz="2800" dirty="0">
                <a:sym typeface="Wingdings"/>
              </a:rPr>
              <a:t></a:t>
            </a:r>
            <a:endParaRPr lang="en-GB" sz="2800" dirty="0"/>
          </a:p>
        </p:txBody>
      </p:sp>
      <p:sp>
        <p:nvSpPr>
          <p:cNvPr id="6" name="TextBox 5"/>
          <p:cNvSpPr txBox="1"/>
          <p:nvPr/>
        </p:nvSpPr>
        <p:spPr>
          <a:xfrm>
            <a:off x="9307556" y="3585116"/>
            <a:ext cx="820892" cy="523220"/>
          </a:xfrm>
          <a:prstGeom prst="rect">
            <a:avLst/>
          </a:prstGeom>
          <a:noFill/>
        </p:spPr>
        <p:txBody>
          <a:bodyPr wrap="square" rtlCol="0">
            <a:spAutoFit/>
          </a:bodyPr>
          <a:lstStyle/>
          <a:p>
            <a:r>
              <a:rPr lang="en-GB" sz="2800" dirty="0">
                <a:sym typeface="Wingdings"/>
              </a:rPr>
              <a:t></a:t>
            </a:r>
            <a:endParaRPr lang="en-GB" sz="2800" dirty="0"/>
          </a:p>
        </p:txBody>
      </p:sp>
      <p:cxnSp>
        <p:nvCxnSpPr>
          <p:cNvPr id="8" name="Straight Arrow Connector 7"/>
          <p:cNvCxnSpPr>
            <a:stCxn id="5" idx="1"/>
          </p:cNvCxnSpPr>
          <p:nvPr/>
        </p:nvCxnSpPr>
        <p:spPr>
          <a:xfrm flipH="1">
            <a:off x="7824192" y="2610490"/>
            <a:ext cx="1483364" cy="31445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104112" y="3356992"/>
            <a:ext cx="2304256" cy="4897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52384" y="4581128"/>
            <a:ext cx="576064" cy="523220"/>
          </a:xfrm>
          <a:prstGeom prst="rect">
            <a:avLst/>
          </a:prstGeom>
          <a:noFill/>
        </p:spPr>
        <p:txBody>
          <a:bodyPr wrap="square" rtlCol="0">
            <a:spAutoFit/>
          </a:bodyPr>
          <a:lstStyle/>
          <a:p>
            <a:r>
              <a:rPr lang="en-GB" sz="2800" dirty="0">
                <a:sym typeface="Wingdings"/>
              </a:rPr>
              <a:t></a:t>
            </a:r>
            <a:endParaRPr lang="en-GB" sz="2800" dirty="0"/>
          </a:p>
        </p:txBody>
      </p:sp>
      <p:cxnSp>
        <p:nvCxnSpPr>
          <p:cNvPr id="14" name="Straight Arrow Connector 13"/>
          <p:cNvCxnSpPr>
            <a:stCxn id="12" idx="1"/>
          </p:cNvCxnSpPr>
          <p:nvPr/>
        </p:nvCxnSpPr>
        <p:spPr>
          <a:xfrm flipH="1" flipV="1">
            <a:off x="6225614" y="3585116"/>
            <a:ext cx="3326770" cy="12576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4000" y="5877272"/>
            <a:ext cx="1115616" cy="523220"/>
          </a:xfrm>
          <a:prstGeom prst="rect">
            <a:avLst/>
          </a:prstGeom>
          <a:noFill/>
        </p:spPr>
        <p:txBody>
          <a:bodyPr wrap="square" rtlCol="0">
            <a:spAutoFit/>
          </a:bodyPr>
          <a:lstStyle/>
          <a:p>
            <a:r>
              <a:rPr lang="en-GB" sz="2800" dirty="0">
                <a:sym typeface="Wingdings"/>
              </a:rPr>
              <a:t></a:t>
            </a:r>
            <a:endParaRPr lang="en-GB" sz="2800" dirty="0"/>
          </a:p>
        </p:txBody>
      </p:sp>
      <p:cxnSp>
        <p:nvCxnSpPr>
          <p:cNvPr id="17" name="Straight Arrow Connector 16"/>
          <p:cNvCxnSpPr/>
          <p:nvPr/>
        </p:nvCxnSpPr>
        <p:spPr>
          <a:xfrm>
            <a:off x="1847528" y="6061938"/>
            <a:ext cx="2088232" cy="1846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47528" y="4504184"/>
            <a:ext cx="576064" cy="523220"/>
          </a:xfrm>
          <a:prstGeom prst="rect">
            <a:avLst/>
          </a:prstGeom>
          <a:noFill/>
        </p:spPr>
        <p:txBody>
          <a:bodyPr wrap="square" rtlCol="0">
            <a:spAutoFit/>
          </a:bodyPr>
          <a:lstStyle/>
          <a:p>
            <a:r>
              <a:rPr lang="en-GB" sz="2800" dirty="0">
                <a:sym typeface="Wingdings"/>
              </a:rPr>
              <a:t></a:t>
            </a:r>
            <a:endParaRPr lang="en-GB" sz="2800" dirty="0"/>
          </a:p>
        </p:txBody>
      </p:sp>
      <p:cxnSp>
        <p:nvCxnSpPr>
          <p:cNvPr id="20" name="Straight Arrow Connector 19"/>
          <p:cNvCxnSpPr/>
          <p:nvPr/>
        </p:nvCxnSpPr>
        <p:spPr>
          <a:xfrm>
            <a:off x="2279576" y="4765794"/>
            <a:ext cx="316835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847528" y="3372190"/>
            <a:ext cx="432048" cy="523220"/>
          </a:xfrm>
          <a:prstGeom prst="rect">
            <a:avLst/>
          </a:prstGeom>
          <a:noFill/>
        </p:spPr>
        <p:txBody>
          <a:bodyPr wrap="square" rtlCol="0">
            <a:spAutoFit/>
          </a:bodyPr>
          <a:lstStyle/>
          <a:p>
            <a:r>
              <a:rPr lang="en-GB" sz="2800" dirty="0">
                <a:sym typeface="Wingdings"/>
              </a:rPr>
              <a:t></a:t>
            </a:r>
            <a:endParaRPr lang="en-GB" sz="2800" dirty="0"/>
          </a:p>
        </p:txBody>
      </p:sp>
      <p:cxnSp>
        <p:nvCxnSpPr>
          <p:cNvPr id="23" name="Straight Arrow Connector 22"/>
          <p:cNvCxnSpPr/>
          <p:nvPr/>
        </p:nvCxnSpPr>
        <p:spPr>
          <a:xfrm>
            <a:off x="2279576" y="3585116"/>
            <a:ext cx="1368152" cy="8519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47528" y="1340768"/>
            <a:ext cx="432048" cy="523220"/>
          </a:xfrm>
          <a:prstGeom prst="rect">
            <a:avLst/>
          </a:prstGeom>
          <a:noFill/>
        </p:spPr>
        <p:txBody>
          <a:bodyPr wrap="square" rtlCol="0">
            <a:spAutoFit/>
          </a:bodyPr>
          <a:lstStyle/>
          <a:p>
            <a:r>
              <a:rPr lang="en-GB" sz="2800" dirty="0">
                <a:sym typeface="Wingdings"/>
              </a:rPr>
              <a:t></a:t>
            </a:r>
            <a:endParaRPr lang="en-GB" sz="2800" dirty="0"/>
          </a:p>
        </p:txBody>
      </p:sp>
      <p:cxnSp>
        <p:nvCxnSpPr>
          <p:cNvPr id="26" name="Straight Arrow Connector 25"/>
          <p:cNvCxnSpPr/>
          <p:nvPr/>
        </p:nvCxnSpPr>
        <p:spPr>
          <a:xfrm>
            <a:off x="2220960" y="1647964"/>
            <a:ext cx="1944216"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1"/>
          </p:cNvCxnSpPr>
          <p:nvPr/>
        </p:nvCxnSpPr>
        <p:spPr>
          <a:xfrm flipH="1" flipV="1">
            <a:off x="5807968" y="332657"/>
            <a:ext cx="3744416" cy="2308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27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2" grpId="0"/>
      <p:bldP spid="15" grpId="0"/>
      <p:bldP spid="18" grpId="0"/>
      <p:bldP spid="21"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5" name="Google Shape;545;p1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AD1D"/>
                </a:solidFill>
              </a:rPr>
              <a:pPr/>
              <a:t>4</a:t>
            </a:fld>
            <a:endParaRPr>
              <a:solidFill>
                <a:srgbClr val="FFAD1D"/>
              </a:solidFill>
            </a:endParaRPr>
          </a:p>
        </p:txBody>
      </p:sp>
      <p:sp>
        <p:nvSpPr>
          <p:cNvPr id="3" name="TextBox 2"/>
          <p:cNvSpPr txBox="1"/>
          <p:nvPr/>
        </p:nvSpPr>
        <p:spPr>
          <a:xfrm>
            <a:off x="539909" y="2598003"/>
            <a:ext cx="3608345" cy="3046988"/>
          </a:xfrm>
          <a:prstGeom prst="rect">
            <a:avLst/>
          </a:prstGeom>
          <a:noFill/>
        </p:spPr>
        <p:txBody>
          <a:bodyPr wrap="square" rtlCol="0">
            <a:spAutoFit/>
          </a:bodyPr>
          <a:lstStyle/>
          <a:p>
            <a:pPr algn="ctr"/>
            <a:r>
              <a:rPr lang="en-GB" sz="4800" dirty="0" smtClean="0"/>
              <a:t>How did the artist know what to draw?</a:t>
            </a:r>
            <a:endParaRPr lang="en-GB" sz="4800" dirty="0"/>
          </a:p>
        </p:txBody>
      </p:sp>
      <p:pic>
        <p:nvPicPr>
          <p:cNvPr id="4" name="Picture 3"/>
          <p:cNvPicPr>
            <a:picLocks noChangeAspect="1"/>
          </p:cNvPicPr>
          <p:nvPr/>
        </p:nvPicPr>
        <p:blipFill rotWithShape="1">
          <a:blip r:embed="rId3"/>
          <a:srcRect l="26890" t="28780" r="46220" b="9594"/>
          <a:stretch/>
        </p:blipFill>
        <p:spPr>
          <a:xfrm>
            <a:off x="4448541" y="0"/>
            <a:ext cx="5319927" cy="6858000"/>
          </a:xfrm>
          <a:prstGeom prst="rect">
            <a:avLst/>
          </a:prstGeom>
        </p:spPr>
      </p:pic>
    </p:spTree>
    <p:extLst>
      <p:ext uri="{BB962C8B-B14F-4D97-AF65-F5344CB8AC3E}">
        <p14:creationId xmlns:p14="http://schemas.microsoft.com/office/powerpoint/2010/main" val="3476666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6182" t="11572" r="29793" b="15620"/>
          <a:stretch/>
        </p:blipFill>
        <p:spPr bwMode="auto">
          <a:xfrm>
            <a:off x="967725" y="733109"/>
            <a:ext cx="3731027" cy="46277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19772" y="6019785"/>
            <a:ext cx="4797994" cy="369332"/>
          </a:xfrm>
          <a:prstGeom prst="rect">
            <a:avLst/>
          </a:prstGeom>
          <a:noFill/>
        </p:spPr>
        <p:txBody>
          <a:bodyPr wrap="square" rtlCol="0">
            <a:spAutoFit/>
          </a:bodyPr>
          <a:lstStyle/>
          <a:p>
            <a:r>
              <a:rPr lang="en-GB" dirty="0"/>
              <a:t>Image of a </a:t>
            </a:r>
            <a:r>
              <a:rPr lang="en-GB" dirty="0" smtClean="0"/>
              <a:t>leopard – artwork from Benin</a:t>
            </a:r>
            <a:endParaRPr lang="en-GB" dirty="0"/>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3665" y="733109"/>
            <a:ext cx="5333672" cy="496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842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2"/>
          <p:cNvSpPr txBox="1">
            <a:spLocks noGrp="1"/>
          </p:cNvSpPr>
          <p:nvPr>
            <p:ph type="title"/>
          </p:nvPr>
        </p:nvSpPr>
        <p:spPr>
          <a:xfrm>
            <a:off x="678267" y="862000"/>
            <a:ext cx="5712400" cy="871600"/>
          </a:xfrm>
          <a:prstGeom prst="rect">
            <a:avLst/>
          </a:prstGeom>
        </p:spPr>
        <p:txBody>
          <a:bodyPr spcFirstLastPara="1" wrap="square" lIns="0" tIns="0" rIns="0" bIns="0" anchor="ctr" anchorCtr="0">
            <a:noAutofit/>
          </a:bodyPr>
          <a:lstStyle/>
          <a:p>
            <a:endParaRPr dirty="0"/>
          </a:p>
        </p:txBody>
      </p:sp>
      <p:sp>
        <p:nvSpPr>
          <p:cNvPr id="595" name="Google Shape;595;p22"/>
          <p:cNvSpPr txBox="1">
            <a:spLocks noGrp="1"/>
          </p:cNvSpPr>
          <p:nvPr>
            <p:ph type="body" idx="1"/>
          </p:nvPr>
        </p:nvSpPr>
        <p:spPr>
          <a:xfrm>
            <a:off x="678267" y="1733600"/>
            <a:ext cx="5979011" cy="3848000"/>
          </a:xfrm>
          <a:prstGeom prst="rect">
            <a:avLst/>
          </a:prstGeom>
        </p:spPr>
        <p:txBody>
          <a:bodyPr spcFirstLastPara="1" wrap="square" lIns="0" tIns="0" rIns="0" bIns="0" anchor="t" anchorCtr="0">
            <a:noAutofit/>
          </a:bodyPr>
          <a:lstStyle/>
          <a:p>
            <a:pPr marL="0" indent="0" fontAlgn="base">
              <a:buNone/>
            </a:pPr>
            <a:r>
              <a:rPr lang="en-GB" sz="2800" dirty="0" smtClean="0"/>
              <a:t>This </a:t>
            </a:r>
            <a:r>
              <a:rPr lang="en-GB" sz="2800" dirty="0"/>
              <a:t>plaque shows an Oba surrounded by his attendants, two of whom are depicted holding up their shields in a formal protective stance.  Only the Oba was allowed to be shaded in this way within the city.  You can see them shown clearly </a:t>
            </a:r>
            <a:r>
              <a:rPr lang="en-GB" sz="2800" dirty="0" smtClean="0"/>
              <a:t>here, as well as </a:t>
            </a:r>
            <a:r>
              <a:rPr lang="en-GB" sz="2800" dirty="0"/>
              <a:t>in a much later Dutch engraving from the 17</a:t>
            </a:r>
            <a:r>
              <a:rPr lang="en-GB" sz="2800" baseline="30000" dirty="0"/>
              <a:t>th</a:t>
            </a:r>
            <a:r>
              <a:rPr lang="en-GB" sz="2800" dirty="0"/>
              <a:t> </a:t>
            </a:r>
            <a:r>
              <a:rPr lang="en-GB" sz="2800" dirty="0" smtClean="0"/>
              <a:t>century (see next slide).</a:t>
            </a:r>
            <a:endParaRPr lang="en-GB" sz="2800" dirty="0"/>
          </a:p>
        </p:txBody>
      </p:sp>
      <p:sp>
        <p:nvSpPr>
          <p:cNvPr id="597" name="Google Shape;597;p22"/>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6</a:t>
            </a:fld>
            <a:endParaRPr>
              <a:solidFill>
                <a:srgbClr val="FFFFFF"/>
              </a:solidFill>
            </a:endParaRP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3914" y="481066"/>
            <a:ext cx="4175091" cy="54998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05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30128"/>
            <a:ext cx="76200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48016" y="5995934"/>
            <a:ext cx="8580432" cy="646331"/>
          </a:xfrm>
          <a:prstGeom prst="rect">
            <a:avLst/>
          </a:prstGeom>
        </p:spPr>
        <p:txBody>
          <a:bodyPr wrap="square">
            <a:spAutoFit/>
          </a:bodyPr>
          <a:lstStyle/>
          <a:p>
            <a:r>
              <a:rPr lang="en-GB" dirty="0"/>
              <a:t>http://upload.wikimedia.org/wikipedia/commons/thumb/5/53/Ancient_Benin_city.JPG/800px-Ancient_Benin_city.JPG</a:t>
            </a:r>
          </a:p>
        </p:txBody>
      </p:sp>
    </p:spTree>
    <p:extLst>
      <p:ext uri="{BB962C8B-B14F-4D97-AF65-F5344CB8AC3E}">
        <p14:creationId xmlns:p14="http://schemas.microsoft.com/office/powerpoint/2010/main" val="459431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65333" y="234176"/>
            <a:ext cx="7748462" cy="5752057"/>
          </a:xfrm>
        </p:spPr>
        <p:txBody>
          <a:bodyPr/>
          <a:lstStyle/>
          <a:p>
            <a:r>
              <a:rPr lang="en-GB" sz="3600" b="1" u="sng" dirty="0" smtClean="0"/>
              <a:t>Task 4: </a:t>
            </a:r>
            <a:r>
              <a:rPr lang="en-GB" sz="3600" dirty="0" smtClean="0"/>
              <a:t> Call my Bluff!</a:t>
            </a:r>
          </a:p>
          <a:p>
            <a:pPr marL="0" indent="0">
              <a:buNone/>
            </a:pPr>
            <a:endParaRPr lang="en-GB" sz="3600" i="1" dirty="0" smtClean="0"/>
          </a:p>
          <a:p>
            <a:pPr marL="0" indent="0">
              <a:buNone/>
            </a:pPr>
            <a:r>
              <a:rPr lang="en-GB" sz="3600" i="1" dirty="0" smtClean="0"/>
              <a:t>Each group will get an image of an artefact.  Each person will get a sticky note.</a:t>
            </a:r>
          </a:p>
          <a:p>
            <a:pPr marL="0" indent="0">
              <a:buNone/>
            </a:pPr>
            <a:r>
              <a:rPr lang="en-GB" sz="3600" i="1" dirty="0" smtClean="0"/>
              <a:t>On your sticky note, write down:</a:t>
            </a:r>
          </a:p>
          <a:p>
            <a:r>
              <a:rPr lang="en-GB" sz="3600" i="1" dirty="0" smtClean="0"/>
              <a:t>What you think the artefact is.</a:t>
            </a:r>
          </a:p>
          <a:p>
            <a:r>
              <a:rPr lang="en-GB" sz="3600" i="1" dirty="0" smtClean="0"/>
              <a:t>What you think it was used for.</a:t>
            </a:r>
          </a:p>
          <a:p>
            <a:r>
              <a:rPr lang="en-GB" sz="3600" i="1" dirty="0" smtClean="0"/>
              <a:t>Why you think this.</a:t>
            </a:r>
          </a:p>
          <a:p>
            <a:pPr marL="0" indent="0">
              <a:buNone/>
            </a:pPr>
            <a:r>
              <a:rPr lang="en-GB" sz="3600" i="1" dirty="0" smtClean="0"/>
              <a:t>Do not share your ideas yet!</a:t>
            </a:r>
            <a:endParaRPr lang="en-GB" dirty="0"/>
          </a:p>
          <a:p>
            <a:pPr marL="0" indent="0">
              <a:buNone/>
            </a:pPr>
            <a:endParaRPr lang="en-GB" dirty="0"/>
          </a:p>
        </p:txBody>
      </p:sp>
      <p:sp>
        <p:nvSpPr>
          <p:cNvPr id="3" name="Slide Number Placeholder 2"/>
          <p:cNvSpPr>
            <a:spLocks noGrp="1"/>
          </p:cNvSpPr>
          <p:nvPr>
            <p:ph type="sldNum" idx="12"/>
          </p:nvPr>
        </p:nvSpPr>
        <p:spPr/>
        <p:txBody>
          <a:bodyPr/>
          <a:lstStyle/>
          <a:p>
            <a:fld id="{00000000-1234-1234-1234-123412341234}" type="slidenum">
              <a:rPr lang="en" smtClean="0">
                <a:solidFill>
                  <a:srgbClr val="FFAD1D"/>
                </a:solidFill>
              </a:rPr>
              <a:pPr/>
              <a:t>8</a:t>
            </a:fld>
            <a:endParaRPr lang="en">
              <a:solidFill>
                <a:srgbClr val="FFAD1D"/>
              </a:solidFill>
            </a:endParaRP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654" y="150558"/>
            <a:ext cx="1581688" cy="20835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82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1840" y="404665"/>
            <a:ext cx="947896" cy="646331"/>
          </a:xfrm>
          <a:prstGeom prst="rect">
            <a:avLst/>
          </a:prstGeom>
          <a:noFill/>
        </p:spPr>
        <p:txBody>
          <a:bodyPr wrap="square" rtlCol="0">
            <a:spAutoFit/>
          </a:bodyPr>
          <a:lstStyle/>
          <a:p>
            <a:r>
              <a:rPr lang="en-GB" sz="3600" b="1" dirty="0"/>
              <a:t>1</a:t>
            </a:r>
            <a:endParaRPr lang="en-GB" sz="3600" b="1"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09051" y="2639664"/>
            <a:ext cx="8445880" cy="261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968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711</Words>
  <Application>Microsoft Office PowerPoint</Application>
  <PresentationFormat>Widescreen</PresentationFormat>
  <Paragraphs>87</Paragraphs>
  <Slides>22</Slides>
  <Notes>10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Barlow Light</vt:lpstr>
      <vt:lpstr>Barlow SemiBold</vt:lpstr>
      <vt:lpstr>Calibri</vt:lpstr>
      <vt:lpstr>Gill Sans MT</vt:lpstr>
      <vt:lpstr>Wingdings</vt:lpstr>
      <vt:lpstr>Lodovico template</vt:lpstr>
      <vt:lpstr>1_Office Theme</vt:lpstr>
      <vt:lpstr>1_Lodovico template</vt:lpstr>
      <vt:lpstr>3_Lodovico template</vt:lpstr>
      <vt:lpstr>The Benin Kingdom Lesson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ARTEFACT 1</vt:lpstr>
      <vt:lpstr>ARTEFACT 2</vt:lpstr>
      <vt:lpstr>PowerPoint Presentation</vt:lpstr>
      <vt:lpstr>ARTEFACT 3</vt:lpstr>
      <vt:lpstr>ARTEFACT 4</vt:lpstr>
      <vt:lpstr>This object is… It comes from (place and time). You can see the detail such as…It tells us that…</vt:lpstr>
      <vt:lpstr>Reflection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Handley</dc:creator>
  <cp:lastModifiedBy>Sarah Winser</cp:lastModifiedBy>
  <cp:revision>40</cp:revision>
  <dcterms:created xsi:type="dcterms:W3CDTF">2020-03-06T14:46:49Z</dcterms:created>
  <dcterms:modified xsi:type="dcterms:W3CDTF">2020-04-02T16:54:25Z</dcterms:modified>
</cp:coreProperties>
</file>