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9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7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0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8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2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4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76CA-6DFA-4D9D-AA6D-102CFA52DC8A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5956-8E78-4E74-8275-3F050FE54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2900" y="971120"/>
            <a:ext cx="6442841" cy="48321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7296" y="980289"/>
            <a:ext cx="6516187" cy="48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876" y="1095703"/>
            <a:ext cx="6222124" cy="4666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4609" y="1120665"/>
            <a:ext cx="6421821" cy="48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2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1591" y="1024887"/>
            <a:ext cx="6288041" cy="471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9629" y="970778"/>
            <a:ext cx="6432330" cy="4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759" y="998482"/>
            <a:ext cx="6558455" cy="4918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5955" y="942317"/>
            <a:ext cx="6708228" cy="50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50" y="955127"/>
            <a:ext cx="6547945" cy="4910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1161" y="964324"/>
            <a:ext cx="6537434" cy="490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00" y="985572"/>
            <a:ext cx="6348248" cy="4761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2253" y="1008864"/>
            <a:ext cx="6534580" cy="49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406" y="917027"/>
            <a:ext cx="6495393" cy="4871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1670" y="930165"/>
            <a:ext cx="6600496" cy="49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5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Blackford</dc:creator>
  <cp:lastModifiedBy>Amy Blackford</cp:lastModifiedBy>
  <cp:revision>1</cp:revision>
  <dcterms:created xsi:type="dcterms:W3CDTF">2020-06-26T10:05:08Z</dcterms:created>
  <dcterms:modified xsi:type="dcterms:W3CDTF">2020-06-26T10:06:26Z</dcterms:modified>
</cp:coreProperties>
</file>