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1" r:id="rId2"/>
    <p:sldId id="258" r:id="rId3"/>
    <p:sldId id="263" r:id="rId4"/>
    <p:sldId id="280" r:id="rId5"/>
    <p:sldId id="281" r:id="rId6"/>
    <p:sldId id="264" r:id="rId7"/>
    <p:sldId id="282" r:id="rId8"/>
    <p:sldId id="267" r:id="rId9"/>
    <p:sldId id="283" r:id="rId10"/>
    <p:sldId id="284" r:id="rId11"/>
    <p:sldId id="285" r:id="rId12"/>
    <p:sldId id="286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8" r:id="rId23"/>
  </p:sldIdLst>
  <p:sldSz cx="9144000" cy="6858000" type="screen4x3"/>
  <p:notesSz cx="6858000" cy="9144000"/>
  <p:embeddedFontLst>
    <p:embeddedFont>
      <p:font typeface="BPreplay" panose="020005030000000200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ondrina Solid" panose="02000506000000020003" charset="0"/>
      <p:regular r:id="rId34"/>
    </p:embeddedFont>
    <p:embeddedFont>
      <p:font typeface="Sassoon Infant Md" panose="02000603050000020003" charset="0"/>
      <p:regular r:id="rId35"/>
    </p:embeddedFont>
    <p:embeddedFont>
      <p:font typeface="Sassoon Infant Rg" panose="02000503030000020003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88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FC3"/>
    <a:srgbClr val="FFFFE1"/>
    <a:srgbClr val="4E7E9C"/>
    <a:srgbClr val="E6D7A0"/>
    <a:srgbClr val="ABA8A8"/>
    <a:srgbClr val="ACDDFC"/>
    <a:srgbClr val="F5E098"/>
    <a:srgbClr val="FFCC99"/>
    <a:srgbClr val="C69857"/>
    <a:srgbClr val="E62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4" autoAdjust="0"/>
  </p:normalViewPr>
  <p:slideViewPr>
    <p:cSldViewPr snapToGrid="0" showGuides="1">
      <p:cViewPr varScale="1">
        <p:scale>
          <a:sx n="108" d="100"/>
          <a:sy n="108" d="100"/>
        </p:scale>
        <p:origin x="1686" y="114"/>
      </p:cViewPr>
      <p:guideLst>
        <p:guide orient="horz" pos="2183"/>
        <p:guide pos="2880"/>
        <p:guide pos="295"/>
        <p:guide orient="horz" pos="3997"/>
        <p:guide pos="5488"/>
        <p:guide orient="horz" pos="323"/>
        <p:guide pos="476"/>
        <p:guide orient="horz" pos="459"/>
        <p:guide orient="horz" pos="383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1B38-E35A-4E5F-89F0-E475DE2A4B6D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5335-9998-4790-98EB-38A1797E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7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red area</a:t>
            </a:r>
            <a:r>
              <a:rPr lang="en-GB" baseline="0" dirty="0"/>
              <a:t> to show the South West counties of the UK.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43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5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7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9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1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2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2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dksyH4JmfK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2.jpeg"/><Relationship Id="rId4" Type="http://schemas.openxmlformats.org/officeDocument/2006/relationships/hyperlink" Target="http://www.visitstives.org.uk/home/st-iv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5617" y="6464797"/>
            <a:ext cx="3905955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Year 2 | Beside the Seaside | Let’s Explore a Seaside Town | Lesson 4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Beside the Seaside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30" y="1491916"/>
            <a:ext cx="5856882" cy="4528630"/>
          </a:xfrm>
          <a:prstGeom prst="rect">
            <a:avLst/>
          </a:prstGeom>
        </p:spPr>
      </p:pic>
      <p:pic>
        <p:nvPicPr>
          <p:cNvPr id="5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is St. Ives?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/>
          <a:stretch/>
        </p:blipFill>
        <p:spPr>
          <a:xfrm>
            <a:off x="2549242" y="1491915"/>
            <a:ext cx="4035985" cy="46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is St. Ives?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79" y="1491915"/>
            <a:ext cx="6064372" cy="45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is St. Ives?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3" r="54223"/>
          <a:stretch/>
        </p:blipFill>
        <p:spPr>
          <a:xfrm>
            <a:off x="1416379" y="1490577"/>
            <a:ext cx="6064372" cy="45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/>
          <a:stretch/>
        </p:blipFill>
        <p:spPr>
          <a:xfrm>
            <a:off x="758729" y="1351059"/>
            <a:ext cx="5476753" cy="4741765"/>
          </a:xfrm>
          <a:prstGeom prst="rect">
            <a:avLst/>
          </a:prstGeom>
        </p:spPr>
      </p:pic>
      <p:pic>
        <p:nvPicPr>
          <p:cNvPr id="5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is St. Ives?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9442" y="1568391"/>
            <a:ext cx="2187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The Seafood Cafe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Barbara Hepworth Museum and Sculpture Garden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FontTx/>
              <a:buAutoNum type="arabicPeriod"/>
            </a:pPr>
            <a:r>
              <a:rPr lang="en-GB" dirty="0"/>
              <a:t>St. Ives Photo Gallery</a:t>
            </a:r>
          </a:p>
        </p:txBody>
      </p:sp>
    </p:spTree>
    <p:extLst>
      <p:ext uri="{BB962C8B-B14F-4D97-AF65-F5344CB8AC3E}">
        <p14:creationId xmlns:p14="http://schemas.microsoft.com/office/powerpoint/2010/main" val="256939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Let’s Explore St. Ives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650" y="1476000"/>
            <a:ext cx="7596188" cy="731581"/>
          </a:xfrm>
          <a:prstGeom prst="roundRect">
            <a:avLst>
              <a:gd name="adj" fmla="val 1916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We are going to explore what the seaside town of St. Ives </a:t>
            </a:r>
            <a:r>
              <a:rPr lang="en-US">
                <a:solidFill>
                  <a:schemeClr val="tx1"/>
                </a:solidFill>
              </a:rPr>
              <a:t>is like, </a:t>
            </a:r>
            <a:r>
              <a:rPr lang="en-US" dirty="0">
                <a:solidFill>
                  <a:schemeClr val="tx1"/>
                </a:solidFill>
              </a:rPr>
              <a:t>without leaving </a:t>
            </a:r>
            <a:r>
              <a:rPr lang="en-US">
                <a:solidFill>
                  <a:schemeClr val="tx1"/>
                </a:solidFill>
              </a:rPr>
              <a:t>the classroom, </a:t>
            </a:r>
            <a:r>
              <a:rPr lang="en-US" dirty="0">
                <a:solidFill>
                  <a:schemeClr val="tx1"/>
                </a:solidFill>
              </a:rPr>
              <a:t>by looking at videos and photographs. </a:t>
            </a:r>
          </a:p>
        </p:txBody>
      </p:sp>
      <p:pic>
        <p:nvPicPr>
          <p:cNvPr id="42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55650" y="2346386"/>
            <a:ext cx="2292548" cy="1949570"/>
          </a:xfrm>
          <a:prstGeom prst="roundRect">
            <a:avLst>
              <a:gd name="adj" fmla="val 647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Use your Word Web Frame to make notes, draw pictures and record your observations about the town as we go!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28" y="2346386"/>
            <a:ext cx="5178010" cy="36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12013" r="28302" b="21069"/>
          <a:stretch/>
        </p:blipFill>
        <p:spPr>
          <a:xfrm>
            <a:off x="755650" y="1328783"/>
            <a:ext cx="7596188" cy="42991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Let’s Explore St. Ives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rcRect l="12112" t="45360" r="85839" b="47238"/>
          <a:stretch/>
        </p:blipFill>
        <p:spPr>
          <a:xfrm>
            <a:off x="755650" y="5162980"/>
            <a:ext cx="915245" cy="929846"/>
          </a:xfrm>
          <a:prstGeom prst="rect">
            <a:avLst/>
          </a:prstGeom>
        </p:spPr>
      </p:pic>
      <p:sp>
        <p:nvSpPr>
          <p:cNvPr id="18" name="Rectangle 17">
            <a:hlinkClick r:id="rId2"/>
          </p:cNvPr>
          <p:cNvSpPr/>
          <p:nvPr/>
        </p:nvSpPr>
        <p:spPr>
          <a:xfrm>
            <a:off x="1672664" y="5173434"/>
            <a:ext cx="6679174" cy="919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to watch the video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>
          <a:xfrm>
            <a:off x="5253484" y="1450031"/>
            <a:ext cx="3098354" cy="20466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Let’s Explore St. Ives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1338687"/>
            <a:ext cx="1909912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About St. 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7" y="1874686"/>
            <a:ext cx="4230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St. Ives is known as the ‘jewel’ in Cornwall’s crown. </a:t>
            </a:r>
            <a:r>
              <a:rPr lang="en-US" dirty="0"/>
              <a:t>It is a popular resort for visitors, especially families. St. Ives has many attractions and things to do for all different kinds of tourists.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7407" y="4951984"/>
            <a:ext cx="423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town has four beaches. The golden sands and great conditions for watersports are enjoyed by everyone.</a:t>
            </a:r>
            <a:endParaRPr lang="en-US" dirty="0">
              <a:hlinkClick r:id="rId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407" y="3417648"/>
            <a:ext cx="4230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In the past, St. Ives was a busy fishing village. Although much of the fishing has reduced, the </a:t>
            </a:r>
            <a:r>
              <a:rPr lang="en-US" dirty="0" err="1">
                <a:cs typeface="Calibri"/>
              </a:rPr>
              <a:t>harbour</a:t>
            </a:r>
            <a:r>
              <a:rPr lang="en-US" dirty="0">
                <a:cs typeface="Calibri"/>
              </a:rPr>
              <a:t> is still in use for boat trips, tourist fishing and seal spotting tours to other locations on the coast.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612979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john47kent, </a:t>
            </a:r>
            <a:r>
              <a:rPr lang="en-GB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Ethreon</a:t>
            </a:r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84" y="3715075"/>
            <a:ext cx="3098354" cy="2051659"/>
          </a:xfrm>
          <a:prstGeom prst="rect">
            <a:avLst/>
          </a:prstGeom>
        </p:spPr>
      </p:pic>
      <p:pic>
        <p:nvPicPr>
          <p:cNvPr id="12" name="Talking Partn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Let’s Explore St. Ives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5649" y="1338687"/>
            <a:ext cx="2789807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Places to Stay and Eat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49" y="1961892"/>
            <a:ext cx="757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many places to stay in St. Ives, ranging from large hotels to small guest houses and holiday cottages. St. Ives offers a wide range of places to eat, including cafes, restaurants, fine dining and the traditional fish and chips and ice cream. Don’t forget to watch out for the seagulls!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0834" r="6389" b="35072"/>
          <a:stretch/>
        </p:blipFill>
        <p:spPr>
          <a:xfrm>
            <a:off x="755650" y="3638295"/>
            <a:ext cx="2407005" cy="16105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0" y="3638059"/>
            <a:ext cx="2429222" cy="16144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31241" r="1591" b="21309"/>
          <a:stretch/>
        </p:blipFill>
        <p:spPr>
          <a:xfrm>
            <a:off x="5981347" y="3638061"/>
            <a:ext cx="2403156" cy="16144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6000" y="612979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Loz</a:t>
            </a:r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 Flowers, </a:t>
            </a:r>
            <a:r>
              <a:rPr lang="en-GB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tawlaker</a:t>
            </a:r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</a:t>
            </a:r>
          </a:p>
        </p:txBody>
      </p:sp>
      <p:pic>
        <p:nvPicPr>
          <p:cNvPr id="10" name="Talking Partn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2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7059" r="12001"/>
          <a:stretch/>
        </p:blipFill>
        <p:spPr>
          <a:xfrm>
            <a:off x="764278" y="4248644"/>
            <a:ext cx="2341232" cy="16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Let’s Explore St. Ives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49" y="1338687"/>
            <a:ext cx="1746011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Things to 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49" y="2030450"/>
            <a:ext cx="245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famous artist Barbara Hepworth lived in St. Ives and there is a museum in the </a:t>
            </a:r>
            <a:r>
              <a:rPr lang="en-US" dirty="0" err="1"/>
              <a:t>centre</a:t>
            </a:r>
            <a:r>
              <a:rPr lang="en-US" dirty="0"/>
              <a:t> of the town which attracts many tourists to see her works.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784562" y="2025050"/>
            <a:ext cx="2567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Tate St. Ives offers many changing exhibitions and there are many smaller art galleries scattered all around the town itself.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0416" y="2025050"/>
            <a:ext cx="2713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Leach Pottery was started in </a:t>
            </a:r>
            <a:r>
              <a:rPr lang="en-US" dirty="0" err="1"/>
              <a:t>St.Ives</a:t>
            </a:r>
            <a:r>
              <a:rPr lang="en-US" dirty="0"/>
              <a:t> in 1920 by Bernard Leach which is also another popular attraction for tourists to visit.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>
          <a:xfrm>
            <a:off x="5909551" y="4248644"/>
            <a:ext cx="2442287" cy="1644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b="12790"/>
          <a:stretch/>
        </p:blipFill>
        <p:spPr>
          <a:xfrm>
            <a:off x="3233719" y="4266763"/>
            <a:ext cx="2550843" cy="1631736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Let’s Explore St. 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-875" r="53676" b="15081"/>
          <a:stretch/>
        </p:blipFill>
        <p:spPr>
          <a:xfrm>
            <a:off x="635367" y="3824655"/>
            <a:ext cx="2208284" cy="258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0" t="3999" r="-1788" b="3494"/>
          <a:stretch/>
        </p:blipFill>
        <p:spPr>
          <a:xfrm>
            <a:off x="6795718" y="3622403"/>
            <a:ext cx="1881555" cy="278719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785839" y="1357773"/>
            <a:ext cx="5572322" cy="4225731"/>
          </a:xfrm>
          <a:custGeom>
            <a:avLst/>
            <a:gdLst>
              <a:gd name="connsiteX0" fmla="*/ 2182153 w 5572322"/>
              <a:gd name="connsiteY0" fmla="*/ 0 h 3954521"/>
              <a:gd name="connsiteX1" fmla="*/ 2755045 w 5572322"/>
              <a:gd name="connsiteY1" fmla="*/ 389869 h 3954521"/>
              <a:gd name="connsiteX2" fmla="*/ 2756058 w 5572322"/>
              <a:gd name="connsiteY2" fmla="*/ 393282 h 3954521"/>
              <a:gd name="connsiteX3" fmla="*/ 2772152 w 5572322"/>
              <a:gd name="connsiteY3" fmla="*/ 347832 h 3954521"/>
              <a:gd name="connsiteX4" fmla="*/ 3220137 w 5572322"/>
              <a:gd name="connsiteY4" fmla="*/ 25710 h 3954521"/>
              <a:gd name="connsiteX5" fmla="*/ 3256766 w 5572322"/>
              <a:gd name="connsiteY5" fmla="*/ 22472 h 3954521"/>
              <a:gd name="connsiteX6" fmla="*/ 3304363 w 5572322"/>
              <a:gd name="connsiteY6" fmla="*/ 9615 h 3954521"/>
              <a:gd name="connsiteX7" fmla="*/ 3413333 w 5572322"/>
              <a:gd name="connsiteY7" fmla="*/ 0 h 3954521"/>
              <a:gd name="connsiteX8" fmla="*/ 3980547 w 5572322"/>
              <a:gd name="connsiteY8" fmla="*/ 375974 h 3954521"/>
              <a:gd name="connsiteX9" fmla="*/ 4005793 w 5572322"/>
              <a:gd name="connsiteY9" fmla="*/ 457303 h 3954521"/>
              <a:gd name="connsiteX10" fmla="*/ 4104767 w 5572322"/>
              <a:gd name="connsiteY10" fmla="*/ 413204 h 3954521"/>
              <a:gd name="connsiteX11" fmla="*/ 4377330 w 5572322"/>
              <a:gd name="connsiteY11" fmla="*/ 368032 h 3954521"/>
              <a:gd name="connsiteX12" fmla="*/ 5022538 w 5572322"/>
              <a:gd name="connsiteY12" fmla="*/ 719104 h 3954521"/>
              <a:gd name="connsiteX13" fmla="*/ 5022884 w 5572322"/>
              <a:gd name="connsiteY13" fmla="*/ 720019 h 3954521"/>
              <a:gd name="connsiteX14" fmla="*/ 5024434 w 5572322"/>
              <a:gd name="connsiteY14" fmla="*/ 721898 h 3954521"/>
              <a:gd name="connsiteX15" fmla="*/ 5129567 w 5572322"/>
              <a:gd name="connsiteY15" fmla="*/ 1066080 h 3954521"/>
              <a:gd name="connsiteX16" fmla="*/ 5081192 w 5572322"/>
              <a:gd name="connsiteY16" fmla="*/ 1305695 h 3954521"/>
              <a:gd name="connsiteX17" fmla="*/ 5064903 w 5572322"/>
              <a:gd name="connsiteY17" fmla="*/ 1335704 h 3954521"/>
              <a:gd name="connsiteX18" fmla="*/ 5080796 w 5572322"/>
              <a:gd name="connsiteY18" fmla="*/ 1337305 h 3954521"/>
              <a:gd name="connsiteX19" fmla="*/ 5572322 w 5572322"/>
              <a:gd name="connsiteY19" fmla="*/ 1940390 h 3954521"/>
              <a:gd name="connsiteX20" fmla="*/ 4956732 w 5572322"/>
              <a:gd name="connsiteY20" fmla="*/ 2555980 h 3954521"/>
              <a:gd name="connsiteX21" fmla="*/ 4937908 w 5572322"/>
              <a:gd name="connsiteY21" fmla="*/ 2554082 h 3954521"/>
              <a:gd name="connsiteX22" fmla="*/ 4949266 w 5572322"/>
              <a:gd name="connsiteY22" fmla="*/ 2563455 h 3954521"/>
              <a:gd name="connsiteX23" fmla="*/ 5129567 w 5572322"/>
              <a:gd name="connsiteY23" fmla="*/ 2998743 h 3954521"/>
              <a:gd name="connsiteX24" fmla="*/ 4638040 w 5572322"/>
              <a:gd name="connsiteY24" fmla="*/ 3601827 h 3954521"/>
              <a:gd name="connsiteX25" fmla="*/ 4628900 w 5572322"/>
              <a:gd name="connsiteY25" fmla="*/ 3602748 h 3954521"/>
              <a:gd name="connsiteX26" fmla="*/ 4622719 w 5572322"/>
              <a:gd name="connsiteY26" fmla="*/ 3604668 h 3954521"/>
              <a:gd name="connsiteX27" fmla="*/ 4430095 w 5572322"/>
              <a:gd name="connsiteY27" fmla="*/ 3626921 h 3954521"/>
              <a:gd name="connsiteX28" fmla="*/ 4153412 w 5572322"/>
              <a:gd name="connsiteY28" fmla="*/ 3578559 h 3954521"/>
              <a:gd name="connsiteX29" fmla="*/ 4134513 w 5572322"/>
              <a:gd name="connsiteY29" fmla="*/ 3569637 h 3954521"/>
              <a:gd name="connsiteX30" fmla="*/ 4073749 w 5572322"/>
              <a:gd name="connsiteY30" fmla="*/ 3549984 h 3954521"/>
              <a:gd name="connsiteX31" fmla="*/ 3985821 w 5572322"/>
              <a:gd name="connsiteY31" fmla="*/ 3508497 h 3954521"/>
              <a:gd name="connsiteX32" fmla="*/ 3969136 w 5572322"/>
              <a:gd name="connsiteY32" fmla="*/ 3497195 h 3954521"/>
              <a:gd name="connsiteX33" fmla="*/ 3952959 w 5572322"/>
              <a:gd name="connsiteY33" fmla="*/ 3577323 h 3954521"/>
              <a:gd name="connsiteX34" fmla="*/ 3385744 w 5572322"/>
              <a:gd name="connsiteY34" fmla="*/ 3953298 h 3954521"/>
              <a:gd name="connsiteX35" fmla="*/ 2859275 w 5572322"/>
              <a:gd name="connsiteY35" fmla="*/ 3656914 h 3954521"/>
              <a:gd name="connsiteX36" fmla="*/ 2816075 w 5572322"/>
              <a:gd name="connsiteY36" fmla="*/ 3569917 h 3954521"/>
              <a:gd name="connsiteX37" fmla="*/ 2797876 w 5572322"/>
              <a:gd name="connsiteY37" fmla="*/ 3621314 h 3954521"/>
              <a:gd name="connsiteX38" fmla="*/ 2224474 w 5572322"/>
              <a:gd name="connsiteY38" fmla="*/ 3954521 h 3954521"/>
              <a:gd name="connsiteX39" fmla="*/ 2182620 w 5572322"/>
              <a:gd name="connsiteY39" fmla="*/ 3950823 h 3954521"/>
              <a:gd name="connsiteX40" fmla="*/ 2154566 w 5572322"/>
              <a:gd name="connsiteY40" fmla="*/ 3953298 h 3954521"/>
              <a:gd name="connsiteX41" fmla="*/ 1581674 w 5572322"/>
              <a:gd name="connsiteY41" fmla="*/ 3563428 h 3954521"/>
              <a:gd name="connsiteX42" fmla="*/ 1563750 w 5572322"/>
              <a:gd name="connsiteY42" fmla="*/ 3503083 h 3954521"/>
              <a:gd name="connsiteX43" fmla="*/ 1555757 w 5572322"/>
              <a:gd name="connsiteY43" fmla="*/ 3508497 h 3954521"/>
              <a:gd name="connsiteX44" fmla="*/ 1164249 w 5572322"/>
              <a:gd name="connsiteY44" fmla="*/ 3606666 h 3954521"/>
              <a:gd name="connsiteX45" fmla="*/ 1023127 w 5572322"/>
              <a:gd name="connsiteY45" fmla="*/ 3594989 h 3954521"/>
              <a:gd name="connsiteX46" fmla="*/ 949529 w 5572322"/>
              <a:gd name="connsiteY46" fmla="*/ 3576234 h 3954521"/>
              <a:gd name="connsiteX47" fmla="*/ 934283 w 5572322"/>
              <a:gd name="connsiteY47" fmla="*/ 3574698 h 3954521"/>
              <a:gd name="connsiteX48" fmla="*/ 892050 w 5572322"/>
              <a:gd name="connsiteY48" fmla="*/ 3561587 h 3954521"/>
              <a:gd name="connsiteX49" fmla="*/ 891686 w 5572322"/>
              <a:gd name="connsiteY49" fmla="*/ 3561494 h 3954521"/>
              <a:gd name="connsiteX50" fmla="*/ 891536 w 5572322"/>
              <a:gd name="connsiteY50" fmla="*/ 3561427 h 3954521"/>
              <a:gd name="connsiteX51" fmla="*/ 818730 w 5572322"/>
              <a:gd name="connsiteY51" fmla="*/ 3538827 h 3954521"/>
              <a:gd name="connsiteX52" fmla="*/ 442755 w 5572322"/>
              <a:gd name="connsiteY52" fmla="*/ 2971613 h 3954521"/>
              <a:gd name="connsiteX53" fmla="*/ 547888 w 5572322"/>
              <a:gd name="connsiteY53" fmla="*/ 2627429 h 3954521"/>
              <a:gd name="connsiteX54" fmla="*/ 607510 w 5572322"/>
              <a:gd name="connsiteY54" fmla="*/ 2555167 h 3954521"/>
              <a:gd name="connsiteX55" fmla="*/ 491528 w 5572322"/>
              <a:gd name="connsiteY55" fmla="*/ 2543475 h 3954521"/>
              <a:gd name="connsiteX56" fmla="*/ 0 w 5572322"/>
              <a:gd name="connsiteY56" fmla="*/ 1940390 h 3954521"/>
              <a:gd name="connsiteX57" fmla="*/ 491528 w 5572322"/>
              <a:gd name="connsiteY57" fmla="*/ 1337305 h 3954521"/>
              <a:gd name="connsiteX58" fmla="*/ 521381 w 5572322"/>
              <a:gd name="connsiteY58" fmla="*/ 1334295 h 3954521"/>
              <a:gd name="connsiteX59" fmla="*/ 491131 w 5572322"/>
              <a:gd name="connsiteY59" fmla="*/ 1278566 h 3954521"/>
              <a:gd name="connsiteX60" fmla="*/ 442755 w 5572322"/>
              <a:gd name="connsiteY60" fmla="*/ 1038951 h 3954521"/>
              <a:gd name="connsiteX61" fmla="*/ 455262 w 5572322"/>
              <a:gd name="connsiteY61" fmla="*/ 914887 h 3954521"/>
              <a:gd name="connsiteX62" fmla="*/ 475422 w 5572322"/>
              <a:gd name="connsiteY62" fmla="*/ 849942 h 3954521"/>
              <a:gd name="connsiteX63" fmla="*/ 478240 w 5572322"/>
              <a:gd name="connsiteY63" fmla="*/ 827001 h 3954521"/>
              <a:gd name="connsiteX64" fmla="*/ 1164249 w 5572322"/>
              <a:gd name="connsiteY64" fmla="*/ 368032 h 3954521"/>
              <a:gd name="connsiteX65" fmla="*/ 1555757 w 5572322"/>
              <a:gd name="connsiteY65" fmla="*/ 466201 h 3954521"/>
              <a:gd name="connsiteX66" fmla="*/ 1581515 w 5572322"/>
              <a:gd name="connsiteY66" fmla="*/ 483647 h 3954521"/>
              <a:gd name="connsiteX67" fmla="*/ 1614938 w 5572322"/>
              <a:gd name="connsiteY67" fmla="*/ 375974 h 3954521"/>
              <a:gd name="connsiteX68" fmla="*/ 2182153 w 5572322"/>
              <a:gd name="connsiteY68" fmla="*/ 0 h 39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572322" h="3954521">
                <a:moveTo>
                  <a:pt x="2182153" y="0"/>
                </a:moveTo>
                <a:cubicBezTo>
                  <a:pt x="2442453" y="0"/>
                  <a:pt x="2665016" y="161558"/>
                  <a:pt x="2755045" y="389869"/>
                </a:cubicBezTo>
                <a:lnTo>
                  <a:pt x="2756058" y="393282"/>
                </a:lnTo>
                <a:lnTo>
                  <a:pt x="2772152" y="347832"/>
                </a:lnTo>
                <a:cubicBezTo>
                  <a:pt x="2850878" y="184655"/>
                  <a:pt x="3017584" y="62046"/>
                  <a:pt x="3220137" y="25710"/>
                </a:cubicBezTo>
                <a:lnTo>
                  <a:pt x="3256766" y="22472"/>
                </a:lnTo>
                <a:lnTo>
                  <a:pt x="3304363" y="9615"/>
                </a:lnTo>
                <a:cubicBezTo>
                  <a:pt x="3339732" y="3297"/>
                  <a:pt x="3376148" y="0"/>
                  <a:pt x="3413333" y="0"/>
                </a:cubicBezTo>
                <a:cubicBezTo>
                  <a:pt x="3668319" y="0"/>
                  <a:pt x="3887095" y="155030"/>
                  <a:pt x="3980547" y="375974"/>
                </a:cubicBezTo>
                <a:lnTo>
                  <a:pt x="4005793" y="457303"/>
                </a:lnTo>
                <a:lnTo>
                  <a:pt x="4104767" y="413204"/>
                </a:lnTo>
                <a:cubicBezTo>
                  <a:pt x="4188542" y="384117"/>
                  <a:pt x="4280648" y="368032"/>
                  <a:pt x="4377330" y="368032"/>
                </a:cubicBezTo>
                <a:cubicBezTo>
                  <a:pt x="4667377" y="368032"/>
                  <a:pt x="4916237" y="512794"/>
                  <a:pt x="5022538" y="719104"/>
                </a:cubicBezTo>
                <a:lnTo>
                  <a:pt x="5022884" y="720019"/>
                </a:lnTo>
                <a:lnTo>
                  <a:pt x="5024434" y="721898"/>
                </a:lnTo>
                <a:cubicBezTo>
                  <a:pt x="5090810" y="820147"/>
                  <a:pt x="5129567" y="938587"/>
                  <a:pt x="5129567" y="1066080"/>
                </a:cubicBezTo>
                <a:cubicBezTo>
                  <a:pt x="5129567" y="1151076"/>
                  <a:pt x="5112343" y="1232047"/>
                  <a:pt x="5081192" y="1305695"/>
                </a:cubicBezTo>
                <a:lnTo>
                  <a:pt x="5064903" y="1335704"/>
                </a:lnTo>
                <a:lnTo>
                  <a:pt x="5080796" y="1337305"/>
                </a:lnTo>
                <a:cubicBezTo>
                  <a:pt x="5361310" y="1394708"/>
                  <a:pt x="5572322" y="1642907"/>
                  <a:pt x="5572322" y="1940390"/>
                </a:cubicBezTo>
                <a:cubicBezTo>
                  <a:pt x="5572322" y="2280371"/>
                  <a:pt x="5296713" y="2555980"/>
                  <a:pt x="4956732" y="2555980"/>
                </a:cubicBezTo>
                <a:lnTo>
                  <a:pt x="4937908" y="2554082"/>
                </a:lnTo>
                <a:lnTo>
                  <a:pt x="4949266" y="2563455"/>
                </a:lnTo>
                <a:cubicBezTo>
                  <a:pt x="5060666" y="2674855"/>
                  <a:pt x="5129567" y="2828751"/>
                  <a:pt x="5129567" y="2998743"/>
                </a:cubicBezTo>
                <a:cubicBezTo>
                  <a:pt x="5129567" y="3296227"/>
                  <a:pt x="4918554" y="3544425"/>
                  <a:pt x="4638040" y="3601827"/>
                </a:cubicBezTo>
                <a:lnTo>
                  <a:pt x="4628900" y="3602748"/>
                </a:lnTo>
                <a:lnTo>
                  <a:pt x="4622719" y="3604668"/>
                </a:lnTo>
                <a:cubicBezTo>
                  <a:pt x="4563514" y="3618997"/>
                  <a:pt x="4498422" y="3626921"/>
                  <a:pt x="4430095" y="3626921"/>
                </a:cubicBezTo>
                <a:cubicBezTo>
                  <a:pt x="4327605" y="3626921"/>
                  <a:pt x="4232393" y="3609093"/>
                  <a:pt x="4153412" y="3578559"/>
                </a:cubicBezTo>
                <a:lnTo>
                  <a:pt x="4134513" y="3569637"/>
                </a:lnTo>
                <a:lnTo>
                  <a:pt x="4073749" y="3549984"/>
                </a:lnTo>
                <a:cubicBezTo>
                  <a:pt x="4043136" y="3537875"/>
                  <a:pt x="4013761" y="3523992"/>
                  <a:pt x="3985821" y="3508497"/>
                </a:cubicBezTo>
                <a:lnTo>
                  <a:pt x="3969136" y="3497195"/>
                </a:lnTo>
                <a:lnTo>
                  <a:pt x="3952959" y="3577323"/>
                </a:lnTo>
                <a:cubicBezTo>
                  <a:pt x="3859508" y="3798267"/>
                  <a:pt x="3640730" y="3953298"/>
                  <a:pt x="3385744" y="3953298"/>
                </a:cubicBezTo>
                <a:cubicBezTo>
                  <a:pt x="3162633" y="3953298"/>
                  <a:pt x="2967242" y="3834603"/>
                  <a:pt x="2859275" y="3656914"/>
                </a:cubicBezTo>
                <a:lnTo>
                  <a:pt x="2816075" y="3569917"/>
                </a:lnTo>
                <a:lnTo>
                  <a:pt x="2797876" y="3621314"/>
                </a:lnTo>
                <a:cubicBezTo>
                  <a:pt x="2703406" y="3817126"/>
                  <a:pt x="2482242" y="3954521"/>
                  <a:pt x="2224474" y="3954521"/>
                </a:cubicBezTo>
                <a:lnTo>
                  <a:pt x="2182620" y="3950823"/>
                </a:lnTo>
                <a:lnTo>
                  <a:pt x="2154566" y="3953298"/>
                </a:lnTo>
                <a:cubicBezTo>
                  <a:pt x="1894268" y="3953298"/>
                  <a:pt x="1671703" y="3791741"/>
                  <a:pt x="1581674" y="3563428"/>
                </a:cubicBezTo>
                <a:lnTo>
                  <a:pt x="1563750" y="3503083"/>
                </a:lnTo>
                <a:lnTo>
                  <a:pt x="1555757" y="3508497"/>
                </a:lnTo>
                <a:cubicBezTo>
                  <a:pt x="1443999" y="3570476"/>
                  <a:pt x="1309272" y="3606666"/>
                  <a:pt x="1164249" y="3606666"/>
                </a:cubicBezTo>
                <a:cubicBezTo>
                  <a:pt x="1115908" y="3606666"/>
                  <a:pt x="1068710" y="3602645"/>
                  <a:pt x="1023127" y="3594989"/>
                </a:cubicBezTo>
                <a:lnTo>
                  <a:pt x="949529" y="3576234"/>
                </a:lnTo>
                <a:lnTo>
                  <a:pt x="934283" y="3574698"/>
                </a:lnTo>
                <a:lnTo>
                  <a:pt x="892050" y="3561587"/>
                </a:lnTo>
                <a:lnTo>
                  <a:pt x="891686" y="3561494"/>
                </a:lnTo>
                <a:lnTo>
                  <a:pt x="891536" y="3561427"/>
                </a:lnTo>
                <a:lnTo>
                  <a:pt x="818730" y="3538827"/>
                </a:lnTo>
                <a:cubicBezTo>
                  <a:pt x="597786" y="3445375"/>
                  <a:pt x="442755" y="3226599"/>
                  <a:pt x="442755" y="2971613"/>
                </a:cubicBezTo>
                <a:cubicBezTo>
                  <a:pt x="442755" y="2844121"/>
                  <a:pt x="481512" y="2725680"/>
                  <a:pt x="547888" y="2627429"/>
                </a:cubicBezTo>
                <a:lnTo>
                  <a:pt x="607510" y="2555167"/>
                </a:lnTo>
                <a:lnTo>
                  <a:pt x="491528" y="2543475"/>
                </a:lnTo>
                <a:cubicBezTo>
                  <a:pt x="211014" y="2486073"/>
                  <a:pt x="0" y="2237875"/>
                  <a:pt x="0" y="1940390"/>
                </a:cubicBezTo>
                <a:cubicBezTo>
                  <a:pt x="0" y="1642907"/>
                  <a:pt x="211014" y="1394708"/>
                  <a:pt x="491528" y="1337305"/>
                </a:cubicBezTo>
                <a:lnTo>
                  <a:pt x="521381" y="1334295"/>
                </a:lnTo>
                <a:lnTo>
                  <a:pt x="491131" y="1278566"/>
                </a:lnTo>
                <a:cubicBezTo>
                  <a:pt x="459981" y="1204918"/>
                  <a:pt x="442755" y="1123945"/>
                  <a:pt x="442755" y="1038951"/>
                </a:cubicBezTo>
                <a:cubicBezTo>
                  <a:pt x="442755" y="996452"/>
                  <a:pt x="447061" y="954961"/>
                  <a:pt x="455262" y="914887"/>
                </a:cubicBezTo>
                <a:lnTo>
                  <a:pt x="475422" y="849942"/>
                </a:lnTo>
                <a:lnTo>
                  <a:pt x="478240" y="827001"/>
                </a:lnTo>
                <a:cubicBezTo>
                  <a:pt x="543534" y="565068"/>
                  <a:pt x="825861" y="368032"/>
                  <a:pt x="1164249" y="368032"/>
                </a:cubicBezTo>
                <a:cubicBezTo>
                  <a:pt x="1309272" y="368032"/>
                  <a:pt x="1443999" y="404222"/>
                  <a:pt x="1555757" y="466201"/>
                </a:cubicBezTo>
                <a:lnTo>
                  <a:pt x="1581515" y="483647"/>
                </a:lnTo>
                <a:lnTo>
                  <a:pt x="1614938" y="375974"/>
                </a:lnTo>
                <a:cubicBezTo>
                  <a:pt x="1708390" y="155030"/>
                  <a:pt x="1927167" y="0"/>
                  <a:pt x="2182153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What did you find out about St. Ives?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9167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What attractions are there?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5404" y="3420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What do you think the weather is like?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44304" y="3976294"/>
            <a:ext cx="384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Why do you think tourists visit St Ives?</a:t>
            </a:r>
          </a:p>
        </p:txBody>
      </p:sp>
      <p:pic>
        <p:nvPicPr>
          <p:cNvPr id="11" name="Talking Partne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21834" y="5736566"/>
            <a:ext cx="474453" cy="181155"/>
          </a:xfrm>
          <a:prstGeom prst="roundRect">
            <a:avLst/>
          </a:prstGeom>
          <a:solidFill>
            <a:srgbClr val="E6D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36473" y="668033"/>
            <a:ext cx="8497068" cy="1991533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1">
            <a:noAutofit/>
          </a:bodyPr>
          <a:lstStyle/>
          <a:p>
            <a:pPr algn="l"/>
            <a:r>
              <a:rPr lang="en-GB" sz="8000" dirty="0">
                <a:ln w="28575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Londrina Solid" panose="02000506000000020003" pitchFamily="50" charset="0"/>
              </a:rPr>
              <a:t>Let’s Explore a Seaside Town</a:t>
            </a:r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659377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 Trip Around St. Ives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You are going to imagine you are a tour guide in St. Ives.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/>
          <a:stretch/>
        </p:blipFill>
        <p:spPr>
          <a:xfrm>
            <a:off x="3605842" y="1967385"/>
            <a:ext cx="4745996" cy="41254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5650" y="1932317"/>
            <a:ext cx="2815686" cy="2449901"/>
          </a:xfrm>
          <a:prstGeom prst="roundRect">
            <a:avLst>
              <a:gd name="adj" fmla="val 647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You are going to plan a guided tour around St. Ives using a map. You must visit at least 5 locations, use compass directions and position key words (near, far, left, right) to describe the route. </a:t>
            </a:r>
          </a:p>
        </p:txBody>
      </p:sp>
      <p:pic>
        <p:nvPicPr>
          <p:cNvPr id="7" name="Pai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Think about where you live. What is it like? What can you do there?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5650" y="1989695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How is St. Ives different or similar to where you live?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Let’s Compare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8574" y="5297261"/>
            <a:ext cx="8263625" cy="1121373"/>
          </a:xfrm>
          <a:prstGeom prst="roundRect">
            <a:avLst>
              <a:gd name="adj" fmla="val 15128"/>
            </a:avLst>
          </a:prstGeom>
          <a:solidFill>
            <a:srgbClr val="50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2"/>
          <a:stretch/>
        </p:blipFill>
        <p:spPr>
          <a:xfrm>
            <a:off x="447041" y="2633922"/>
            <a:ext cx="8249916" cy="3375976"/>
          </a:xfrm>
          <a:prstGeom prst="rect">
            <a:avLst/>
          </a:prstGeom>
        </p:spPr>
      </p:pic>
      <p:pic>
        <p:nvPicPr>
          <p:cNvPr id="8" name="Talking Partner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describe a seaside town in the UK.</a:t>
            </a:r>
          </a:p>
          <a:p>
            <a:r>
              <a:rPr lang="en-US" dirty="0"/>
              <a:t>I can describe places and routes on a map. </a:t>
            </a:r>
            <a:endParaRPr lang="en-GB" dirty="0"/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group human and physical features of the seaside.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I can use key words to describe the town of St. Ives and some of the man-made and natural features that exist there.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begin to compare my own local area with St. Ives.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plan a route for a tour around St. Ives using a map and compass directions.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describe a seaside town in the UK.</a:t>
            </a:r>
          </a:p>
          <a:p>
            <a:r>
              <a:rPr lang="en-US" dirty="0"/>
              <a:t>I can describe places and routes on a map. </a:t>
            </a:r>
            <a:endParaRPr lang="en-GB" dirty="0"/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group human and physical features of the seaside.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I can use key words to describe the town of St. Ives and some of the man-made and natural features that exist there.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begin to compare my own local area with St. Ives.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plan a route for a tour around St. Ives using a map and compass directions.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823799" y="4599141"/>
            <a:ext cx="1545531" cy="1370339"/>
          </a:xfrm>
          <a:prstGeom prst="roundRect">
            <a:avLst>
              <a:gd name="adj" fmla="val 1078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980914" y="4722618"/>
            <a:ext cx="1212105" cy="830293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718569" y="3012983"/>
            <a:ext cx="1545531" cy="1370339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823799" y="3012983"/>
            <a:ext cx="1545531" cy="1370339"/>
          </a:xfrm>
          <a:prstGeom prst="roundRect">
            <a:avLst>
              <a:gd name="adj" fmla="val 1078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>
            <a:normAutofit/>
          </a:bodyPr>
          <a:lstStyle/>
          <a:p>
            <a:r>
              <a:rPr lang="en-GB" dirty="0"/>
              <a:t>Key Words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414" y="1423368"/>
            <a:ext cx="1545531" cy="1370339"/>
          </a:xfrm>
          <a:prstGeom prst="roundRect">
            <a:avLst>
              <a:gd name="adj" fmla="val 125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823799" y="1423368"/>
            <a:ext cx="1545531" cy="1370339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771184" y="1423368"/>
            <a:ext cx="1545531" cy="1370339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718569" y="1423368"/>
            <a:ext cx="1545531" cy="1370339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76414" y="3012983"/>
            <a:ext cx="1545531" cy="1370339"/>
          </a:xfrm>
          <a:prstGeom prst="roundRect">
            <a:avLst>
              <a:gd name="adj" fmla="val 1137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771184" y="3012983"/>
            <a:ext cx="1545531" cy="1370339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76414" y="2441283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St. 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23798" y="2441283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Cornwall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71185" y="2441283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South West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18569" y="2441283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6414" y="4005020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harbour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23798" y="4005020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1185" y="4005020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coast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18569" y="4005020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headland</a:t>
            </a:r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718569" y="4599141"/>
            <a:ext cx="1545531" cy="1370339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876414" y="4599141"/>
            <a:ext cx="1545531" cy="1370339"/>
          </a:xfrm>
          <a:prstGeom prst="roundRect">
            <a:avLst>
              <a:gd name="adj" fmla="val 1137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4771184" y="4599141"/>
            <a:ext cx="1545531" cy="1370339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76414" y="5599804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23798" y="5599804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map symbols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71185" y="5599804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route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18569" y="5599804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attractions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794" b="4915"/>
          <a:stretch/>
        </p:blipFill>
        <p:spPr>
          <a:xfrm>
            <a:off x="1043126" y="1563564"/>
            <a:ext cx="1212105" cy="834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75" y="1542813"/>
            <a:ext cx="882149" cy="88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/>
        </p:blipFill>
        <p:spPr>
          <a:xfrm>
            <a:off x="6870745" y="1552747"/>
            <a:ext cx="1242093" cy="841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44" y="3139861"/>
            <a:ext cx="1242093" cy="8631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1572" r="14068" b="11172"/>
          <a:stretch/>
        </p:blipFill>
        <p:spPr>
          <a:xfrm>
            <a:off x="4922903" y="4722618"/>
            <a:ext cx="1242092" cy="88821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989540" y="1588537"/>
            <a:ext cx="1212105" cy="830293"/>
          </a:xfrm>
          <a:prstGeom prst="rect">
            <a:avLst/>
          </a:prstGeom>
          <a:solidFill>
            <a:srgbClr val="4E7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b="7144"/>
          <a:stretch/>
        </p:blipFill>
        <p:spPr>
          <a:xfrm>
            <a:off x="3240013" y="1631323"/>
            <a:ext cx="686994" cy="7409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3589" r="5700" b="3568"/>
          <a:stretch/>
        </p:blipFill>
        <p:spPr>
          <a:xfrm>
            <a:off x="1016846" y="3147249"/>
            <a:ext cx="1246037" cy="8635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03" y="3146154"/>
            <a:ext cx="1226936" cy="863015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6885281" y="4722618"/>
            <a:ext cx="1212105" cy="830293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t="8173" r="41698" b="59070"/>
          <a:stretch/>
        </p:blipFill>
        <p:spPr>
          <a:xfrm>
            <a:off x="2988718" y="3146905"/>
            <a:ext cx="1227519" cy="86813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01" y="4760806"/>
            <a:ext cx="245553" cy="24555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24" y="5275168"/>
            <a:ext cx="245553" cy="2455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0" t="-1491" r="10556" b="66274"/>
          <a:stretch/>
        </p:blipFill>
        <p:spPr>
          <a:xfrm>
            <a:off x="3406142" y="5010711"/>
            <a:ext cx="344399" cy="2745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41" y="4760806"/>
            <a:ext cx="240291" cy="2402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07" y="5278098"/>
            <a:ext cx="241696" cy="2416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42" y="5179585"/>
            <a:ext cx="330217" cy="33021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97" y="4773145"/>
            <a:ext cx="334279" cy="3342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36" y="5179278"/>
            <a:ext cx="328534" cy="32853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5" y="4760807"/>
            <a:ext cx="328050" cy="32805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033811" y="4718280"/>
            <a:ext cx="1212105" cy="830293"/>
          </a:xfrm>
          <a:prstGeom prst="rect">
            <a:avLst/>
          </a:prstGeom>
          <a:solidFill>
            <a:srgbClr val="4E7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5452"/>
          <a:stretch/>
        </p:blipFill>
        <p:spPr>
          <a:xfrm>
            <a:off x="1287544" y="4739871"/>
            <a:ext cx="711690" cy="7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776078" y="1424244"/>
            <a:ext cx="5440301" cy="3542495"/>
          </a:xfrm>
          <a:prstGeom prst="roundRect">
            <a:avLst>
              <a:gd name="adj" fmla="val 4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78362" y="1604513"/>
            <a:ext cx="5035732" cy="2960078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>
            <a:normAutofit/>
          </a:bodyPr>
          <a:lstStyle/>
          <a:p>
            <a:r>
              <a:rPr lang="en-GB" dirty="0"/>
              <a:t>Key Words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2537" y="4577446"/>
            <a:ext cx="19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compass directions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789957" y="5166505"/>
            <a:ext cx="1545531" cy="780699"/>
          </a:xfrm>
          <a:prstGeom prst="roundRect">
            <a:avLst>
              <a:gd name="adj" fmla="val 1078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1842572" y="5166505"/>
            <a:ext cx="1545531" cy="780699"/>
          </a:xfrm>
          <a:prstGeom prst="roundRect">
            <a:avLst>
              <a:gd name="adj" fmla="val 1137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5737342" y="5166505"/>
            <a:ext cx="1545531" cy="780699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1842572" y="5378106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man-made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89956" y="5378106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natural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7343" y="5378106"/>
            <a:ext cx="15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4" y="1946807"/>
            <a:ext cx="2285268" cy="228405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522537" y="1574254"/>
            <a:ext cx="19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north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22537" y="4195259"/>
            <a:ext cx="19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south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77544" y="2894885"/>
            <a:ext cx="19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west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98519" y="2894885"/>
            <a:ext cx="19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25224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1" y="1932863"/>
            <a:ext cx="4352482" cy="30770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245479"/>
            <a:ext cx="8220075" cy="19956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Seaside Sort – </a:t>
            </a:r>
            <a:br>
              <a:rPr lang="en-GB" dirty="0"/>
            </a:br>
            <a:r>
              <a:rPr lang="en-GB" dirty="0"/>
              <a:t>Natural or Man-made?</a:t>
            </a:r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63" y="3006341"/>
            <a:ext cx="4365883" cy="308648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239196"/>
            <a:ext cx="8220075" cy="19956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Seaside Sort – </a:t>
            </a:r>
            <a:br>
              <a:rPr lang="en-GB" dirty="0"/>
            </a:br>
            <a:r>
              <a:rPr lang="en-GB" dirty="0"/>
              <a:t>Natural or Man-made?</a:t>
            </a:r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95" y="1819865"/>
            <a:ext cx="6156080" cy="435207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00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is St. Ives?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3"/>
          <a:stretch/>
        </p:blipFill>
        <p:spPr>
          <a:xfrm>
            <a:off x="2528717" y="1457858"/>
            <a:ext cx="4070492" cy="46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is St. Ives?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/>
          <a:stretch/>
        </p:blipFill>
        <p:spPr>
          <a:xfrm>
            <a:off x="2549242" y="1491915"/>
            <a:ext cx="4035985" cy="46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846</Words>
  <Application>Microsoft Office PowerPoint</Application>
  <PresentationFormat>On-screen Show (4:3)</PresentationFormat>
  <Paragraphs>100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Londrina Solid</vt:lpstr>
      <vt:lpstr>Calibri</vt:lpstr>
      <vt:lpstr>BPreplay</vt:lpstr>
      <vt:lpstr>Arial</vt:lpstr>
      <vt:lpstr>Sassoon Infant Md</vt:lpstr>
      <vt:lpstr>Sassoon Infant Rg</vt:lpstr>
      <vt:lpstr>Office Theme</vt:lpstr>
      <vt:lpstr>Geography</vt:lpstr>
      <vt:lpstr>Let’s Explore a Seaside Town</vt:lpstr>
      <vt:lpstr>PowerPoint Presentation</vt:lpstr>
      <vt:lpstr>Key Words</vt:lpstr>
      <vt:lpstr>Key Words</vt:lpstr>
      <vt:lpstr>Seaside Sort –  Natural or Man-made?</vt:lpstr>
      <vt:lpstr>Seaside Sort –  Natural or Man-made?</vt:lpstr>
      <vt:lpstr>Where is St. Ives?</vt:lpstr>
      <vt:lpstr>Where is St. Ives?</vt:lpstr>
      <vt:lpstr>Where is St. Ives?</vt:lpstr>
      <vt:lpstr>Where is St. Ives?</vt:lpstr>
      <vt:lpstr>Where is St. Ives?</vt:lpstr>
      <vt:lpstr>Where is St. Ives?</vt:lpstr>
      <vt:lpstr>Let’s Explore St. Ives</vt:lpstr>
      <vt:lpstr>Let’s Explore St. Ives</vt:lpstr>
      <vt:lpstr>Let’s Explore St. Ives</vt:lpstr>
      <vt:lpstr>Let’s Explore St. Ives</vt:lpstr>
      <vt:lpstr>Let’s Explore St. Ives</vt:lpstr>
      <vt:lpstr>Let’s Explore St. Ives</vt:lpstr>
      <vt:lpstr>A Trip Around St. Ives</vt:lpstr>
      <vt:lpstr>Let’s Compare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Lesley Brown</cp:lastModifiedBy>
  <cp:revision>124</cp:revision>
  <dcterms:created xsi:type="dcterms:W3CDTF">2014-10-01T16:09:27Z</dcterms:created>
  <dcterms:modified xsi:type="dcterms:W3CDTF">2020-06-18T09:51:25Z</dcterms:modified>
</cp:coreProperties>
</file>