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D2E194-B3D3-4956-8E4F-6FB9032D941D}">
          <p14:sldIdLst>
            <p14:sldId id="256"/>
            <p14:sldId id="257"/>
            <p14:sldId id="258"/>
            <p14:sldId id="259"/>
            <p14:sldId id="262"/>
          </p14:sldIdLst>
        </p14:section>
        <p14:section name="Untitled Section" id="{8D827B89-CA67-47A2-9975-B2C11095C2F0}">
          <p14:sldIdLst>
            <p14:sldId id="261"/>
            <p14:sldId id="263"/>
            <p14:sldId id="265"/>
            <p14:sldId id="267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0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8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3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1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47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8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65B0-0134-4E07-AD3E-68E7748EDD9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C6E1-2C4A-42B1-992C-DCF737F8B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Inspiring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Here are some ideas of people, words and places which may inspire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08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Giants Causeway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Ireland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87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Rainbow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Appeared during clap for carers 30</a:t>
            </a:r>
            <a:r>
              <a:rPr lang="en-GB" baseline="30000" dirty="0" smtClean="0"/>
              <a:t>th</a:t>
            </a:r>
            <a:r>
              <a:rPr lang="en-GB" dirty="0" smtClean="0"/>
              <a:t>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8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Messages from Gwent for Captain Tom Moore's 100th birthday | So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Messages from Gwent for Captain Tom Moore's 100th birthday | Sout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Messages from Gwent for Captain Tom Moore's 100th birthday | South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Captain Tom Moore</a:t>
            </a:r>
            <a:endParaRPr lang="en-GB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4182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NHS Fundraiser during </a:t>
            </a:r>
            <a:r>
              <a:rPr lang="en-GB" dirty="0" err="1" smtClean="0"/>
              <a:t>Covid</a:t>
            </a:r>
            <a:r>
              <a:rPr lang="en-GB" dirty="0" smtClean="0"/>
              <a:t> 19 </a:t>
            </a:r>
            <a:r>
              <a:rPr lang="en-GB" dirty="0" err="1" smtClean="0"/>
              <a:t>pandamic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3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Marcus </a:t>
            </a:r>
            <a:r>
              <a:rPr lang="en-GB" dirty="0" err="1" smtClean="0"/>
              <a:t>Rashford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36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Manchester United footballer and  free school meals campaigner.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5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Donna Fraser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Croydon athlete and  School Governor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07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Quotation from Martin Luther King JR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b="5367"/>
          <a:stretch>
            <a:fillRect/>
          </a:stretch>
        </p:blipFill>
        <p:spPr>
          <a:xfrm>
            <a:off x="1792288" y="115889"/>
            <a:ext cx="5486400" cy="4681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Civil Rights Campaigner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2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Quotation from the New Testament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The Bible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612774"/>
            <a:ext cx="5486400" cy="4328393"/>
          </a:xfrm>
        </p:spPr>
      </p:pic>
    </p:spTree>
    <p:extLst>
      <p:ext uri="{BB962C8B-B14F-4D97-AF65-F5344CB8AC3E}">
        <p14:creationId xmlns:p14="http://schemas.microsoft.com/office/powerpoint/2010/main" val="185724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Virupaksha</a:t>
            </a:r>
            <a:r>
              <a:rPr lang="en-GB" dirty="0" smtClean="0"/>
              <a:t> Hindu Temple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India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Kaaba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Hajj Pilgrimage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4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Lake </a:t>
            </a:r>
            <a:r>
              <a:rPr lang="en-GB" dirty="0" err="1" smtClean="0"/>
              <a:t>Derwentwater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5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The Lake  District, Cumbria</a:t>
            </a:r>
            <a:r>
              <a:rPr lang="en-GB" smtClean="0"/>
              <a:t>, England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0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90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Inspiring</vt:lpstr>
      <vt:lpstr>Captain Tom Moore</vt:lpstr>
      <vt:lpstr>Marcus Rashford</vt:lpstr>
      <vt:lpstr>Donna Fraser</vt:lpstr>
      <vt:lpstr>Quotation from Martin Luther King JR</vt:lpstr>
      <vt:lpstr>Quotation from the New Testament</vt:lpstr>
      <vt:lpstr>Virupaksha Hindu Temple</vt:lpstr>
      <vt:lpstr>The Kaaba</vt:lpstr>
      <vt:lpstr>Lake Derwentwater</vt:lpstr>
      <vt:lpstr>Giants Causeway</vt:lpstr>
      <vt:lpstr>Double Rainbow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Inspiring</dc:title>
  <dc:creator>Eve Fallon</dc:creator>
  <cp:lastModifiedBy>Eve Fallon</cp:lastModifiedBy>
  <cp:revision>5</cp:revision>
  <dcterms:created xsi:type="dcterms:W3CDTF">2020-06-26T10:22:53Z</dcterms:created>
  <dcterms:modified xsi:type="dcterms:W3CDTF">2020-06-26T11:38:10Z</dcterms:modified>
</cp:coreProperties>
</file>