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06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702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951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530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1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2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86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52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4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1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264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8EE286-8018-40BF-AE4C-DBB26882CD07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31654-3CA1-4BBB-B01F-675228BCD0F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37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Children’s Menu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Which items on these menus are healthy?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Which are not healthy?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2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grillonthesquare.co.uk | Children's Me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068075" cy="6410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8471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Kids Eat Free this Easte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4" descr="Kids Eat Free this Easter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4" name="AutoShape 6" descr="Kids Eat Free this Easter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81" name="Picture 9" descr="McDonald's USA Menu Board - Happy Meals | McDonald's USA Hap… | Flick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-18852"/>
            <a:ext cx="5328592" cy="6465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815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The Bay Horse • Childrens Men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816" y="0"/>
            <a:ext cx="5976664" cy="702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286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15</Words>
  <Application>Microsoft Office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Children’s Menu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Children’s Menu</dc:title>
  <dc:creator>Eve Fallon</dc:creator>
  <cp:lastModifiedBy>Eve Fallon</cp:lastModifiedBy>
  <cp:revision>3</cp:revision>
  <dcterms:created xsi:type="dcterms:W3CDTF">2020-06-26T07:50:17Z</dcterms:created>
  <dcterms:modified xsi:type="dcterms:W3CDTF">2020-06-26T09:00:35Z</dcterms:modified>
</cp:coreProperties>
</file>