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67" r:id="rId2"/>
    <p:sldId id="326" r:id="rId3"/>
    <p:sldId id="305" r:id="rId4"/>
    <p:sldId id="306" r:id="rId5"/>
    <p:sldId id="307" r:id="rId6"/>
    <p:sldId id="308" r:id="rId7"/>
    <p:sldId id="309" r:id="rId8"/>
    <p:sldId id="311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71C89"/>
    <a:srgbClr val="00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10" d="100"/>
          <a:sy n="110" d="100"/>
        </p:scale>
        <p:origin x="-186" y="7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913026C-EC77-46E6-B79D-778B40BE6074}" type="datetimeFigureOut">
              <a:rPr lang="en-GB" smtClean="0"/>
              <a:t>19/06/2020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3194EF1-C087-404C-9F53-A7344145175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585507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FDF99-2D92-4097-8345-7D2A2961BC28}" type="datetimeFigureOut">
              <a:rPr lang="en-GB" smtClean="0"/>
              <a:t>19/06/2020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4AF682-86F6-4E2D-94BE-324C484C5FB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518684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FDF99-2D92-4097-8345-7D2A2961BC28}" type="datetimeFigureOut">
              <a:rPr lang="en-GB" smtClean="0"/>
              <a:t>19/06/2020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4AF682-86F6-4E2D-94BE-324C484C5FB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32605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FDF99-2D92-4097-8345-7D2A2961BC28}" type="datetimeFigureOut">
              <a:rPr lang="en-GB" smtClean="0"/>
              <a:t>19/06/2020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4AF682-86F6-4E2D-94BE-324C484C5FB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802624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FDF99-2D92-4097-8345-7D2A2961BC28}" type="datetimeFigureOut">
              <a:rPr lang="en-GB" smtClean="0"/>
              <a:t>19/06/2020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4AF682-86F6-4E2D-94BE-324C484C5FB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193984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FDF99-2D92-4097-8345-7D2A2961BC28}" type="datetimeFigureOut">
              <a:rPr lang="en-GB" smtClean="0"/>
              <a:t>19/06/2020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4AF682-86F6-4E2D-94BE-324C484C5FB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606021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FDF99-2D92-4097-8345-7D2A2961BC28}" type="datetimeFigureOut">
              <a:rPr lang="en-GB" smtClean="0"/>
              <a:t>19/06/2020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4AF682-86F6-4E2D-94BE-324C484C5FB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983580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FDF99-2D92-4097-8345-7D2A2961BC28}" type="datetimeFigureOut">
              <a:rPr lang="en-GB" smtClean="0"/>
              <a:t>19/06/2020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4AF682-86F6-4E2D-94BE-324C484C5FB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122314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FDF99-2D92-4097-8345-7D2A2961BC28}" type="datetimeFigureOut">
              <a:rPr lang="en-GB" smtClean="0"/>
              <a:t>19/06/2020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4AF682-86F6-4E2D-94BE-324C484C5FB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027405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FDF99-2D92-4097-8345-7D2A2961BC28}" type="datetimeFigureOut">
              <a:rPr lang="en-GB" smtClean="0"/>
              <a:t>19/06/2020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4AF682-86F6-4E2D-94BE-324C484C5FB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776786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FDF99-2D92-4097-8345-7D2A2961BC28}" type="datetimeFigureOut">
              <a:rPr lang="en-GB" smtClean="0"/>
              <a:t>19/06/2020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4AF682-86F6-4E2D-94BE-324C484C5FB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369080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FDF99-2D92-4097-8345-7D2A2961BC28}" type="datetimeFigureOut">
              <a:rPr lang="en-GB" smtClean="0"/>
              <a:t>19/06/2020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4AF682-86F6-4E2D-94BE-324C484C5FB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272375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5FDF99-2D92-4097-8345-7D2A2961BC28}" type="datetimeFigureOut">
              <a:rPr lang="en-GB" smtClean="0"/>
              <a:t>19/06/2020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4AF682-86F6-4E2D-94BE-324C484C5FB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5833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slide" Target="slide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slide" Target="slid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slide" Target="slid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slide" Target="slide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slide" Target="slide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slide" Target="slide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slide" Target="slid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267744" y="1988840"/>
            <a:ext cx="4536504" cy="2123658"/>
          </a:xfrm>
          <a:prstGeom prst="rect">
            <a:avLst/>
          </a:prstGeom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4400" b="1" dirty="0" smtClean="0"/>
              <a:t>Amusing Adverts to Persuade</a:t>
            </a:r>
          </a:p>
          <a:p>
            <a:pPr algn="ctr"/>
            <a:r>
              <a:rPr lang="en-GB" sz="4400" b="1" dirty="0" smtClean="0"/>
              <a:t>Posters</a:t>
            </a:r>
            <a:endParaRPr lang="en-GB" sz="4400" b="1" dirty="0"/>
          </a:p>
        </p:txBody>
      </p:sp>
      <p:pic>
        <p:nvPicPr>
          <p:cNvPr id="6" name="Picture 5" descr="C:\Users\Oliver\Documents\Untitled 45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5032" y="6088841"/>
            <a:ext cx="857521" cy="6159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134" y="6093296"/>
            <a:ext cx="726351" cy="59779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545872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9825" y="338138"/>
            <a:ext cx="4324350" cy="61817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 descr="C:\Users\Oliver\Documents\Untitled 45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5032" y="6088841"/>
            <a:ext cx="857521" cy="6159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134" y="6093296"/>
            <a:ext cx="726351" cy="59779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252433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249889"/>
            <a:ext cx="4248472" cy="643254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3" descr="C:\Users\Oliver\Documents\Untitled 45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5032" y="6088841"/>
            <a:ext cx="857521" cy="6159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134" y="6093296"/>
            <a:ext cx="726351" cy="59779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841134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188640"/>
            <a:ext cx="5399245" cy="64807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3" descr="C:\Users\Oliver\Documents\Untitled 45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5032" y="6088841"/>
            <a:ext cx="857521" cy="6159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134" y="6093296"/>
            <a:ext cx="726351" cy="59779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193376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2683"/>
            <a:ext cx="5544616" cy="669177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3" descr="C:\Users\Oliver\Documents\Untitled 45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5032" y="6088841"/>
            <a:ext cx="857521" cy="6159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134" y="6093296"/>
            <a:ext cx="726351" cy="59779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6389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247" y="144467"/>
            <a:ext cx="5472608" cy="655872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3" descr="C:\Users\Oliver\Documents\Untitled 45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5032" y="6088841"/>
            <a:ext cx="857521" cy="6159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134" y="6093296"/>
            <a:ext cx="726351" cy="59779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970313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28011"/>
            <a:ext cx="7276919" cy="591389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3" descr="C:\Users\Oliver\Documents\Untitled 45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5032" y="6088841"/>
            <a:ext cx="857521" cy="6159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134" y="6093296"/>
            <a:ext cx="726351" cy="59779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166608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44624"/>
            <a:ext cx="4680520" cy="666017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AutoShape 4" descr="Vintage-football-boots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6" name="Picture 3" descr="C:\Users\Oliver\Documents\Untitled 45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5032" y="6088841"/>
            <a:ext cx="857521" cy="6159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134" y="6093296"/>
            <a:ext cx="726351" cy="59779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56743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2853</TotalTime>
  <Words>5</Words>
  <Application>Microsoft Office PowerPoint</Application>
  <PresentationFormat>On-screen Show (4:3)</PresentationFormat>
  <Paragraphs>2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Oliver</dc:creator>
  <cp:lastModifiedBy>Eve Fallon</cp:lastModifiedBy>
  <cp:revision>114</cp:revision>
  <dcterms:created xsi:type="dcterms:W3CDTF">2013-10-31T07:12:56Z</dcterms:created>
  <dcterms:modified xsi:type="dcterms:W3CDTF">2020-06-19T16:23:31Z</dcterms:modified>
</cp:coreProperties>
</file>