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8" r:id="rId2"/>
    <p:sldId id="259" r:id="rId3"/>
    <p:sldId id="260" r:id="rId4"/>
    <p:sldId id="261" r:id="rId5"/>
    <p:sldId id="262" r:id="rId6"/>
    <p:sldId id="263" r:id="rId7"/>
    <p:sldId id="264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051" autoAdjust="0"/>
    <p:restoredTop sz="94660"/>
  </p:normalViewPr>
  <p:slideViewPr>
    <p:cSldViewPr snapToGrid="0" snapToObjects="1">
      <p:cViewPr varScale="1">
        <p:scale>
          <a:sx n="69" d="100"/>
          <a:sy n="69" d="100"/>
        </p:scale>
        <p:origin x="1638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87BA8-EE05-5B47-AA8E-5C40480EF833}" type="datetimeFigureOut">
              <a:rPr lang="en-US" smtClean="0"/>
              <a:t>4/16/2020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04220-09CD-BB40-9D4B-3D471FD520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62775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87BA8-EE05-5B47-AA8E-5C40480EF833}" type="datetimeFigureOut">
              <a:rPr lang="en-US" smtClean="0"/>
              <a:t>4/16/2020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04220-09CD-BB40-9D4B-3D471FD520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75565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87BA8-EE05-5B47-AA8E-5C40480EF833}" type="datetimeFigureOut">
              <a:rPr lang="en-US" smtClean="0"/>
              <a:t>4/16/2020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04220-09CD-BB40-9D4B-3D471FD520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71722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87BA8-EE05-5B47-AA8E-5C40480EF833}" type="datetimeFigureOut">
              <a:rPr lang="en-US" smtClean="0"/>
              <a:t>4/16/2020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04220-09CD-BB40-9D4B-3D471FD520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31580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87BA8-EE05-5B47-AA8E-5C40480EF833}" type="datetimeFigureOut">
              <a:rPr lang="en-US" smtClean="0"/>
              <a:t>4/16/2020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04220-09CD-BB40-9D4B-3D471FD520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62546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87BA8-EE05-5B47-AA8E-5C40480EF833}" type="datetimeFigureOut">
              <a:rPr lang="en-US" smtClean="0"/>
              <a:t>4/16/2020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04220-09CD-BB40-9D4B-3D471FD520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08336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87BA8-EE05-5B47-AA8E-5C40480EF833}" type="datetimeFigureOut">
              <a:rPr lang="en-US" smtClean="0"/>
              <a:t>4/16/2020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04220-09CD-BB40-9D4B-3D471FD520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350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87BA8-EE05-5B47-AA8E-5C40480EF833}" type="datetimeFigureOut">
              <a:rPr lang="en-US" smtClean="0"/>
              <a:t>4/16/2020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04220-09CD-BB40-9D4B-3D471FD520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7285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87BA8-EE05-5B47-AA8E-5C40480EF833}" type="datetimeFigureOut">
              <a:rPr lang="en-US" smtClean="0"/>
              <a:t>4/16/2020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04220-09CD-BB40-9D4B-3D471FD520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39474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87BA8-EE05-5B47-AA8E-5C40480EF833}" type="datetimeFigureOut">
              <a:rPr lang="en-US" smtClean="0"/>
              <a:t>4/16/2020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04220-09CD-BB40-9D4B-3D471FD520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2901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87BA8-EE05-5B47-AA8E-5C40480EF833}" type="datetimeFigureOut">
              <a:rPr lang="en-US" smtClean="0"/>
              <a:t>4/16/2020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04220-09CD-BB40-9D4B-3D471FD520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27490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A87BA8-EE05-5B47-AA8E-5C40480EF833}" type="datetimeFigureOut">
              <a:rPr lang="en-US" smtClean="0"/>
              <a:t>4/16/2020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004220-09CD-BB40-9D4B-3D471FD520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57556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Y2_SUM_B1_PP_04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4644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23186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Y2_SUM_B1_PP_042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4644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80408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Y2_SUM_B1_PP_043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4644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4884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Y2_SUM_B1_PP_044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4644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940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Y2_SUM_B1_PP_045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4644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16198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Y2_SUM_B1_PP_046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4644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03620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Y2_SUM_B1_PP_047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4644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94263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</TotalTime>
  <Words>0</Words>
  <Application>Microsoft Office PowerPoint</Application>
  <PresentationFormat>On-screen Show (4:3)</PresentationFormat>
  <Paragraphs>0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Catherine Clarke</dc:creator>
  <cp:lastModifiedBy>Gemma Parkes</cp:lastModifiedBy>
  <cp:revision>34</cp:revision>
  <dcterms:created xsi:type="dcterms:W3CDTF">2019-07-05T11:02:13Z</dcterms:created>
  <dcterms:modified xsi:type="dcterms:W3CDTF">2020-04-16T20:24:34Z</dcterms:modified>
</cp:coreProperties>
</file>