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UM_B1_PP_04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Gemma Parkes</cp:lastModifiedBy>
  <cp:revision>34</cp:revision>
  <dcterms:created xsi:type="dcterms:W3CDTF">2019-07-05T11:02:13Z</dcterms:created>
  <dcterms:modified xsi:type="dcterms:W3CDTF">2020-04-16T20:24:34Z</dcterms:modified>
</cp:coreProperties>
</file>