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58" r:id="rId3"/>
    <p:sldId id="263" r:id="rId4"/>
    <p:sldId id="280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embeddedFontLst>
    <p:embeddedFont>
      <p:font typeface="BPreplay" panose="020005030000000200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ondrina Solid" panose="02000506000000020003" charset="0"/>
      <p:regular r:id="rId30"/>
    </p:embeddedFont>
    <p:embeddedFont>
      <p:font typeface="Sassoon Infant Md" panose="02000603050000020003" charset="0"/>
      <p:regular r:id="rId31"/>
    </p:embeddedFont>
    <p:embeddedFont>
      <p:font typeface="Sassoon Infant Rg" panose="02000503030000020003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8A8"/>
    <a:srgbClr val="ACDDFC"/>
    <a:srgbClr val="F5E098"/>
    <a:srgbClr val="FFCC99"/>
    <a:srgbClr val="C69857"/>
    <a:srgbClr val="E6226A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4" autoAdjust="0"/>
  </p:normalViewPr>
  <p:slideViewPr>
    <p:cSldViewPr snapToGrid="0" showGuides="1">
      <p:cViewPr varScale="1">
        <p:scale>
          <a:sx n="108" d="100"/>
          <a:sy n="108" d="100"/>
        </p:scale>
        <p:origin x="1686" y="114"/>
      </p:cViewPr>
      <p:guideLst>
        <p:guide orient="horz" pos="2183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1B38-E35A-4E5F-89F0-E475DE2A4B6D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5335-9998-4790-98EB-38A1797E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7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</a:t>
            </a:r>
            <a:r>
              <a:rPr lang="en-GB" baseline="0" dirty="0" err="1"/>
              <a:t>rersponses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5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</a:t>
            </a:r>
            <a:r>
              <a:rPr lang="en-GB" baseline="0" dirty="0" err="1"/>
              <a:t>rersponses</a:t>
            </a:r>
            <a:r>
              <a:rPr lang="en-GB" baseline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7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</a:t>
            </a:r>
            <a:r>
              <a:rPr lang="en-GB" baseline="0" dirty="0" err="1"/>
              <a:t>rersponses</a:t>
            </a:r>
            <a:r>
              <a:rPr lang="en-GB" baseline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9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1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2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2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7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2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in the text</a:t>
            </a:r>
            <a:r>
              <a:rPr lang="en-GB" baseline="0" dirty="0"/>
              <a:t> box to add children’s responses.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88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bc.co.uk/education/clips/z8mn34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8143" y="6464797"/>
            <a:ext cx="3580289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KS1 | Beside the Seaside | Where are Our </a:t>
            </a:r>
            <a:r>
              <a:rPr lang="en-GB" sz="800" dirty="0" err="1">
                <a:solidFill>
                  <a:schemeClr val="bg1"/>
                </a:solidFill>
                <a:latin typeface="BPreplay" panose="02000503000000020004" pitchFamily="50" charset="0"/>
              </a:rPr>
              <a:t>Seasides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Beside the Seaside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b="46813"/>
          <a:stretch/>
        </p:blipFill>
        <p:spPr>
          <a:xfrm>
            <a:off x="444163" y="3633459"/>
            <a:ext cx="6551475" cy="2776054"/>
          </a:xfrm>
          <a:prstGeom prst="round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211146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Where Is Our </a:t>
            </a:r>
            <a:br>
              <a:rPr lang="en-GB" dirty="0"/>
            </a:br>
            <a:r>
              <a:rPr lang="en-GB" dirty="0"/>
              <a:t>Nearest Seaside?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11" y="2691358"/>
            <a:ext cx="781483" cy="78025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433977" y="2532723"/>
            <a:ext cx="2207009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Where do we live? </a:t>
            </a:r>
          </a:p>
        </p:txBody>
      </p:sp>
      <p:sp>
        <p:nvSpPr>
          <p:cNvPr id="10" name="Pentagon 9"/>
          <p:cNvSpPr/>
          <p:nvPr/>
        </p:nvSpPr>
        <p:spPr>
          <a:xfrm>
            <a:off x="433977" y="3081483"/>
            <a:ext cx="4288357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Where is the nearest seaside resort to us?</a:t>
            </a:r>
          </a:p>
        </p:txBody>
      </p:sp>
      <p:sp>
        <p:nvSpPr>
          <p:cNvPr id="11" name="Pentagon 10"/>
          <p:cNvSpPr/>
          <p:nvPr/>
        </p:nvSpPr>
        <p:spPr>
          <a:xfrm>
            <a:off x="433977" y="3634666"/>
            <a:ext cx="3417500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Has anybody visited this resort?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1902220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Work with someone in your family to locate (find) our local area and then our nearest seaside resort.</a:t>
            </a:r>
          </a:p>
        </p:txBody>
      </p:sp>
      <p:sp>
        <p:nvSpPr>
          <p:cNvPr id="24" name="Freeform 23"/>
          <p:cNvSpPr/>
          <p:nvPr/>
        </p:nvSpPr>
        <p:spPr>
          <a:xfrm>
            <a:off x="4686507" y="2436777"/>
            <a:ext cx="1727062" cy="1299200"/>
          </a:xfrm>
          <a:custGeom>
            <a:avLst/>
            <a:gdLst>
              <a:gd name="connsiteX0" fmla="*/ 879596 w 1727062"/>
              <a:gd name="connsiteY0" fmla="*/ 0 h 1201751"/>
              <a:gd name="connsiteX1" fmla="*/ 1136982 w 1727062"/>
              <a:gd name="connsiteY1" fmla="*/ 170606 h 1201751"/>
              <a:gd name="connsiteX2" fmla="*/ 1139138 w 1727062"/>
              <a:gd name="connsiteY2" fmla="*/ 177554 h 1201751"/>
              <a:gd name="connsiteX3" fmla="*/ 1145710 w 1727062"/>
              <a:gd name="connsiteY3" fmla="*/ 172132 h 1201751"/>
              <a:gd name="connsiteX4" fmla="*/ 1301890 w 1727062"/>
              <a:gd name="connsiteY4" fmla="*/ 124426 h 1201751"/>
              <a:gd name="connsiteX5" fmla="*/ 1575552 w 1727062"/>
              <a:gd name="connsiteY5" fmla="*/ 347467 h 1201751"/>
              <a:gd name="connsiteX6" fmla="*/ 1581198 w 1727062"/>
              <a:gd name="connsiteY6" fmla="*/ 403478 h 1201751"/>
              <a:gd name="connsiteX7" fmla="*/ 1600110 w 1727062"/>
              <a:gd name="connsiteY7" fmla="*/ 409348 h 1201751"/>
              <a:gd name="connsiteX8" fmla="*/ 1727062 w 1727062"/>
              <a:gd name="connsiteY8" fmla="*/ 600875 h 1201751"/>
              <a:gd name="connsiteX9" fmla="*/ 1600110 w 1727062"/>
              <a:gd name="connsiteY9" fmla="*/ 792402 h 1201751"/>
              <a:gd name="connsiteX10" fmla="*/ 1576509 w 1727062"/>
              <a:gd name="connsiteY10" fmla="*/ 799728 h 1201751"/>
              <a:gd name="connsiteX11" fmla="*/ 1581227 w 1727062"/>
              <a:gd name="connsiteY11" fmla="*/ 846536 h 1201751"/>
              <a:gd name="connsiteX12" fmla="*/ 1301890 w 1727062"/>
              <a:gd name="connsiteY12" fmla="*/ 1125873 h 1201751"/>
              <a:gd name="connsiteX13" fmla="*/ 1145710 w 1727062"/>
              <a:gd name="connsiteY13" fmla="*/ 1078167 h 1201751"/>
              <a:gd name="connsiteX14" fmla="*/ 1122053 w 1727062"/>
              <a:gd name="connsiteY14" fmla="*/ 1058648 h 1201751"/>
              <a:gd name="connsiteX15" fmla="*/ 1111227 w 1727062"/>
              <a:gd name="connsiteY15" fmla="*/ 1078594 h 1201751"/>
              <a:gd name="connsiteX16" fmla="*/ 879596 w 1727062"/>
              <a:gd name="connsiteY16" fmla="*/ 1201751 h 1201751"/>
              <a:gd name="connsiteX17" fmla="*/ 647966 w 1727062"/>
              <a:gd name="connsiteY17" fmla="*/ 1078594 h 1201751"/>
              <a:gd name="connsiteX18" fmla="*/ 633169 w 1727062"/>
              <a:gd name="connsiteY18" fmla="*/ 1051334 h 1201751"/>
              <a:gd name="connsiteX19" fmla="*/ 631652 w 1727062"/>
              <a:gd name="connsiteY19" fmla="*/ 1053173 h 1201751"/>
              <a:gd name="connsiteX20" fmla="*/ 434130 w 1727062"/>
              <a:gd name="connsiteY20" fmla="*/ 1134989 h 1201751"/>
              <a:gd name="connsiteX21" fmla="*/ 154793 w 1727062"/>
              <a:gd name="connsiteY21" fmla="*/ 855652 h 1201751"/>
              <a:gd name="connsiteX22" fmla="*/ 160131 w 1727062"/>
              <a:gd name="connsiteY22" fmla="*/ 802701 h 1201751"/>
              <a:gd name="connsiteX23" fmla="*/ 126952 w 1727062"/>
              <a:gd name="connsiteY23" fmla="*/ 792402 h 1201751"/>
              <a:gd name="connsiteX24" fmla="*/ 0 w 1727062"/>
              <a:gd name="connsiteY24" fmla="*/ 600875 h 1201751"/>
              <a:gd name="connsiteX25" fmla="*/ 126952 w 1727062"/>
              <a:gd name="connsiteY25" fmla="*/ 409348 h 1201751"/>
              <a:gd name="connsiteX26" fmla="*/ 156060 w 1727062"/>
              <a:gd name="connsiteY26" fmla="*/ 400313 h 1201751"/>
              <a:gd name="connsiteX27" fmla="*/ 160468 w 1727062"/>
              <a:gd name="connsiteY27" fmla="*/ 356583 h 1201751"/>
              <a:gd name="connsiteX28" fmla="*/ 434130 w 1727062"/>
              <a:gd name="connsiteY28" fmla="*/ 133542 h 1201751"/>
              <a:gd name="connsiteX29" fmla="*/ 590311 w 1727062"/>
              <a:gd name="connsiteY29" fmla="*/ 181248 h 1201751"/>
              <a:gd name="connsiteX30" fmla="*/ 613077 w 1727062"/>
              <a:gd name="connsiteY30" fmla="*/ 200032 h 1201751"/>
              <a:gd name="connsiteX31" fmla="*/ 622211 w 1727062"/>
              <a:gd name="connsiteY31" fmla="*/ 170606 h 1201751"/>
              <a:gd name="connsiteX32" fmla="*/ 879596 w 1727062"/>
              <a:gd name="connsiteY32" fmla="*/ 0 h 120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27062" h="1201751">
                <a:moveTo>
                  <a:pt x="879596" y="0"/>
                </a:moveTo>
                <a:cubicBezTo>
                  <a:pt x="995302" y="0"/>
                  <a:pt x="1094576" y="70348"/>
                  <a:pt x="1136982" y="170606"/>
                </a:cubicBezTo>
                <a:lnTo>
                  <a:pt x="1139138" y="177554"/>
                </a:lnTo>
                <a:lnTo>
                  <a:pt x="1145710" y="172132"/>
                </a:lnTo>
                <a:cubicBezTo>
                  <a:pt x="1190293" y="142013"/>
                  <a:pt x="1244038" y="124426"/>
                  <a:pt x="1301890" y="124426"/>
                </a:cubicBezTo>
                <a:cubicBezTo>
                  <a:pt x="1436880" y="124426"/>
                  <a:pt x="1549505" y="220177"/>
                  <a:pt x="1575552" y="347467"/>
                </a:cubicBezTo>
                <a:lnTo>
                  <a:pt x="1581198" y="403478"/>
                </a:lnTo>
                <a:lnTo>
                  <a:pt x="1600110" y="409348"/>
                </a:lnTo>
                <a:cubicBezTo>
                  <a:pt x="1674714" y="440903"/>
                  <a:pt x="1727062" y="514776"/>
                  <a:pt x="1727062" y="600875"/>
                </a:cubicBezTo>
                <a:cubicBezTo>
                  <a:pt x="1727062" y="686974"/>
                  <a:pt x="1674714" y="760847"/>
                  <a:pt x="1600110" y="792402"/>
                </a:cubicBezTo>
                <a:lnTo>
                  <a:pt x="1576509" y="799728"/>
                </a:lnTo>
                <a:lnTo>
                  <a:pt x="1581227" y="846536"/>
                </a:lnTo>
                <a:cubicBezTo>
                  <a:pt x="1581227" y="1000810"/>
                  <a:pt x="1456164" y="1125873"/>
                  <a:pt x="1301890" y="1125873"/>
                </a:cubicBezTo>
                <a:cubicBezTo>
                  <a:pt x="1244038" y="1125873"/>
                  <a:pt x="1190293" y="1108286"/>
                  <a:pt x="1145710" y="1078167"/>
                </a:cubicBezTo>
                <a:lnTo>
                  <a:pt x="1122053" y="1058648"/>
                </a:lnTo>
                <a:lnTo>
                  <a:pt x="1111227" y="1078594"/>
                </a:lnTo>
                <a:cubicBezTo>
                  <a:pt x="1061028" y="1152898"/>
                  <a:pt x="976017" y="1201751"/>
                  <a:pt x="879596" y="1201751"/>
                </a:cubicBezTo>
                <a:cubicBezTo>
                  <a:pt x="783175" y="1201751"/>
                  <a:pt x="698164" y="1152898"/>
                  <a:pt x="647966" y="1078594"/>
                </a:cubicBezTo>
                <a:lnTo>
                  <a:pt x="633169" y="1051334"/>
                </a:lnTo>
                <a:lnTo>
                  <a:pt x="631652" y="1053173"/>
                </a:lnTo>
                <a:cubicBezTo>
                  <a:pt x="581102" y="1103723"/>
                  <a:pt x="511267" y="1134989"/>
                  <a:pt x="434130" y="1134989"/>
                </a:cubicBezTo>
                <a:cubicBezTo>
                  <a:pt x="279856" y="1134989"/>
                  <a:pt x="154793" y="1009926"/>
                  <a:pt x="154793" y="855652"/>
                </a:cubicBezTo>
                <a:lnTo>
                  <a:pt x="160131" y="802701"/>
                </a:lnTo>
                <a:lnTo>
                  <a:pt x="126952" y="792402"/>
                </a:lnTo>
                <a:cubicBezTo>
                  <a:pt x="52348" y="760847"/>
                  <a:pt x="0" y="686974"/>
                  <a:pt x="0" y="600875"/>
                </a:cubicBezTo>
                <a:cubicBezTo>
                  <a:pt x="0" y="514776"/>
                  <a:pt x="52348" y="440903"/>
                  <a:pt x="126952" y="409348"/>
                </a:cubicBezTo>
                <a:lnTo>
                  <a:pt x="156060" y="400313"/>
                </a:lnTo>
                <a:lnTo>
                  <a:pt x="160468" y="356583"/>
                </a:lnTo>
                <a:cubicBezTo>
                  <a:pt x="186515" y="229293"/>
                  <a:pt x="299140" y="133542"/>
                  <a:pt x="434130" y="133542"/>
                </a:cubicBezTo>
                <a:cubicBezTo>
                  <a:pt x="491983" y="133542"/>
                  <a:pt x="545728" y="151129"/>
                  <a:pt x="590311" y="181248"/>
                </a:cubicBezTo>
                <a:lnTo>
                  <a:pt x="613077" y="200032"/>
                </a:lnTo>
                <a:lnTo>
                  <a:pt x="622211" y="170606"/>
                </a:lnTo>
                <a:cubicBezTo>
                  <a:pt x="664616" y="70348"/>
                  <a:pt x="763891" y="0"/>
                  <a:pt x="879596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78583" y="2532723"/>
            <a:ext cx="165463" cy="165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41900" y="2628521"/>
            <a:ext cx="113210" cy="1132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8057" y="2572412"/>
            <a:ext cx="3328674" cy="3838165"/>
          </a:xfrm>
          <a:prstGeom prst="rect">
            <a:avLst/>
          </a:prstGeom>
        </p:spPr>
      </p:pic>
      <p:pic>
        <p:nvPicPr>
          <p:cNvPr id="36" name="Pai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1226" y="5480183"/>
            <a:ext cx="8194309" cy="651275"/>
          </a:xfrm>
          <a:prstGeom prst="rect">
            <a:avLst/>
          </a:prstGeom>
          <a:solidFill>
            <a:srgbClr val="C698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43175" y="5693963"/>
            <a:ext cx="8252040" cy="715546"/>
          </a:xfrm>
          <a:prstGeom prst="roundRect">
            <a:avLst/>
          </a:prstGeom>
          <a:solidFill>
            <a:srgbClr val="C6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Researching Resorts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5650" y="1338687"/>
            <a:ext cx="7632700" cy="699119"/>
          </a:xfrm>
          <a:prstGeom prst="roundRect">
            <a:avLst>
              <a:gd name="adj" fmla="val 154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You are going to find out about a seaside resort by carrying out research. What things could you research?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3174" y="5476618"/>
            <a:ext cx="8252041" cy="656885"/>
          </a:xfrm>
          <a:prstGeom prst="rect">
            <a:avLst/>
          </a:prstGeom>
          <a:solidFill>
            <a:srgbClr val="C6985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5" y="3197601"/>
            <a:ext cx="4231300" cy="314763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55650" y="2214773"/>
            <a:ext cx="3389505" cy="2033860"/>
          </a:xfrm>
          <a:prstGeom prst="roundRect">
            <a:avLst>
              <a:gd name="adj" fmla="val 769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You could use books, maps, leaflets, posters and the Internet to help you collect information about your seaside resort. You could present your research in many different ways.</a:t>
            </a:r>
          </a:p>
        </p:txBody>
      </p:sp>
      <p:pic>
        <p:nvPicPr>
          <p:cNvPr id="22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Researching Resorts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4" y="1436912"/>
            <a:ext cx="5267791" cy="37240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8" y="1436915"/>
            <a:ext cx="3291521" cy="46559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01" y="1436914"/>
            <a:ext cx="3291521" cy="465590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oup Wo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3977" y="4572000"/>
            <a:ext cx="8248469" cy="844731"/>
          </a:xfrm>
          <a:prstGeom prst="rect">
            <a:avLst/>
          </a:prstGeom>
          <a:solidFill>
            <a:srgbClr val="F5E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Spot the Difference</a:t>
            </a:r>
          </a:p>
        </p:txBody>
      </p:sp>
      <p:sp>
        <p:nvSpPr>
          <p:cNvPr id="7" name="Pentagon 6"/>
          <p:cNvSpPr/>
          <p:nvPr/>
        </p:nvSpPr>
        <p:spPr>
          <a:xfrm>
            <a:off x="433977" y="1992792"/>
            <a:ext cx="4695372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How is the seaside different to our local area?</a:t>
            </a:r>
          </a:p>
        </p:txBody>
      </p:sp>
      <p:sp>
        <p:nvSpPr>
          <p:cNvPr id="9" name="Pentagon 8"/>
          <p:cNvSpPr/>
          <p:nvPr/>
        </p:nvSpPr>
        <p:spPr>
          <a:xfrm>
            <a:off x="433978" y="2541552"/>
            <a:ext cx="3780972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In what ways might it be the same?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Ready, Steady, Catch!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3977" y="4572000"/>
            <a:ext cx="8257177" cy="1837509"/>
          </a:xfrm>
          <a:prstGeom prst="roundRect">
            <a:avLst>
              <a:gd name="adj" fmla="val 10032"/>
            </a:avLst>
          </a:prstGeom>
          <a:solidFill>
            <a:srgbClr val="F5E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2" y="2818416"/>
            <a:ext cx="5059680" cy="2147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30" y="3927014"/>
            <a:ext cx="2704671" cy="1905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12" y="4293325"/>
            <a:ext cx="351392" cy="527089"/>
          </a:xfrm>
          <a:prstGeom prst="rect">
            <a:avLst/>
          </a:prstGeom>
        </p:spPr>
      </p:pic>
      <p:pic>
        <p:nvPicPr>
          <p:cNvPr id="17" name="Whole Clas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Spot the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/>
          <a:stretch/>
        </p:blipFill>
        <p:spPr>
          <a:xfrm>
            <a:off x="755650" y="1393371"/>
            <a:ext cx="7632700" cy="4699454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20709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Spot the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5"/>
          <a:stretch/>
        </p:blipFill>
        <p:spPr>
          <a:xfrm>
            <a:off x="759594" y="1402080"/>
            <a:ext cx="7632700" cy="4681224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Spot the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6498"/>
          <a:stretch/>
        </p:blipFill>
        <p:spPr>
          <a:xfrm>
            <a:off x="755650" y="1402080"/>
            <a:ext cx="7632700" cy="4694661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Spot the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364" r="228" b="7137"/>
          <a:stretch/>
        </p:blipFill>
        <p:spPr>
          <a:xfrm>
            <a:off x="755650" y="1393372"/>
            <a:ext cx="7632700" cy="4699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use key words to describe different places and environments.</a:t>
            </a:r>
          </a:p>
          <a:p>
            <a:r>
              <a:rPr lang="en-GB" dirty="0"/>
              <a:t> I can use a map to find seaside locations.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different places I have visited.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talk about the different types of environments that people can visit and describe what they are like </a:t>
            </a:r>
            <a:r>
              <a:rPr lang="en-GB" i="1" dirty="0"/>
              <a:t>(town, village, city, countryside, seaside).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what seaside locations are like.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locate (find) our nearest seaside resort on a map.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find out three facts about our nearest seaside resort.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3634" y="512763"/>
            <a:ext cx="8497068" cy="1991533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1">
            <a:noAutofit/>
          </a:bodyPr>
          <a:lstStyle/>
          <a:p>
            <a:r>
              <a:rPr lang="en-GB" sz="7200" dirty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Where are </a:t>
            </a:r>
            <a:br>
              <a:rPr lang="en-GB" sz="7200" dirty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</a:br>
            <a:r>
              <a:rPr lang="en-GB" sz="7200" dirty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Our </a:t>
            </a:r>
            <a:r>
              <a:rPr lang="en-GB" sz="7200" dirty="0" err="1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Seasides</a:t>
            </a:r>
            <a:r>
              <a:rPr lang="en-GB" sz="7200" dirty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?</a:t>
            </a:r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use key words to describe different places and environments.</a:t>
            </a:r>
          </a:p>
          <a:p>
            <a:r>
              <a:rPr lang="en-GB" dirty="0"/>
              <a:t>I can use a map to find seaside locations.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different places I have visited.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talk about the different types of environments that people can visit and describe what they are like </a:t>
            </a:r>
            <a:r>
              <a:rPr lang="en-GB" i="1" dirty="0"/>
              <a:t>(town, village, city, countryside, seaside).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what seaside locations are like.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locate (find) our nearest seaside resort on a map.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find out three facts about our nearest seaside resort.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>
            <a:normAutofit/>
          </a:bodyPr>
          <a:lstStyle/>
          <a:p>
            <a:r>
              <a:rPr lang="en-GB" dirty="0"/>
              <a:t>Key Words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96355" y="1680388"/>
            <a:ext cx="1391938" cy="1345722"/>
          </a:xfrm>
          <a:prstGeom prst="roundRect">
            <a:avLst>
              <a:gd name="adj" fmla="val 125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361700" y="1680388"/>
            <a:ext cx="1391938" cy="1345722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901065" y="1680388"/>
            <a:ext cx="1391938" cy="1345722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440430" y="1680388"/>
            <a:ext cx="1391938" cy="1345722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01257" y="2624979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city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05824" y="1680388"/>
            <a:ext cx="1391938" cy="1345722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361651" y="2624979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town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06016" y="2624979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village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40430" y="2624979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countryside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1363" y="2624979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coast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6355" y="3219319"/>
            <a:ext cx="1391938" cy="644535"/>
          </a:xfrm>
          <a:prstGeom prst="roundRect">
            <a:avLst>
              <a:gd name="adj" fmla="val 125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2361700" y="3219319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3901065" y="3219319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5440430" y="3219319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7005824" y="3219319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796355" y="4057063"/>
            <a:ext cx="1391938" cy="644535"/>
          </a:xfrm>
          <a:prstGeom prst="roundRect">
            <a:avLst>
              <a:gd name="adj" fmla="val 125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2361700" y="4057063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3901065" y="4057063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5440430" y="4057063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7005824" y="4057063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le 52"/>
          <p:cNvSpPr/>
          <p:nvPr/>
        </p:nvSpPr>
        <p:spPr>
          <a:xfrm>
            <a:off x="796355" y="4894807"/>
            <a:ext cx="1391938" cy="644535"/>
          </a:xfrm>
          <a:prstGeom prst="roundRect">
            <a:avLst>
              <a:gd name="adj" fmla="val 125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ounded Rectangle 53"/>
          <p:cNvSpPr/>
          <p:nvPr/>
        </p:nvSpPr>
        <p:spPr>
          <a:xfrm>
            <a:off x="2361700" y="4894807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/>
          <p:cNvSpPr/>
          <p:nvPr/>
        </p:nvSpPr>
        <p:spPr>
          <a:xfrm>
            <a:off x="3901065" y="4894807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5440430" y="4894807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7005824" y="4894807"/>
            <a:ext cx="1391938" cy="644535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147" y="1827036"/>
            <a:ext cx="1181819" cy="79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000890" y="1827036"/>
            <a:ext cx="1181819" cy="79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801257" y="337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visit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61651" y="337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locate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06016" y="337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resort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40430" y="337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holiday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01363" y="337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national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1257" y="419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international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61651" y="419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international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06016" y="419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near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40430" y="419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01363" y="4193863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urban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01257" y="5031607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rural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61651" y="5031607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human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06016" y="5031607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physical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40430" y="5031607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tourists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01363" y="5031607"/>
            <a:ext cx="13869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local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1168" r="849" b="1491"/>
          <a:stretch/>
        </p:blipFill>
        <p:spPr>
          <a:xfrm>
            <a:off x="905774" y="1824488"/>
            <a:ext cx="1190445" cy="808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r="9778" b="24559"/>
          <a:stretch/>
        </p:blipFill>
        <p:spPr>
          <a:xfrm>
            <a:off x="2472861" y="1824015"/>
            <a:ext cx="1167486" cy="808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3755" r="19971" b="15186"/>
          <a:stretch/>
        </p:blipFill>
        <p:spPr>
          <a:xfrm>
            <a:off x="4000890" y="1824015"/>
            <a:ext cx="1189108" cy="796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8025" r="12267" b="10339"/>
          <a:stretch/>
        </p:blipFill>
        <p:spPr>
          <a:xfrm>
            <a:off x="5550724" y="1829146"/>
            <a:ext cx="1181819" cy="794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2170" b="9985"/>
          <a:stretch/>
        </p:blipFill>
        <p:spPr>
          <a:xfrm>
            <a:off x="7119509" y="1836184"/>
            <a:ext cx="1181819" cy="7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What do I Know Already?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8473" y="1765765"/>
            <a:ext cx="158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Quick Quiz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712" y="2170366"/>
            <a:ext cx="5467125" cy="38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Write 5 words that describe the seaside.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9712" y="2550691"/>
            <a:ext cx="5467125" cy="38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Why do people visit the seaside?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9713" y="2931016"/>
            <a:ext cx="435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Can you name any seaside places in the </a:t>
            </a:r>
            <a:r>
              <a:rPr lang="en-GB" dirty="0">
                <a:solidFill>
                  <a:schemeClr val="bg1"/>
                </a:solidFill>
              </a:rPr>
              <a:t>__</a:t>
            </a:r>
            <a:r>
              <a:rPr lang="en-GB" dirty="0"/>
              <a:t>UK (resorts)?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9712" y="3570285"/>
            <a:ext cx="6527182" cy="38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What is an Island?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9711" y="3932403"/>
            <a:ext cx="450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How might the seaside be different from </a:t>
            </a:r>
            <a:r>
              <a:rPr lang="en-GB" dirty="0">
                <a:solidFill>
                  <a:schemeClr val="bg1"/>
                </a:solidFill>
              </a:rPr>
              <a:t>__</a:t>
            </a:r>
            <a:r>
              <a:rPr lang="en-GB" dirty="0"/>
              <a:t>where we live? Can you write / say </a:t>
            </a:r>
            <a:br>
              <a:rPr lang="en-GB" dirty="0"/>
            </a:br>
            <a:r>
              <a:rPr lang="en-GB" dirty="0">
                <a:solidFill>
                  <a:schemeClr val="bg1"/>
                </a:solidFill>
              </a:rPr>
              <a:t>__</a:t>
            </a:r>
            <a:r>
              <a:rPr lang="en-GB" dirty="0"/>
              <a:t>2 differences?</a:t>
            </a:r>
          </a:p>
        </p:txBody>
      </p:sp>
      <p:sp>
        <p:nvSpPr>
          <p:cNvPr id="34" name="Freeform 33"/>
          <p:cNvSpPr/>
          <p:nvPr/>
        </p:nvSpPr>
        <p:spPr>
          <a:xfrm>
            <a:off x="1864257" y="1357773"/>
            <a:ext cx="5572322" cy="4225731"/>
          </a:xfrm>
          <a:custGeom>
            <a:avLst/>
            <a:gdLst>
              <a:gd name="connsiteX0" fmla="*/ 2182153 w 5572322"/>
              <a:gd name="connsiteY0" fmla="*/ 0 h 3954521"/>
              <a:gd name="connsiteX1" fmla="*/ 2755045 w 5572322"/>
              <a:gd name="connsiteY1" fmla="*/ 389869 h 3954521"/>
              <a:gd name="connsiteX2" fmla="*/ 2756058 w 5572322"/>
              <a:gd name="connsiteY2" fmla="*/ 393282 h 3954521"/>
              <a:gd name="connsiteX3" fmla="*/ 2772152 w 5572322"/>
              <a:gd name="connsiteY3" fmla="*/ 347832 h 3954521"/>
              <a:gd name="connsiteX4" fmla="*/ 3220137 w 5572322"/>
              <a:gd name="connsiteY4" fmla="*/ 25710 h 3954521"/>
              <a:gd name="connsiteX5" fmla="*/ 3256766 w 5572322"/>
              <a:gd name="connsiteY5" fmla="*/ 22472 h 3954521"/>
              <a:gd name="connsiteX6" fmla="*/ 3304363 w 5572322"/>
              <a:gd name="connsiteY6" fmla="*/ 9615 h 3954521"/>
              <a:gd name="connsiteX7" fmla="*/ 3413333 w 5572322"/>
              <a:gd name="connsiteY7" fmla="*/ 0 h 3954521"/>
              <a:gd name="connsiteX8" fmla="*/ 3980547 w 5572322"/>
              <a:gd name="connsiteY8" fmla="*/ 375974 h 3954521"/>
              <a:gd name="connsiteX9" fmla="*/ 4005793 w 5572322"/>
              <a:gd name="connsiteY9" fmla="*/ 457303 h 3954521"/>
              <a:gd name="connsiteX10" fmla="*/ 4104767 w 5572322"/>
              <a:gd name="connsiteY10" fmla="*/ 413204 h 3954521"/>
              <a:gd name="connsiteX11" fmla="*/ 4377330 w 5572322"/>
              <a:gd name="connsiteY11" fmla="*/ 368032 h 3954521"/>
              <a:gd name="connsiteX12" fmla="*/ 5022538 w 5572322"/>
              <a:gd name="connsiteY12" fmla="*/ 719104 h 3954521"/>
              <a:gd name="connsiteX13" fmla="*/ 5022884 w 5572322"/>
              <a:gd name="connsiteY13" fmla="*/ 720019 h 3954521"/>
              <a:gd name="connsiteX14" fmla="*/ 5024434 w 5572322"/>
              <a:gd name="connsiteY14" fmla="*/ 721898 h 3954521"/>
              <a:gd name="connsiteX15" fmla="*/ 5129567 w 5572322"/>
              <a:gd name="connsiteY15" fmla="*/ 1066080 h 3954521"/>
              <a:gd name="connsiteX16" fmla="*/ 5081192 w 5572322"/>
              <a:gd name="connsiteY16" fmla="*/ 1305695 h 3954521"/>
              <a:gd name="connsiteX17" fmla="*/ 5064903 w 5572322"/>
              <a:gd name="connsiteY17" fmla="*/ 1335704 h 3954521"/>
              <a:gd name="connsiteX18" fmla="*/ 5080796 w 5572322"/>
              <a:gd name="connsiteY18" fmla="*/ 1337305 h 3954521"/>
              <a:gd name="connsiteX19" fmla="*/ 5572322 w 5572322"/>
              <a:gd name="connsiteY19" fmla="*/ 1940390 h 3954521"/>
              <a:gd name="connsiteX20" fmla="*/ 4956732 w 5572322"/>
              <a:gd name="connsiteY20" fmla="*/ 2555980 h 3954521"/>
              <a:gd name="connsiteX21" fmla="*/ 4937908 w 5572322"/>
              <a:gd name="connsiteY21" fmla="*/ 2554082 h 3954521"/>
              <a:gd name="connsiteX22" fmla="*/ 4949266 w 5572322"/>
              <a:gd name="connsiteY22" fmla="*/ 2563455 h 3954521"/>
              <a:gd name="connsiteX23" fmla="*/ 5129567 w 5572322"/>
              <a:gd name="connsiteY23" fmla="*/ 2998743 h 3954521"/>
              <a:gd name="connsiteX24" fmla="*/ 4638040 w 5572322"/>
              <a:gd name="connsiteY24" fmla="*/ 3601827 h 3954521"/>
              <a:gd name="connsiteX25" fmla="*/ 4628900 w 5572322"/>
              <a:gd name="connsiteY25" fmla="*/ 3602748 h 3954521"/>
              <a:gd name="connsiteX26" fmla="*/ 4622719 w 5572322"/>
              <a:gd name="connsiteY26" fmla="*/ 3604668 h 3954521"/>
              <a:gd name="connsiteX27" fmla="*/ 4430095 w 5572322"/>
              <a:gd name="connsiteY27" fmla="*/ 3626921 h 3954521"/>
              <a:gd name="connsiteX28" fmla="*/ 4153412 w 5572322"/>
              <a:gd name="connsiteY28" fmla="*/ 3578559 h 3954521"/>
              <a:gd name="connsiteX29" fmla="*/ 4134513 w 5572322"/>
              <a:gd name="connsiteY29" fmla="*/ 3569637 h 3954521"/>
              <a:gd name="connsiteX30" fmla="*/ 4073749 w 5572322"/>
              <a:gd name="connsiteY30" fmla="*/ 3549984 h 3954521"/>
              <a:gd name="connsiteX31" fmla="*/ 3985821 w 5572322"/>
              <a:gd name="connsiteY31" fmla="*/ 3508497 h 3954521"/>
              <a:gd name="connsiteX32" fmla="*/ 3969136 w 5572322"/>
              <a:gd name="connsiteY32" fmla="*/ 3497195 h 3954521"/>
              <a:gd name="connsiteX33" fmla="*/ 3952959 w 5572322"/>
              <a:gd name="connsiteY33" fmla="*/ 3577323 h 3954521"/>
              <a:gd name="connsiteX34" fmla="*/ 3385744 w 5572322"/>
              <a:gd name="connsiteY34" fmla="*/ 3953298 h 3954521"/>
              <a:gd name="connsiteX35" fmla="*/ 2859275 w 5572322"/>
              <a:gd name="connsiteY35" fmla="*/ 3656914 h 3954521"/>
              <a:gd name="connsiteX36" fmla="*/ 2816075 w 5572322"/>
              <a:gd name="connsiteY36" fmla="*/ 3569917 h 3954521"/>
              <a:gd name="connsiteX37" fmla="*/ 2797876 w 5572322"/>
              <a:gd name="connsiteY37" fmla="*/ 3621314 h 3954521"/>
              <a:gd name="connsiteX38" fmla="*/ 2224474 w 5572322"/>
              <a:gd name="connsiteY38" fmla="*/ 3954521 h 3954521"/>
              <a:gd name="connsiteX39" fmla="*/ 2182620 w 5572322"/>
              <a:gd name="connsiteY39" fmla="*/ 3950823 h 3954521"/>
              <a:gd name="connsiteX40" fmla="*/ 2154566 w 5572322"/>
              <a:gd name="connsiteY40" fmla="*/ 3953298 h 3954521"/>
              <a:gd name="connsiteX41" fmla="*/ 1581674 w 5572322"/>
              <a:gd name="connsiteY41" fmla="*/ 3563428 h 3954521"/>
              <a:gd name="connsiteX42" fmla="*/ 1563750 w 5572322"/>
              <a:gd name="connsiteY42" fmla="*/ 3503083 h 3954521"/>
              <a:gd name="connsiteX43" fmla="*/ 1555757 w 5572322"/>
              <a:gd name="connsiteY43" fmla="*/ 3508497 h 3954521"/>
              <a:gd name="connsiteX44" fmla="*/ 1164249 w 5572322"/>
              <a:gd name="connsiteY44" fmla="*/ 3606666 h 3954521"/>
              <a:gd name="connsiteX45" fmla="*/ 1023127 w 5572322"/>
              <a:gd name="connsiteY45" fmla="*/ 3594989 h 3954521"/>
              <a:gd name="connsiteX46" fmla="*/ 949529 w 5572322"/>
              <a:gd name="connsiteY46" fmla="*/ 3576234 h 3954521"/>
              <a:gd name="connsiteX47" fmla="*/ 934283 w 5572322"/>
              <a:gd name="connsiteY47" fmla="*/ 3574698 h 3954521"/>
              <a:gd name="connsiteX48" fmla="*/ 892050 w 5572322"/>
              <a:gd name="connsiteY48" fmla="*/ 3561587 h 3954521"/>
              <a:gd name="connsiteX49" fmla="*/ 891686 w 5572322"/>
              <a:gd name="connsiteY49" fmla="*/ 3561494 h 3954521"/>
              <a:gd name="connsiteX50" fmla="*/ 891536 w 5572322"/>
              <a:gd name="connsiteY50" fmla="*/ 3561427 h 3954521"/>
              <a:gd name="connsiteX51" fmla="*/ 818730 w 5572322"/>
              <a:gd name="connsiteY51" fmla="*/ 3538827 h 3954521"/>
              <a:gd name="connsiteX52" fmla="*/ 442755 w 5572322"/>
              <a:gd name="connsiteY52" fmla="*/ 2971613 h 3954521"/>
              <a:gd name="connsiteX53" fmla="*/ 547888 w 5572322"/>
              <a:gd name="connsiteY53" fmla="*/ 2627429 h 3954521"/>
              <a:gd name="connsiteX54" fmla="*/ 607510 w 5572322"/>
              <a:gd name="connsiteY54" fmla="*/ 2555167 h 3954521"/>
              <a:gd name="connsiteX55" fmla="*/ 491528 w 5572322"/>
              <a:gd name="connsiteY55" fmla="*/ 2543475 h 3954521"/>
              <a:gd name="connsiteX56" fmla="*/ 0 w 5572322"/>
              <a:gd name="connsiteY56" fmla="*/ 1940390 h 3954521"/>
              <a:gd name="connsiteX57" fmla="*/ 491528 w 5572322"/>
              <a:gd name="connsiteY57" fmla="*/ 1337305 h 3954521"/>
              <a:gd name="connsiteX58" fmla="*/ 521381 w 5572322"/>
              <a:gd name="connsiteY58" fmla="*/ 1334295 h 3954521"/>
              <a:gd name="connsiteX59" fmla="*/ 491131 w 5572322"/>
              <a:gd name="connsiteY59" fmla="*/ 1278566 h 3954521"/>
              <a:gd name="connsiteX60" fmla="*/ 442755 w 5572322"/>
              <a:gd name="connsiteY60" fmla="*/ 1038951 h 3954521"/>
              <a:gd name="connsiteX61" fmla="*/ 455262 w 5572322"/>
              <a:gd name="connsiteY61" fmla="*/ 914887 h 3954521"/>
              <a:gd name="connsiteX62" fmla="*/ 475422 w 5572322"/>
              <a:gd name="connsiteY62" fmla="*/ 849942 h 3954521"/>
              <a:gd name="connsiteX63" fmla="*/ 478240 w 5572322"/>
              <a:gd name="connsiteY63" fmla="*/ 827001 h 3954521"/>
              <a:gd name="connsiteX64" fmla="*/ 1164249 w 5572322"/>
              <a:gd name="connsiteY64" fmla="*/ 368032 h 3954521"/>
              <a:gd name="connsiteX65" fmla="*/ 1555757 w 5572322"/>
              <a:gd name="connsiteY65" fmla="*/ 466201 h 3954521"/>
              <a:gd name="connsiteX66" fmla="*/ 1581515 w 5572322"/>
              <a:gd name="connsiteY66" fmla="*/ 483647 h 3954521"/>
              <a:gd name="connsiteX67" fmla="*/ 1614938 w 5572322"/>
              <a:gd name="connsiteY67" fmla="*/ 375974 h 3954521"/>
              <a:gd name="connsiteX68" fmla="*/ 2182153 w 5572322"/>
              <a:gd name="connsiteY68" fmla="*/ 0 h 39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572322" h="3954521">
                <a:moveTo>
                  <a:pt x="2182153" y="0"/>
                </a:moveTo>
                <a:cubicBezTo>
                  <a:pt x="2442453" y="0"/>
                  <a:pt x="2665016" y="161558"/>
                  <a:pt x="2755045" y="389869"/>
                </a:cubicBezTo>
                <a:lnTo>
                  <a:pt x="2756058" y="393282"/>
                </a:lnTo>
                <a:lnTo>
                  <a:pt x="2772152" y="347832"/>
                </a:lnTo>
                <a:cubicBezTo>
                  <a:pt x="2850878" y="184655"/>
                  <a:pt x="3017584" y="62046"/>
                  <a:pt x="3220137" y="25710"/>
                </a:cubicBezTo>
                <a:lnTo>
                  <a:pt x="3256766" y="22472"/>
                </a:lnTo>
                <a:lnTo>
                  <a:pt x="3304363" y="9615"/>
                </a:lnTo>
                <a:cubicBezTo>
                  <a:pt x="3339732" y="3297"/>
                  <a:pt x="3376148" y="0"/>
                  <a:pt x="3413333" y="0"/>
                </a:cubicBezTo>
                <a:cubicBezTo>
                  <a:pt x="3668319" y="0"/>
                  <a:pt x="3887095" y="155030"/>
                  <a:pt x="3980547" y="375974"/>
                </a:cubicBezTo>
                <a:lnTo>
                  <a:pt x="4005793" y="457303"/>
                </a:lnTo>
                <a:lnTo>
                  <a:pt x="4104767" y="413204"/>
                </a:lnTo>
                <a:cubicBezTo>
                  <a:pt x="4188542" y="384117"/>
                  <a:pt x="4280648" y="368032"/>
                  <a:pt x="4377330" y="368032"/>
                </a:cubicBezTo>
                <a:cubicBezTo>
                  <a:pt x="4667377" y="368032"/>
                  <a:pt x="4916237" y="512794"/>
                  <a:pt x="5022538" y="719104"/>
                </a:cubicBezTo>
                <a:lnTo>
                  <a:pt x="5022884" y="720019"/>
                </a:lnTo>
                <a:lnTo>
                  <a:pt x="5024434" y="721898"/>
                </a:lnTo>
                <a:cubicBezTo>
                  <a:pt x="5090810" y="820147"/>
                  <a:pt x="5129567" y="938587"/>
                  <a:pt x="5129567" y="1066080"/>
                </a:cubicBezTo>
                <a:cubicBezTo>
                  <a:pt x="5129567" y="1151076"/>
                  <a:pt x="5112343" y="1232047"/>
                  <a:pt x="5081192" y="1305695"/>
                </a:cubicBezTo>
                <a:lnTo>
                  <a:pt x="5064903" y="1335704"/>
                </a:lnTo>
                <a:lnTo>
                  <a:pt x="5080796" y="1337305"/>
                </a:lnTo>
                <a:cubicBezTo>
                  <a:pt x="5361310" y="1394708"/>
                  <a:pt x="5572322" y="1642907"/>
                  <a:pt x="5572322" y="1940390"/>
                </a:cubicBezTo>
                <a:cubicBezTo>
                  <a:pt x="5572322" y="2280371"/>
                  <a:pt x="5296713" y="2555980"/>
                  <a:pt x="4956732" y="2555980"/>
                </a:cubicBezTo>
                <a:lnTo>
                  <a:pt x="4937908" y="2554082"/>
                </a:lnTo>
                <a:lnTo>
                  <a:pt x="4949266" y="2563455"/>
                </a:lnTo>
                <a:cubicBezTo>
                  <a:pt x="5060666" y="2674855"/>
                  <a:pt x="5129567" y="2828751"/>
                  <a:pt x="5129567" y="2998743"/>
                </a:cubicBezTo>
                <a:cubicBezTo>
                  <a:pt x="5129567" y="3296227"/>
                  <a:pt x="4918554" y="3544425"/>
                  <a:pt x="4638040" y="3601827"/>
                </a:cubicBezTo>
                <a:lnTo>
                  <a:pt x="4628900" y="3602748"/>
                </a:lnTo>
                <a:lnTo>
                  <a:pt x="4622719" y="3604668"/>
                </a:lnTo>
                <a:cubicBezTo>
                  <a:pt x="4563514" y="3618997"/>
                  <a:pt x="4498422" y="3626921"/>
                  <a:pt x="4430095" y="3626921"/>
                </a:cubicBezTo>
                <a:cubicBezTo>
                  <a:pt x="4327605" y="3626921"/>
                  <a:pt x="4232393" y="3609093"/>
                  <a:pt x="4153412" y="3578559"/>
                </a:cubicBezTo>
                <a:lnTo>
                  <a:pt x="4134513" y="3569637"/>
                </a:lnTo>
                <a:lnTo>
                  <a:pt x="4073749" y="3549984"/>
                </a:lnTo>
                <a:cubicBezTo>
                  <a:pt x="4043136" y="3537875"/>
                  <a:pt x="4013761" y="3523992"/>
                  <a:pt x="3985821" y="3508497"/>
                </a:cubicBezTo>
                <a:lnTo>
                  <a:pt x="3969136" y="3497195"/>
                </a:lnTo>
                <a:lnTo>
                  <a:pt x="3952959" y="3577323"/>
                </a:lnTo>
                <a:cubicBezTo>
                  <a:pt x="3859508" y="3798267"/>
                  <a:pt x="3640730" y="3953298"/>
                  <a:pt x="3385744" y="3953298"/>
                </a:cubicBezTo>
                <a:cubicBezTo>
                  <a:pt x="3162633" y="3953298"/>
                  <a:pt x="2967242" y="3834603"/>
                  <a:pt x="2859275" y="3656914"/>
                </a:cubicBezTo>
                <a:lnTo>
                  <a:pt x="2816075" y="3569917"/>
                </a:lnTo>
                <a:lnTo>
                  <a:pt x="2797876" y="3621314"/>
                </a:lnTo>
                <a:cubicBezTo>
                  <a:pt x="2703406" y="3817126"/>
                  <a:pt x="2482242" y="3954521"/>
                  <a:pt x="2224474" y="3954521"/>
                </a:cubicBezTo>
                <a:lnTo>
                  <a:pt x="2182620" y="3950823"/>
                </a:lnTo>
                <a:lnTo>
                  <a:pt x="2154566" y="3953298"/>
                </a:lnTo>
                <a:cubicBezTo>
                  <a:pt x="1894268" y="3953298"/>
                  <a:pt x="1671703" y="3791741"/>
                  <a:pt x="1581674" y="3563428"/>
                </a:cubicBezTo>
                <a:lnTo>
                  <a:pt x="1563750" y="3503083"/>
                </a:lnTo>
                <a:lnTo>
                  <a:pt x="1555757" y="3508497"/>
                </a:lnTo>
                <a:cubicBezTo>
                  <a:pt x="1443999" y="3570476"/>
                  <a:pt x="1309272" y="3606666"/>
                  <a:pt x="1164249" y="3606666"/>
                </a:cubicBezTo>
                <a:cubicBezTo>
                  <a:pt x="1115908" y="3606666"/>
                  <a:pt x="1068710" y="3602645"/>
                  <a:pt x="1023127" y="3594989"/>
                </a:cubicBezTo>
                <a:lnTo>
                  <a:pt x="949529" y="3576234"/>
                </a:lnTo>
                <a:lnTo>
                  <a:pt x="934283" y="3574698"/>
                </a:lnTo>
                <a:lnTo>
                  <a:pt x="892050" y="3561587"/>
                </a:lnTo>
                <a:lnTo>
                  <a:pt x="891686" y="3561494"/>
                </a:lnTo>
                <a:lnTo>
                  <a:pt x="891536" y="3561427"/>
                </a:lnTo>
                <a:lnTo>
                  <a:pt x="818730" y="3538827"/>
                </a:lnTo>
                <a:cubicBezTo>
                  <a:pt x="597786" y="3445375"/>
                  <a:pt x="442755" y="3226599"/>
                  <a:pt x="442755" y="2971613"/>
                </a:cubicBezTo>
                <a:cubicBezTo>
                  <a:pt x="442755" y="2844121"/>
                  <a:pt x="481512" y="2725680"/>
                  <a:pt x="547888" y="2627429"/>
                </a:cubicBezTo>
                <a:lnTo>
                  <a:pt x="607510" y="2555167"/>
                </a:lnTo>
                <a:lnTo>
                  <a:pt x="491528" y="2543475"/>
                </a:lnTo>
                <a:cubicBezTo>
                  <a:pt x="211014" y="2486073"/>
                  <a:pt x="0" y="2237875"/>
                  <a:pt x="0" y="1940390"/>
                </a:cubicBezTo>
                <a:cubicBezTo>
                  <a:pt x="0" y="1642907"/>
                  <a:pt x="211014" y="1394708"/>
                  <a:pt x="491528" y="1337305"/>
                </a:cubicBezTo>
                <a:lnTo>
                  <a:pt x="521381" y="1334295"/>
                </a:lnTo>
                <a:lnTo>
                  <a:pt x="491131" y="1278566"/>
                </a:lnTo>
                <a:cubicBezTo>
                  <a:pt x="459981" y="1204918"/>
                  <a:pt x="442755" y="1123945"/>
                  <a:pt x="442755" y="1038951"/>
                </a:cubicBezTo>
                <a:cubicBezTo>
                  <a:pt x="442755" y="996452"/>
                  <a:pt x="447061" y="954961"/>
                  <a:pt x="455262" y="914887"/>
                </a:cubicBezTo>
                <a:lnTo>
                  <a:pt x="475422" y="849942"/>
                </a:lnTo>
                <a:lnTo>
                  <a:pt x="478240" y="827001"/>
                </a:lnTo>
                <a:cubicBezTo>
                  <a:pt x="543534" y="565068"/>
                  <a:pt x="825861" y="368032"/>
                  <a:pt x="1164249" y="368032"/>
                </a:cubicBezTo>
                <a:cubicBezTo>
                  <a:pt x="1309272" y="368032"/>
                  <a:pt x="1443999" y="404222"/>
                  <a:pt x="1555757" y="466201"/>
                </a:cubicBezTo>
                <a:lnTo>
                  <a:pt x="1581515" y="483647"/>
                </a:lnTo>
                <a:lnTo>
                  <a:pt x="1614938" y="375974"/>
                </a:lnTo>
                <a:cubicBezTo>
                  <a:pt x="1708390" y="155030"/>
                  <a:pt x="1927167" y="0"/>
                  <a:pt x="2182153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64257" y="4968510"/>
            <a:ext cx="417697" cy="4176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508208" y="5386207"/>
            <a:ext cx="210393" cy="2103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What do I Know Already?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5" y="1445887"/>
            <a:ext cx="6573169" cy="46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Where Have We Visited?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different places have you visited?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5328" y="2983099"/>
            <a:ext cx="1723246" cy="1619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8337" y="3429000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37271" y="2322704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86970" y="2022320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85035" y="3429000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377812" y="2322704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37271" y="4458528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86970" y="4767945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377812" y="4458528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5650" y="5640054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these places nearby or far away?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08357" y="3118572"/>
            <a:ext cx="915013" cy="346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79965" y="3813256"/>
            <a:ext cx="1080837" cy="1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65863" y="4224867"/>
            <a:ext cx="378654" cy="233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3979" y="4555264"/>
            <a:ext cx="0" cy="15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308700" y="4293673"/>
            <a:ext cx="499385" cy="16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3"/>
          </p:cNvCxnSpPr>
          <p:nvPr/>
        </p:nvCxnSpPr>
        <p:spPr>
          <a:xfrm flipH="1">
            <a:off x="2772729" y="3793066"/>
            <a:ext cx="952599" cy="2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36631" y="3167985"/>
            <a:ext cx="548862" cy="33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565136" y="2838690"/>
            <a:ext cx="5631" cy="14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2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Sun, Sand and </a:t>
            </a:r>
            <a:r>
              <a:rPr lang="en-GB" dirty="0" err="1"/>
              <a:t>Seasides</a:t>
            </a:r>
            <a:endParaRPr lang="en-GB" dirty="0"/>
          </a:p>
        </p:txBody>
      </p:sp>
      <p:sp>
        <p:nvSpPr>
          <p:cNvPr id="2" name="Pentagon 1"/>
          <p:cNvSpPr/>
          <p:nvPr/>
        </p:nvSpPr>
        <p:spPr>
          <a:xfrm>
            <a:off x="449106" y="1376410"/>
            <a:ext cx="5600820" cy="46124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do we know about the seaside and what is it like? </a:t>
            </a:r>
          </a:p>
        </p:txBody>
      </p:sp>
      <p:sp>
        <p:nvSpPr>
          <p:cNvPr id="24" name="Pentagon 23"/>
          <p:cNvSpPr/>
          <p:nvPr/>
        </p:nvSpPr>
        <p:spPr>
          <a:xfrm>
            <a:off x="449106" y="1940012"/>
            <a:ext cx="7493416" cy="46425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things can you do at a seaside resort and why do people visit them? 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112" t="19532" r="71148" b="47238"/>
          <a:stretch/>
        </p:blipFill>
        <p:spPr>
          <a:xfrm>
            <a:off x="1579120" y="2751046"/>
            <a:ext cx="5985760" cy="3341780"/>
          </a:xfrm>
          <a:prstGeom prst="rect">
            <a:avLst/>
          </a:prstGeom>
        </p:spPr>
      </p:pic>
      <p:sp>
        <p:nvSpPr>
          <p:cNvPr id="18" name="Rectangle 17">
            <a:hlinkClick r:id="rId2"/>
          </p:cNvPr>
          <p:cNvSpPr/>
          <p:nvPr/>
        </p:nvSpPr>
        <p:spPr>
          <a:xfrm>
            <a:off x="2313295" y="5356746"/>
            <a:ext cx="5253277" cy="7360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to watch the video</a:t>
            </a:r>
          </a:p>
        </p:txBody>
      </p:sp>
      <p:pic>
        <p:nvPicPr>
          <p:cNvPr id="29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/>
              <a:t>Sun, Sand and </a:t>
            </a:r>
            <a:r>
              <a:rPr lang="en-GB" dirty="0" err="1"/>
              <a:t>Seasides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are the main features of the seaside?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2029097"/>
            <a:ext cx="763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Seaside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The…</a:t>
            </a:r>
          </a:p>
        </p:txBody>
      </p:sp>
      <p:pic>
        <p:nvPicPr>
          <p:cNvPr id="11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671</Words>
  <Application>Microsoft Office PowerPoint</Application>
  <PresentationFormat>On-screen Show (4:3)</PresentationFormat>
  <Paragraphs>103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BPreplay</vt:lpstr>
      <vt:lpstr>Sassoon Infant Md</vt:lpstr>
      <vt:lpstr>Londrina Solid</vt:lpstr>
      <vt:lpstr>Sassoon Infant Rg</vt:lpstr>
      <vt:lpstr>Calibri</vt:lpstr>
      <vt:lpstr>Office Theme</vt:lpstr>
      <vt:lpstr>Geography</vt:lpstr>
      <vt:lpstr>Where are  Our Seasides?</vt:lpstr>
      <vt:lpstr>PowerPoint Presentation</vt:lpstr>
      <vt:lpstr>Key Words</vt:lpstr>
      <vt:lpstr>What do I Know Already?</vt:lpstr>
      <vt:lpstr>What do I Know Already?</vt:lpstr>
      <vt:lpstr>Where Have We Visited?</vt:lpstr>
      <vt:lpstr>Sun, Sand and Seasides</vt:lpstr>
      <vt:lpstr>Sun, Sand and Seasides</vt:lpstr>
      <vt:lpstr>Where Is Our  Nearest Seaside?</vt:lpstr>
      <vt:lpstr>Researching Resorts</vt:lpstr>
      <vt:lpstr>Researching Resorts</vt:lpstr>
      <vt:lpstr>Spot the Difference</vt:lpstr>
      <vt:lpstr>Spot the Difference</vt:lpstr>
      <vt:lpstr>Spot the Difference</vt:lpstr>
      <vt:lpstr>Spot the Difference</vt:lpstr>
      <vt:lpstr>Spot the Difference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Lesley Brown</cp:lastModifiedBy>
  <cp:revision>97</cp:revision>
  <dcterms:created xsi:type="dcterms:W3CDTF">2014-10-01T16:09:27Z</dcterms:created>
  <dcterms:modified xsi:type="dcterms:W3CDTF">2020-05-28T09:55:32Z</dcterms:modified>
</cp:coreProperties>
</file>