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83" r:id="rId12"/>
    <p:sldId id="275" r:id="rId13"/>
    <p:sldId id="284" r:id="rId14"/>
    <p:sldId id="277" r:id="rId15"/>
    <p:sldId id="285" r:id="rId16"/>
    <p:sldId id="279" r:id="rId17"/>
    <p:sldId id="286" r:id="rId18"/>
    <p:sldId id="282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Md" panose="02000603050000020003" pitchFamily="2" charset="0"/>
      <p:regular r:id="rId26"/>
    </p:embeddedFont>
    <p:embeddedFont>
      <p:font typeface="Sassoon Infant Rg" panose="02000803050000020003" pitchFamily="2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3DC"/>
    <a:srgbClr val="70B3DD"/>
    <a:srgbClr val="75B5DB"/>
    <a:srgbClr val="79B8E1"/>
    <a:srgbClr val="305E90"/>
    <a:srgbClr val="80C1EB"/>
    <a:srgbClr val="ACDDFC"/>
    <a:srgbClr val="21A6F9"/>
    <a:srgbClr val="1C1C1C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16" y="16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r>
              <a:rPr lang="en-GB" sz="4500" b="1" dirty="0">
                <a:solidFill>
                  <a:schemeClr val="accent1">
                    <a:lumMod val="75000"/>
                  </a:schemeClr>
                </a:solidFill>
              </a:rPr>
              <a:t>Oceans of the World Quiz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Which ocean is the</a:t>
            </a:r>
            <a:br>
              <a:rPr lang="en-GB" sz="4500" b="1" dirty="0">
                <a:solidFill>
                  <a:srgbClr val="305E90"/>
                </a:solidFill>
              </a:rPr>
            </a:br>
            <a:r>
              <a:rPr lang="en-GB" sz="4500" b="1" dirty="0">
                <a:solidFill>
                  <a:srgbClr val="305E90"/>
                </a:solidFill>
              </a:rPr>
              <a:t>furthest North?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30284" y="2485506"/>
            <a:ext cx="6700058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8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8888" y="1146048"/>
            <a:ext cx="2238333" cy="426635"/>
            <a:chOff x="4983827" y="1146048"/>
            <a:chExt cx="2238333" cy="426635"/>
          </a:xfrm>
        </p:grpSpPr>
        <p:sp>
          <p:nvSpPr>
            <p:cNvPr id="4" name="Rounded Rectangle 3"/>
            <p:cNvSpPr/>
            <p:nvPr/>
          </p:nvSpPr>
          <p:spPr>
            <a:xfrm>
              <a:off x="5462946" y="1146048"/>
              <a:ext cx="1759214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Arctic Ocean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791447" flipV="1">
              <a:off x="4983827" y="1357530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4904452" y="1425869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138842" y="2435628"/>
            <a:ext cx="6700061" cy="176229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305E90"/>
                </a:solidFill>
              </a:rPr>
              <a:t>Which ocean can be found between North America and Africa?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30284" y="2468880"/>
            <a:ext cx="6700058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5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8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1405" y="3008099"/>
            <a:ext cx="2323059" cy="426635"/>
            <a:chOff x="3279718" y="3008099"/>
            <a:chExt cx="2323059" cy="426635"/>
          </a:xfrm>
        </p:grpSpPr>
        <p:sp>
          <p:nvSpPr>
            <p:cNvPr id="4" name="Rounded Rectangle 3"/>
            <p:cNvSpPr/>
            <p:nvPr/>
          </p:nvSpPr>
          <p:spPr>
            <a:xfrm>
              <a:off x="3758836" y="3008099"/>
              <a:ext cx="1843941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Atlantic Ocean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791447" flipV="1">
              <a:off x="3279718" y="3219581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3233267" y="3283729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08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510444"/>
            <a:ext cx="8220075" cy="180570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305E90"/>
                </a:solidFill>
              </a:rPr>
              <a:t>Which ocean can be </a:t>
            </a:r>
            <a:br>
              <a:rPr lang="en-GB" b="1" dirty="0">
                <a:solidFill>
                  <a:srgbClr val="305E90"/>
                </a:solidFill>
              </a:rPr>
            </a:br>
            <a:r>
              <a:rPr lang="en-GB" b="1" dirty="0">
                <a:solidFill>
                  <a:srgbClr val="305E90"/>
                </a:solidFill>
              </a:rPr>
              <a:t>found between North </a:t>
            </a:r>
            <a:br>
              <a:rPr lang="en-GB" b="1" dirty="0">
                <a:solidFill>
                  <a:srgbClr val="305E90"/>
                </a:solidFill>
              </a:rPr>
            </a:br>
            <a:r>
              <a:rPr lang="en-GB" b="1" dirty="0">
                <a:solidFill>
                  <a:srgbClr val="305E90"/>
                </a:solidFill>
              </a:rPr>
              <a:t>America and Asia?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30284" y="2468880"/>
            <a:ext cx="6700058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9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8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3100" y="4063815"/>
            <a:ext cx="2323059" cy="426635"/>
            <a:chOff x="3279718" y="3008099"/>
            <a:chExt cx="2323059" cy="426635"/>
          </a:xfrm>
        </p:grpSpPr>
        <p:sp>
          <p:nvSpPr>
            <p:cNvPr id="4" name="Rounded Rectangle 3"/>
            <p:cNvSpPr/>
            <p:nvPr/>
          </p:nvSpPr>
          <p:spPr>
            <a:xfrm>
              <a:off x="3758836" y="3008099"/>
              <a:ext cx="1843941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Pacific Ocean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791447" flipV="1">
              <a:off x="3279718" y="3219581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1172037" y="4345214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1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369128"/>
            <a:ext cx="8220075" cy="180570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What is the other name</a:t>
            </a:r>
            <a:br>
              <a:rPr lang="en-GB" sz="4500" b="1" dirty="0">
                <a:solidFill>
                  <a:srgbClr val="305E90"/>
                </a:solidFill>
              </a:rPr>
            </a:br>
            <a:r>
              <a:rPr lang="en-GB" sz="4500" b="1" dirty="0">
                <a:solidFill>
                  <a:srgbClr val="305E90"/>
                </a:solidFill>
              </a:rPr>
              <a:t>for the Antarctic Ocean?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1644" y="2468880"/>
            <a:ext cx="7855527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71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9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3994" y="5235910"/>
            <a:ext cx="2539191" cy="426635"/>
            <a:chOff x="4983827" y="1146048"/>
            <a:chExt cx="2238333" cy="426635"/>
          </a:xfrm>
        </p:grpSpPr>
        <p:sp>
          <p:nvSpPr>
            <p:cNvPr id="6" name="Rounded Rectangle 5"/>
            <p:cNvSpPr/>
            <p:nvPr/>
          </p:nvSpPr>
          <p:spPr>
            <a:xfrm>
              <a:off x="5462946" y="1146048"/>
              <a:ext cx="1759214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Southern Ocean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20791447" flipV="1">
              <a:off x="4983827" y="1357530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4174115" y="5524248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3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6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How many oceans </a:t>
            </a:r>
            <a:br>
              <a:rPr lang="en-GB" sz="4500" b="1" dirty="0">
                <a:solidFill>
                  <a:srgbClr val="305E90"/>
                </a:solidFill>
              </a:rPr>
            </a:br>
            <a:r>
              <a:rPr lang="en-GB" sz="4500" b="1" dirty="0">
                <a:solidFill>
                  <a:srgbClr val="305E90"/>
                </a:solidFill>
              </a:rPr>
              <a:t>are there in the world?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0284" y="2468880"/>
            <a:ext cx="6700058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9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5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500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Which is the largest ocean?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1149" y="2468880"/>
            <a:ext cx="7406640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0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9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91993" y="2618078"/>
            <a:ext cx="1759214" cy="654430"/>
            <a:chOff x="6591993" y="2618078"/>
            <a:chExt cx="1759214" cy="654430"/>
          </a:xfrm>
        </p:grpSpPr>
        <p:sp>
          <p:nvSpPr>
            <p:cNvPr id="5" name="Rounded Rectangle 4"/>
            <p:cNvSpPr/>
            <p:nvPr/>
          </p:nvSpPr>
          <p:spPr>
            <a:xfrm>
              <a:off x="6591993" y="2618078"/>
              <a:ext cx="1759214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Pacific Ocean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3472931">
              <a:off x="7632226" y="3107110"/>
              <a:ext cx="2850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7813906" y="3221418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11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Which is the smallest ocean?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1644" y="2468880"/>
            <a:ext cx="7855527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5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8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7201" y="1146048"/>
            <a:ext cx="2238333" cy="426635"/>
            <a:chOff x="4983827" y="1146048"/>
            <a:chExt cx="2238333" cy="426635"/>
          </a:xfrm>
        </p:grpSpPr>
        <p:sp>
          <p:nvSpPr>
            <p:cNvPr id="4" name="Rounded Rectangle 3"/>
            <p:cNvSpPr/>
            <p:nvPr/>
          </p:nvSpPr>
          <p:spPr>
            <a:xfrm>
              <a:off x="5462946" y="1146048"/>
              <a:ext cx="1759214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Arctic Ocean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20791447" flipV="1">
              <a:off x="4983827" y="1357530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/>
          <p:cNvSpPr/>
          <p:nvPr/>
        </p:nvSpPr>
        <p:spPr>
          <a:xfrm>
            <a:off x="4904452" y="1425869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7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07074" y="2831396"/>
            <a:ext cx="8220075" cy="9943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500" b="1" dirty="0">
                <a:solidFill>
                  <a:srgbClr val="305E90"/>
                </a:solidFill>
              </a:rPr>
              <a:t>Which ocean </a:t>
            </a:r>
            <a:br>
              <a:rPr lang="en-GB" sz="4500" b="1" dirty="0">
                <a:solidFill>
                  <a:srgbClr val="305E90"/>
                </a:solidFill>
              </a:rPr>
            </a:br>
            <a:r>
              <a:rPr lang="en-GB" sz="4500" b="1" dirty="0">
                <a:solidFill>
                  <a:srgbClr val="305E90"/>
                </a:solidFill>
              </a:rPr>
              <a:t>surrounds Antarctica?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30284" y="2468880"/>
            <a:ext cx="6700058" cy="1729047"/>
          </a:xfrm>
          <a:prstGeom prst="roundRect">
            <a:avLst/>
          </a:prstGeom>
          <a:solidFill>
            <a:srgbClr val="73B3DC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127" y="442889"/>
            <a:ext cx="8220075" cy="5957887"/>
          </a:xfrm>
          <a:prstGeom prst="roundRect">
            <a:avLst>
              <a:gd name="adj" fmla="val 264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  <a:endParaRPr lang="en-GB" sz="135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43994" y="5235910"/>
            <a:ext cx="2539191" cy="426635"/>
            <a:chOff x="4983827" y="1146048"/>
            <a:chExt cx="2238333" cy="426635"/>
          </a:xfrm>
        </p:grpSpPr>
        <p:sp>
          <p:nvSpPr>
            <p:cNvPr id="6" name="Rounded Rectangle 5"/>
            <p:cNvSpPr/>
            <p:nvPr/>
          </p:nvSpPr>
          <p:spPr>
            <a:xfrm>
              <a:off x="5462946" y="1146048"/>
              <a:ext cx="1759214" cy="426635"/>
            </a:xfrm>
            <a:prstGeom prst="roundRect">
              <a:avLst>
                <a:gd name="adj" fmla="val 15059"/>
              </a:avLst>
            </a:prstGeom>
            <a:solidFill>
              <a:srgbClr val="E608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anchor="ctr"/>
            <a:lstStyle/>
            <a:p>
              <a:pPr algn="ctr">
                <a:defRPr/>
              </a:pPr>
              <a:r>
                <a:rPr lang="en-GB" sz="1600" dirty="0">
                  <a:solidFill>
                    <a:srgbClr val="FFFFFF"/>
                  </a:solidFill>
                </a:rPr>
                <a:t>The Antarctic Ocean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20791447" flipV="1">
              <a:off x="4983827" y="1357530"/>
              <a:ext cx="639977" cy="45719"/>
            </a:xfrm>
            <a:prstGeom prst="rect">
              <a:avLst/>
            </a:prstGeom>
            <a:solidFill>
              <a:srgbClr val="E60877"/>
            </a:solidFill>
            <a:ln>
              <a:solidFill>
                <a:srgbClr val="E608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4174115" y="5524248"/>
            <a:ext cx="82858" cy="82858"/>
          </a:xfrm>
          <a:prstGeom prst="ellipse">
            <a:avLst/>
          </a:prstGeom>
          <a:solidFill>
            <a:srgbClr val="E60877"/>
          </a:solidFill>
          <a:ln>
            <a:solidFill>
              <a:srgbClr val="E60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0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105</Words>
  <Application>Microsoft Macintosh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Sassoon Infant Rg</vt:lpstr>
      <vt:lpstr>Sassoon Infant Md</vt:lpstr>
      <vt:lpstr>Calibri</vt:lpstr>
      <vt:lpstr>Arial</vt:lpstr>
      <vt:lpstr>Office Theme</vt:lpstr>
      <vt:lpstr>Oceans of the World Quiz</vt:lpstr>
      <vt:lpstr>How many oceans  are there in the world?</vt:lpstr>
      <vt:lpstr>5</vt:lpstr>
      <vt:lpstr>Which is the largest ocean?</vt:lpstr>
      <vt:lpstr>PowerPoint Presentation</vt:lpstr>
      <vt:lpstr>Which is the smallest ocean?</vt:lpstr>
      <vt:lpstr>PowerPoint Presentation</vt:lpstr>
      <vt:lpstr>Which ocean  surrounds Antarctica?</vt:lpstr>
      <vt:lpstr>PowerPoint Presentation</vt:lpstr>
      <vt:lpstr>Which ocean is the furthest North?</vt:lpstr>
      <vt:lpstr>PowerPoint Presentation</vt:lpstr>
      <vt:lpstr>Which ocean can be found between North America and Africa?</vt:lpstr>
      <vt:lpstr>PowerPoint Presentation</vt:lpstr>
      <vt:lpstr>Which ocean can be  found between North  America and Asia?</vt:lpstr>
      <vt:lpstr>PowerPoint Presentation</vt:lpstr>
      <vt:lpstr>What is the other name for the Antarctic Ocean?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Yvette Agyemang</cp:lastModifiedBy>
  <cp:revision>107</cp:revision>
  <dcterms:created xsi:type="dcterms:W3CDTF">2014-10-01T16:09:27Z</dcterms:created>
  <dcterms:modified xsi:type="dcterms:W3CDTF">2020-05-09T22:57:03Z</dcterms:modified>
</cp:coreProperties>
</file>