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jpeg" ContentType="image/jpeg"/>
  <Override PartName="/ppt/media/image2.png" ContentType="image/png"/>
  <Override PartName="/ppt/media/image3.jpeg" ContentType="image/jpeg"/>
  <Override PartName="/ppt/media/image4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906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</p:spPr>
        <p:txBody>
          <a:bodyPr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43229BE-D0DF-4500-BC0F-3B7876516576}" type="datetime">
              <a:rPr b="0" lang="en-GB" sz="1200" spc="-1" strike="noStrike">
                <a:solidFill>
                  <a:srgbClr val="8b8b8b"/>
                </a:solidFill>
                <a:latin typeface="Calibri"/>
              </a:rPr>
              <a:t>03/06/20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A916B761-A893-4B7E-85FA-59836DEFC59E}" type="slidenum">
              <a:rPr b="0" lang="en-GB" sz="1200" spc="-1" strike="noStrike">
                <a:solidFill>
                  <a:srgbClr val="8b8b8b"/>
                </a:solidFill>
                <a:latin typeface="Calibri"/>
              </a:rPr>
              <a:t>2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C-Users-sschlegel-Pictures-Question-Mark-Man-1.jpg"/>
          <p:cNvPicPr/>
          <p:nvPr/>
        </p:nvPicPr>
        <p:blipFill>
          <a:blip r:embed="rId1"/>
          <a:stretch/>
        </p:blipFill>
        <p:spPr>
          <a:xfrm>
            <a:off x="6121440" y="515520"/>
            <a:ext cx="3809520" cy="380952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158760" y="2062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3" name="CustomShape 2"/>
          <p:cNvSpPr/>
          <p:nvPr/>
        </p:nvSpPr>
        <p:spPr>
          <a:xfrm>
            <a:off x="15876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4" name="CustomShape 3"/>
          <p:cNvSpPr/>
          <p:nvPr/>
        </p:nvSpPr>
        <p:spPr>
          <a:xfrm>
            <a:off x="15876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5" name="CustomShape 4"/>
          <p:cNvSpPr/>
          <p:nvPr/>
        </p:nvSpPr>
        <p:spPr>
          <a:xfrm>
            <a:off x="115236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6" name="CustomShape 5"/>
          <p:cNvSpPr/>
          <p:nvPr/>
        </p:nvSpPr>
        <p:spPr>
          <a:xfrm>
            <a:off x="214632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14632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8" name="CustomShape 7"/>
          <p:cNvSpPr/>
          <p:nvPr/>
        </p:nvSpPr>
        <p:spPr>
          <a:xfrm>
            <a:off x="313452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49" name="CustomShape 8"/>
          <p:cNvSpPr/>
          <p:nvPr/>
        </p:nvSpPr>
        <p:spPr>
          <a:xfrm>
            <a:off x="413388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0" name="CustomShape 9"/>
          <p:cNvSpPr/>
          <p:nvPr/>
        </p:nvSpPr>
        <p:spPr>
          <a:xfrm>
            <a:off x="413388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1" name="CustomShape 10"/>
          <p:cNvSpPr/>
          <p:nvPr/>
        </p:nvSpPr>
        <p:spPr>
          <a:xfrm>
            <a:off x="413388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2" name="CustomShape 11"/>
          <p:cNvSpPr/>
          <p:nvPr/>
        </p:nvSpPr>
        <p:spPr>
          <a:xfrm>
            <a:off x="512748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3" name="CustomShape 12"/>
          <p:cNvSpPr/>
          <p:nvPr/>
        </p:nvSpPr>
        <p:spPr>
          <a:xfrm>
            <a:off x="612144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54" name="Picture 51" descr="119714836747695905kotik_baby_02.svg.hi.png"/>
          <p:cNvPicPr/>
          <p:nvPr/>
        </p:nvPicPr>
        <p:blipFill>
          <a:blip r:embed="rId2"/>
          <a:stretch/>
        </p:blipFill>
        <p:spPr>
          <a:xfrm>
            <a:off x="183960" y="367920"/>
            <a:ext cx="804240" cy="560520"/>
          </a:xfrm>
          <a:prstGeom prst="rect">
            <a:avLst/>
          </a:prstGeom>
          <a:ln>
            <a:noFill/>
          </a:ln>
        </p:spPr>
      </p:pic>
      <p:sp>
        <p:nvSpPr>
          <p:cNvPr id="55" name="CustomShape 13"/>
          <p:cNvSpPr/>
          <p:nvPr/>
        </p:nvSpPr>
        <p:spPr>
          <a:xfrm>
            <a:off x="1509120" y="29160"/>
            <a:ext cx="542340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spAutoFit/>
          </a:bodyPr>
          <a:p>
            <a:pPr algn="ctr">
              <a:lnSpc>
                <a:spcPct val="100000"/>
              </a:lnSpc>
            </a:pPr>
            <a:r>
              <a:rPr b="1" lang="en-GB" sz="5400" spc="-1" strike="noStrike">
                <a:solidFill>
                  <a:srgbClr val="000000"/>
                </a:solidFill>
                <a:latin typeface="Calibri"/>
              </a:rPr>
              <a:t>Your Life So Far</a:t>
            </a:r>
            <a:endParaRPr b="0" lang="en-GB" sz="5400" spc="-1" strike="noStrike">
              <a:latin typeface="Arial"/>
            </a:endParaRPr>
          </a:p>
        </p:txBody>
      </p:sp>
      <p:sp>
        <p:nvSpPr>
          <p:cNvPr id="56" name="CustomShape 14"/>
          <p:cNvSpPr/>
          <p:nvPr/>
        </p:nvSpPr>
        <p:spPr>
          <a:xfrm>
            <a:off x="7406280" y="29160"/>
            <a:ext cx="69768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000000"/>
                </a:solidFill>
                <a:latin typeface="Calibri"/>
              </a:rPr>
              <a:t>Name: 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57" name="CustomShape 15"/>
          <p:cNvSpPr/>
          <p:nvPr/>
        </p:nvSpPr>
        <p:spPr>
          <a:xfrm>
            <a:off x="183960" y="4393800"/>
            <a:ext cx="9587160" cy="222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58" name="CustomShape 16"/>
          <p:cNvSpPr/>
          <p:nvPr/>
        </p:nvSpPr>
        <p:spPr>
          <a:xfrm>
            <a:off x="224280" y="4393800"/>
            <a:ext cx="9063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Calibri"/>
              </a:rPr>
              <a:t>Choose 2-3 events of special importance. What made these events important to you? 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9" name="CustomShape 17"/>
          <p:cNvSpPr/>
          <p:nvPr/>
        </p:nvSpPr>
        <p:spPr>
          <a:xfrm>
            <a:off x="224280" y="4929840"/>
            <a:ext cx="931716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because...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because…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because…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60" name="Line 18"/>
          <p:cNvSpPr/>
          <p:nvPr/>
        </p:nvSpPr>
        <p:spPr>
          <a:xfrm>
            <a:off x="323280" y="520776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1" name="Line 19"/>
          <p:cNvSpPr/>
          <p:nvPr/>
        </p:nvSpPr>
        <p:spPr>
          <a:xfrm>
            <a:off x="276840" y="573804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2" name="Line 20"/>
          <p:cNvSpPr/>
          <p:nvPr/>
        </p:nvSpPr>
        <p:spPr>
          <a:xfrm>
            <a:off x="270360" y="626796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" descr="C-Users-sschlegel-Pictures-Question-Mark-Man-1.jpg"/>
          <p:cNvPicPr/>
          <p:nvPr/>
        </p:nvPicPr>
        <p:blipFill>
          <a:blip r:embed="rId1"/>
          <a:stretch/>
        </p:blipFill>
        <p:spPr>
          <a:xfrm>
            <a:off x="6121440" y="515520"/>
            <a:ext cx="3809520" cy="3809520"/>
          </a:xfrm>
          <a:prstGeom prst="rect">
            <a:avLst/>
          </a:prstGeom>
          <a:ln>
            <a:noFill/>
          </a:ln>
        </p:spPr>
      </p:pic>
      <p:sp>
        <p:nvSpPr>
          <p:cNvPr id="64" name="CustomShape 1"/>
          <p:cNvSpPr/>
          <p:nvPr/>
        </p:nvSpPr>
        <p:spPr>
          <a:xfrm>
            <a:off x="158760" y="2062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5" name="CustomShape 2"/>
          <p:cNvSpPr/>
          <p:nvPr/>
        </p:nvSpPr>
        <p:spPr>
          <a:xfrm>
            <a:off x="15876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6" name="CustomShape 3"/>
          <p:cNvSpPr/>
          <p:nvPr/>
        </p:nvSpPr>
        <p:spPr>
          <a:xfrm>
            <a:off x="15876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7" name="CustomShape 4"/>
          <p:cNvSpPr/>
          <p:nvPr/>
        </p:nvSpPr>
        <p:spPr>
          <a:xfrm>
            <a:off x="115236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8" name="CustomShape 5"/>
          <p:cNvSpPr/>
          <p:nvPr/>
        </p:nvSpPr>
        <p:spPr>
          <a:xfrm>
            <a:off x="214632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69" name="CustomShape 6"/>
          <p:cNvSpPr/>
          <p:nvPr/>
        </p:nvSpPr>
        <p:spPr>
          <a:xfrm>
            <a:off x="214632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0" name="CustomShape 7"/>
          <p:cNvSpPr/>
          <p:nvPr/>
        </p:nvSpPr>
        <p:spPr>
          <a:xfrm>
            <a:off x="313452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1" name="CustomShape 8"/>
          <p:cNvSpPr/>
          <p:nvPr/>
        </p:nvSpPr>
        <p:spPr>
          <a:xfrm>
            <a:off x="4133880" y="295596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2" name="CustomShape 9"/>
          <p:cNvSpPr/>
          <p:nvPr/>
        </p:nvSpPr>
        <p:spPr>
          <a:xfrm>
            <a:off x="4133880" y="205740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3" name="CustomShape 10"/>
          <p:cNvSpPr/>
          <p:nvPr/>
        </p:nvSpPr>
        <p:spPr>
          <a:xfrm>
            <a:off x="413388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4" name="CustomShape 11"/>
          <p:cNvSpPr/>
          <p:nvPr/>
        </p:nvSpPr>
        <p:spPr>
          <a:xfrm>
            <a:off x="512748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75" name="CustomShape 12"/>
          <p:cNvSpPr/>
          <p:nvPr/>
        </p:nvSpPr>
        <p:spPr>
          <a:xfrm>
            <a:off x="6121440" y="1120680"/>
            <a:ext cx="840960" cy="7459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76" name="Picture 51" descr="119714836747695905kotik_baby_02.svg.hi.png"/>
          <p:cNvPicPr/>
          <p:nvPr/>
        </p:nvPicPr>
        <p:blipFill>
          <a:blip r:embed="rId2"/>
          <a:stretch/>
        </p:blipFill>
        <p:spPr>
          <a:xfrm>
            <a:off x="183960" y="367920"/>
            <a:ext cx="804240" cy="560520"/>
          </a:xfrm>
          <a:prstGeom prst="rect">
            <a:avLst/>
          </a:prstGeom>
          <a:ln>
            <a:noFill/>
          </a:ln>
        </p:spPr>
      </p:pic>
      <p:sp>
        <p:nvSpPr>
          <p:cNvPr id="77" name="CustomShape 13"/>
          <p:cNvSpPr/>
          <p:nvPr/>
        </p:nvSpPr>
        <p:spPr>
          <a:xfrm>
            <a:off x="1509120" y="29160"/>
            <a:ext cx="5423400" cy="91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spAutoFit/>
          </a:bodyPr>
          <a:p>
            <a:pPr algn="ctr">
              <a:lnSpc>
                <a:spcPct val="100000"/>
              </a:lnSpc>
            </a:pPr>
            <a:r>
              <a:rPr b="1" lang="en-GB" sz="5400" spc="-1" strike="noStrike">
                <a:solidFill>
                  <a:srgbClr val="000000"/>
                </a:solidFill>
                <a:latin typeface="Calibri"/>
              </a:rPr>
              <a:t>Your Life So Far</a:t>
            </a:r>
            <a:endParaRPr b="0" lang="en-GB" sz="5400" spc="-1" strike="noStrike">
              <a:latin typeface="Arial"/>
            </a:endParaRPr>
          </a:p>
        </p:txBody>
      </p:sp>
      <p:sp>
        <p:nvSpPr>
          <p:cNvPr id="78" name="CustomShape 14"/>
          <p:cNvSpPr/>
          <p:nvPr/>
        </p:nvSpPr>
        <p:spPr>
          <a:xfrm>
            <a:off x="7406280" y="29160"/>
            <a:ext cx="69768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000000"/>
                </a:solidFill>
                <a:latin typeface="Calibri"/>
              </a:rPr>
              <a:t>Name: 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79" name="CustomShape 15"/>
          <p:cNvSpPr/>
          <p:nvPr/>
        </p:nvSpPr>
        <p:spPr>
          <a:xfrm>
            <a:off x="183960" y="4393800"/>
            <a:ext cx="9587160" cy="22251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round/>
          </a:ln>
          <a:effectLst>
            <a:outerShdw blurRad="4000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0" name="CustomShape 16"/>
          <p:cNvSpPr/>
          <p:nvPr/>
        </p:nvSpPr>
        <p:spPr>
          <a:xfrm>
            <a:off x="224280" y="4393800"/>
            <a:ext cx="906372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Calibri"/>
              </a:rPr>
              <a:t>Choose 2-3 events of special importance. What made these events important to you? 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81" name="CustomShape 17"/>
          <p:cNvSpPr/>
          <p:nvPr/>
        </p:nvSpPr>
        <p:spPr>
          <a:xfrm>
            <a:off x="224280" y="4929840"/>
            <a:ext cx="9317160" cy="146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because...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because…</a:t>
            </a: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GB" sz="1800" spc="-1" strike="noStrike">
                <a:solidFill>
                  <a:srgbClr val="000000"/>
                </a:solidFill>
                <a:latin typeface="Calibri"/>
              </a:rPr>
              <a:t>was important in my life because…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82" name="Line 18"/>
          <p:cNvSpPr/>
          <p:nvPr/>
        </p:nvSpPr>
        <p:spPr>
          <a:xfrm>
            <a:off x="323280" y="520776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3" name="Line 19"/>
          <p:cNvSpPr/>
          <p:nvPr/>
        </p:nvSpPr>
        <p:spPr>
          <a:xfrm>
            <a:off x="276840" y="573804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4" name="Line 20"/>
          <p:cNvSpPr/>
          <p:nvPr/>
        </p:nvSpPr>
        <p:spPr>
          <a:xfrm>
            <a:off x="270360" y="6267960"/>
            <a:ext cx="1769760" cy="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</TotalTime>
  <Application>LibreOffice/6.3.6.2$Windows_X86_64 LibreOffice_project/2196df99b074d8a661f4036fca8fa0cbfa33a497</Application>
  <Words>71</Words>
  <Paragraphs>25</Paragraphs>
  <Company>University of Cambridge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2012-11-04T14:42:20Z</dcterms:created>
  <dc:creator>Hollie Gowan</dc:creator>
  <dc:description/>
  <dc:language>de-DE</dc:language>
  <cp:lastModifiedBy/>
  <dcterms:modified xsi:type="dcterms:W3CDTF">2020-06-03T08:08:09Z</dcterms:modified>
  <cp:revision>14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University of Cambridge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A4 Paper (210x297 mm)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4</vt:i4>
  </property>
</Properties>
</file>