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79" r:id="rId18"/>
    <p:sldId id="283" r:id="rId19"/>
    <p:sldId id="284" r:id="rId20"/>
    <p:sldId id="285" r:id="rId21"/>
    <p:sldId id="262" r:id="rId22"/>
  </p:sldIdLst>
  <p:sldSz cx="9144000" cy="6858000" type="screen4x3"/>
  <p:notesSz cx="6858000" cy="9144000"/>
  <p:custDataLst>
    <p:tags r:id="rId2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D347"/>
    <a:srgbClr val="00C065"/>
    <a:srgbClr val="FFFF00"/>
    <a:srgbClr val="FFFF99"/>
    <a:srgbClr val="34411B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108" d="100"/>
          <a:sy n="108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E626-5E85-4650-8780-C8D8AE57E964}" type="datetimeFigureOut">
              <a:rPr lang="th-TH" smtClean="0"/>
              <a:pPr/>
              <a:t>28/05/63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32856"/>
            <a:ext cx="7143800" cy="1798641"/>
          </a:xfrm>
        </p:spPr>
        <p:txBody>
          <a:bodyPr>
            <a:noAutofit/>
          </a:bodyPr>
          <a:lstStyle/>
          <a:p>
            <a:r>
              <a:rPr lang="en-US" sz="9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Plants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: </a:t>
            </a:r>
            <a:b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</a:br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Their parts and what they need to grow</a:t>
            </a:r>
            <a:endParaRPr lang="th-TH" sz="6500" b="1" dirty="0">
              <a:solidFill>
                <a:schemeClr val="accent4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7172" name="Picture 4" descr="http://3.bp.blogspot.com/_bbjuIIje2r8/SabW9GVCgRI/AAAAAAAACnI/6VKV8KybCEk/s400/p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77072"/>
            <a:ext cx="2428892" cy="2428893"/>
          </a:xfrm>
          <a:prstGeom prst="rect">
            <a:avLst/>
          </a:prstGeom>
          <a:noFill/>
        </p:spPr>
      </p:pic>
      <p:pic>
        <p:nvPicPr>
          <p:cNvPr id="7174" name="Picture 6" descr="https://www.themerrymartini.com/item_images/mac_vaseapple_l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3"/>
          <a:stretch>
            <a:fillRect/>
          </a:stretch>
        </p:blipFill>
        <p:spPr bwMode="auto">
          <a:xfrm>
            <a:off x="6500826" y="4149080"/>
            <a:ext cx="2000264" cy="2407288"/>
          </a:xfrm>
          <a:prstGeom prst="rect">
            <a:avLst/>
          </a:prstGeom>
          <a:noFill/>
        </p:spPr>
      </p:pic>
      <p:pic>
        <p:nvPicPr>
          <p:cNvPr id="7180" name="Picture 12" descr="http://sydfish.files.wordpress.com/2008/03/symbol_ivy_fu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0"/>
            <a:ext cx="2857500" cy="2857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19595"/>
            <a:ext cx="2347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omic Sans MS" pitchFamily="66" charset="0"/>
              </a:rPr>
              <a:t>www.TheStorySeed.com</a:t>
            </a:r>
            <a:endParaRPr lang="th-TH" sz="15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8" descr="StorySeedLogo_textANDse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8024" y="6490130"/>
            <a:ext cx="1800000" cy="25123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786488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Let’s look at the things plants need in order to grow properly.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42" name="Picture 18" descr="http://www.beauxcieux.fr/images/House/backhous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t="8889" b="8148"/>
          <a:stretch>
            <a:fillRect/>
          </a:stretch>
        </p:blipFill>
        <p:spPr bwMode="auto">
          <a:xfrm>
            <a:off x="1357290" y="2000240"/>
            <a:ext cx="6429420" cy="40005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57554" y="428604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What can you </a:t>
            </a:r>
          </a:p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see here?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 rot="19826765">
            <a:off x="3645499" y="299555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 rot="19826765">
            <a:off x="3874109" y="3424179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088423" y="3852807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28" name="Picture 4" descr="Decorative Su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214558" cy="2214559"/>
          </a:xfrm>
          <a:prstGeom prst="rect">
            <a:avLst/>
          </a:prstGeom>
          <a:noFill/>
        </p:spPr>
      </p:pic>
      <p:pic>
        <p:nvPicPr>
          <p:cNvPr id="26632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7" y="2588426"/>
            <a:ext cx="125053" cy="216000"/>
          </a:xfrm>
          <a:prstGeom prst="rect">
            <a:avLst/>
          </a:prstGeom>
          <a:noFill/>
        </p:spPr>
      </p:pic>
      <p:pic>
        <p:nvPicPr>
          <p:cNvPr id="14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8" y="2696250"/>
            <a:ext cx="125053" cy="216000"/>
          </a:xfrm>
          <a:prstGeom prst="rect">
            <a:avLst/>
          </a:prstGeom>
          <a:noFill/>
        </p:spPr>
      </p:pic>
      <p:pic>
        <p:nvPicPr>
          <p:cNvPr id="16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257660" y="2731304"/>
            <a:ext cx="125053" cy="216000"/>
          </a:xfrm>
          <a:prstGeom prst="rect">
            <a:avLst/>
          </a:prstGeom>
          <a:noFill/>
        </p:spPr>
      </p:pic>
      <p:pic>
        <p:nvPicPr>
          <p:cNvPr id="26626" name="Picture 2" descr="http://www.publicdomainpictures.net/pictures/1000/nahled/lavender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66" b="13007"/>
          <a:stretch>
            <a:fillRect/>
          </a:stretch>
        </p:blipFill>
        <p:spPr bwMode="auto">
          <a:xfrm>
            <a:off x="2928927" y="2928934"/>
            <a:ext cx="2928958" cy="3643338"/>
          </a:xfrm>
          <a:prstGeom prst="rect">
            <a:avLst/>
          </a:prstGeom>
          <a:noFill/>
        </p:spPr>
      </p:pic>
      <p:pic>
        <p:nvPicPr>
          <p:cNvPr id="2663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3925">
            <a:off x="1064886" y="1619635"/>
            <a:ext cx="2643206" cy="16975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43636" y="2286980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314324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7167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4714884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5073062"/>
            <a:ext cx="3071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1" animBg="1"/>
      <p:bldP spid="10" grpId="1" animBg="1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742723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So, can you remember what is it plants need in order to grow properly?</a:t>
            </a:r>
            <a:endParaRPr lang="th-TH" sz="5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69552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Now let’s find out why they need those things.</a:t>
            </a:r>
            <a:endParaRPr lang="th-TH" sz="5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8674" name="Picture 2" descr="http://www.nickdawson.net/wp-content/uploads/2009/12/600px-Blank_stop_sign_octagon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1714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STOP</a:t>
            </a:r>
            <a:br>
              <a:rPr lang="en-US" dirty="0"/>
            </a:br>
            <a:r>
              <a:rPr lang="en-US" sz="2700" dirty="0"/>
              <a:t>AND</a:t>
            </a:r>
          </a:p>
          <a:p>
            <a:pPr algn="ctr"/>
            <a:r>
              <a:rPr lang="en-US" sz="3300" b="1" dirty="0"/>
              <a:t>THINK</a:t>
            </a:r>
            <a:endParaRPr lang="th-TH" sz="33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42873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use light to make their own food. When plants make their food, this is called </a:t>
            </a:r>
            <a:r>
              <a:rPr lang="en-US" sz="35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r>
              <a:rPr lang="en-US" sz="3500" b="1" dirty="0">
                <a:solidFill>
                  <a:schemeClr val="accent2"/>
                </a:solidFill>
                <a:latin typeface="Trebuchet MS" pitchFamily="34" charset="0"/>
              </a:rPr>
              <a:t>Photo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means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</a:p>
          <a:p>
            <a:pPr algn="ctr"/>
            <a:r>
              <a:rPr lang="en-US" sz="3500" b="1" dirty="0">
                <a:solidFill>
                  <a:schemeClr val="accent2"/>
                </a:solidFill>
                <a:latin typeface="Trebuchet MS" pitchFamily="34" charset="0"/>
              </a:rPr>
              <a:t>Synthesis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means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making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</a:p>
          <a:p>
            <a:pPr algn="ctr"/>
            <a:endParaRPr lang="en-US" sz="1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So, plants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make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food by using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  <a:endParaRPr lang="th-TH" sz="35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42" y="0"/>
            <a:ext cx="2214558" cy="221455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 rot="19826765">
            <a:off x="4217004" y="1781105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788507" y="256692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 rot="19826765">
            <a:off x="4359879" y="2209732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42" y="0"/>
            <a:ext cx="2214558" cy="2214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will die if the temperature is too low (if it’s too cold). </a:t>
            </a:r>
          </a:p>
          <a:p>
            <a:pPr algn="ctr"/>
            <a:endParaRPr lang="en-US" sz="1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Think about what happens to plants and trees in the winter season.  </a:t>
            </a:r>
            <a:endParaRPr lang="th-TH" sz="35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928670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9698" name="Picture 2" descr="http://www.modusoptimus.com/blog/wp-content/uploads/2009/r20090119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66"/>
            <a:ext cx="3432420" cy="228599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00010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use nutrients to </a:t>
            </a:r>
            <a:r>
              <a:rPr lang="en-US" sz="33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help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them make their food. </a:t>
            </a:r>
            <a:r>
              <a:rPr lang="en-US" sz="3300" b="1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contains a lot of nutrients. </a:t>
            </a:r>
          </a:p>
          <a:p>
            <a:pPr algn="ctr"/>
            <a:endParaRPr lang="en-US" sz="33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2770" name="Picture 2" descr="http://l.thumbs.canstockphoto.com/canstock39736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14752"/>
            <a:ext cx="2000264" cy="25213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56" y="3742987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Different nutrients help the plant in different ways. Some help the roots grow. Some help the flowers grow. 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142984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Who has a compost bin at home?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42886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You can make your own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by leaving natural things to rot  in your compost bin. 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 descr="http://www.globurban.com/uploaded_images/Throw%20Compost%20Here-782312.jpg"/>
          <p:cNvPicPr>
            <a:picLocks noChangeAspect="1" noChangeArrowheads="1"/>
          </p:cNvPicPr>
          <p:nvPr/>
        </p:nvPicPr>
        <p:blipFill>
          <a:blip r:embed="rId2" cstate="print"/>
          <a:srcRect t="8216" b="9620"/>
          <a:stretch>
            <a:fillRect/>
          </a:stretch>
        </p:blipFill>
        <p:spPr bwMode="auto">
          <a:xfrm>
            <a:off x="857224" y="3571876"/>
            <a:ext cx="2428892" cy="2672423"/>
          </a:xfrm>
          <a:prstGeom prst="rect">
            <a:avLst/>
          </a:prstGeom>
          <a:noFill/>
        </p:spPr>
      </p:pic>
      <p:pic>
        <p:nvPicPr>
          <p:cNvPr id="4100" name="Picture 4" descr="http://www.eatatease.com/admin/UserFiles/Image/healthy%20diet/half-eaten-apple.gif"/>
          <p:cNvPicPr>
            <a:picLocks noChangeAspect="1" noChangeArrowheads="1"/>
          </p:cNvPicPr>
          <p:nvPr/>
        </p:nvPicPr>
        <p:blipFill>
          <a:blip r:embed="rId3" cstate="print"/>
          <a:srcRect l="4491" t="6000" r="5688" b="6999"/>
          <a:stretch>
            <a:fillRect/>
          </a:stretch>
        </p:blipFill>
        <p:spPr bwMode="auto">
          <a:xfrm>
            <a:off x="3357554" y="3357562"/>
            <a:ext cx="1034619" cy="1500198"/>
          </a:xfrm>
          <a:prstGeom prst="rect">
            <a:avLst/>
          </a:prstGeom>
          <a:noFill/>
        </p:spPr>
      </p:pic>
      <p:pic>
        <p:nvPicPr>
          <p:cNvPr id="4102" name="Picture 6" descr="http://www.thedailygreen.com/cm/thedailygreen/images/sw/egg-shell-lg.jpg"/>
          <p:cNvPicPr>
            <a:picLocks noChangeAspect="1" noChangeArrowheads="1"/>
          </p:cNvPicPr>
          <p:nvPr/>
        </p:nvPicPr>
        <p:blipFill>
          <a:blip r:embed="rId4" cstate="print"/>
          <a:srcRect t="16667" b="6249"/>
          <a:stretch>
            <a:fillRect/>
          </a:stretch>
        </p:blipFill>
        <p:spPr bwMode="auto">
          <a:xfrm>
            <a:off x="3500430" y="5214950"/>
            <a:ext cx="1714512" cy="1034305"/>
          </a:xfrm>
          <a:prstGeom prst="rect">
            <a:avLst/>
          </a:prstGeom>
          <a:noFill/>
        </p:spPr>
      </p:pic>
      <p:pic>
        <p:nvPicPr>
          <p:cNvPr id="4104" name="Picture 8" descr="http://www.freedigitalphotos.net/images/photos/IMG_8294.jpg"/>
          <p:cNvPicPr>
            <a:picLocks noChangeAspect="1" noChangeArrowheads="1"/>
          </p:cNvPicPr>
          <p:nvPr/>
        </p:nvPicPr>
        <p:blipFill>
          <a:blip r:embed="rId5" cstate="print"/>
          <a:srcRect l="7500" t="16917" r="43750" b="6954"/>
          <a:stretch>
            <a:fillRect/>
          </a:stretch>
        </p:blipFill>
        <p:spPr bwMode="auto">
          <a:xfrm>
            <a:off x="5214942" y="5000636"/>
            <a:ext cx="1307051" cy="1357322"/>
          </a:xfrm>
          <a:prstGeom prst="rect">
            <a:avLst/>
          </a:prstGeom>
          <a:noFill/>
        </p:spPr>
      </p:pic>
      <p:pic>
        <p:nvPicPr>
          <p:cNvPr id="4106" name="Picture 10" descr="http://www.berkeley.edu/news/media/releases/2007/01/images/leav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1785950" cy="1339463"/>
          </a:xfrm>
          <a:prstGeom prst="rect">
            <a:avLst/>
          </a:prstGeom>
          <a:noFill/>
        </p:spPr>
      </p:pic>
      <p:pic>
        <p:nvPicPr>
          <p:cNvPr id="4108" name="Picture 12" descr="http://www.dogfoodadvisor.com/wp-content/uploads/2009/04/moldy-bre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14950"/>
            <a:ext cx="2095500" cy="1123950"/>
          </a:xfrm>
          <a:prstGeom prst="rect">
            <a:avLst/>
          </a:prstGeom>
          <a:noFill/>
        </p:spPr>
      </p:pic>
      <p:pic>
        <p:nvPicPr>
          <p:cNvPr id="4110" name="Picture 14" descr="http://earth911.com/wp-content/uploads/2009/02/cardboard-torn-strips-15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500438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07154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3683" y="1232130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414499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517882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6682408" y="322738"/>
            <a:ext cx="2551467" cy="1638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need water for </a:t>
            </a:r>
            <a:r>
              <a:rPr lang="en-US" sz="48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Who can remember what </a:t>
            </a:r>
            <a:r>
              <a:rPr lang="en-US" sz="48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is? 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7"/>
            <a:ext cx="2357454" cy="32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85723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9303" y="4230862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413231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516614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5968029" y="3323133"/>
            <a:ext cx="2551467" cy="16386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164305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water also dissolves the nutrients so that they can be can be taken into the plant by the roots. 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0430" y="5500702"/>
            <a:ext cx="2357454" cy="857256"/>
          </a:xfrm>
          <a:prstGeom prst="rect">
            <a:avLst/>
          </a:prstGeom>
          <a:solidFill>
            <a:srgbClr val="95B3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3786182" y="564357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3571868" y="600076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4000496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286380" y="557214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4714876" y="628652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5500694" y="585789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5643570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3.7037E-6 L 0.05521 0.031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1163 -0.0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816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50004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need space so that they have enough room to grow.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402325"/>
            <a:ext cx="8143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Who can think of examples of times when you were in a crowded place? </a:t>
            </a:r>
            <a:endParaRPr lang="th-TH" sz="3500" b="1" dirty="0">
              <a:solidFill>
                <a:schemeClr val="bg2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2770" name="Picture 2" descr="http://www.lifeinthemixtalk.com/wp-content/uploads/2010/09/school_assembly_138177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94860"/>
            <a:ext cx="3500462" cy="2191594"/>
          </a:xfrm>
          <a:prstGeom prst="rect">
            <a:avLst/>
          </a:prstGeom>
          <a:noFill/>
        </p:spPr>
      </p:pic>
      <p:pic>
        <p:nvPicPr>
          <p:cNvPr id="32772" name="Picture 4" descr="http://www.cbc.ca/news/pointofview/iStock_shopping%20mall-bu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96829"/>
            <a:ext cx="3571900" cy="21896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28794" y="578645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How did you feel?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357166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00034" y="5643578"/>
            <a:ext cx="928694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71538" y="1341767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Objectives</a:t>
            </a:r>
            <a:endParaRPr lang="th-TH" sz="60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" name="Picture 6" descr="http://t1.gstatic.com/images?q=tbn:ANd9GcTtegFNeJIAaypDB1UZ6slhTwT9wdoJLJWk_2uzn1UnAIyQD06_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4800623"/>
            <a:ext cx="2228850" cy="20574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4414" y="2500306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th-TH" sz="3500" b="1" dirty="0">
              <a:solidFill>
                <a:schemeClr val="bg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</a:t>
            </a:r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!</a:t>
            </a:r>
            <a:endParaRPr lang="th-TH" sz="8000" dirty="0">
              <a:solidFill>
                <a:schemeClr val="bg2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465856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5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To be able to label the parts of the plant.</a:t>
            </a:r>
          </a:p>
          <a:p>
            <a:pPr algn="ctr">
              <a:buFont typeface="Arial" pitchFamily="34" charset="0"/>
              <a:buChar char="•"/>
            </a:pPr>
            <a:r>
              <a:rPr lang="en-US" sz="45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To know what plants need for growth.  </a:t>
            </a:r>
            <a:endParaRPr lang="th-TH" sz="45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67544" y="194180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OK, can you list the 5 things plants need to grow?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212976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Warmth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Nutrients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8674" name="Picture 2" descr="http://www.nickdawson.net/wp-content/uploads/2009/12/600px-Blank_stop_sign_octagon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1714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STOP</a:t>
            </a:r>
            <a:br>
              <a:rPr lang="en-US" dirty="0"/>
            </a:br>
            <a:r>
              <a:rPr lang="en-US" sz="2700" dirty="0"/>
              <a:t>AND</a:t>
            </a:r>
          </a:p>
          <a:p>
            <a:pPr algn="ctr"/>
            <a:r>
              <a:rPr lang="en-US" sz="3300" b="1" dirty="0"/>
              <a:t>THINK</a:t>
            </a:r>
            <a:endParaRPr lang="th-TH" sz="33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714348" y="278605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End of slides!</a:t>
            </a:r>
            <a:endParaRPr lang="th-TH" sz="40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71538" y="2066876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Can you label the different parts of the plant?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28596" y="1297860"/>
            <a:ext cx="83582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Let’s have a go at </a:t>
            </a:r>
            <a:r>
              <a:rPr lang="en-US" sz="35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labelling</a:t>
            </a:r>
            <a:r>
              <a:rPr lang="en-US" sz="3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this flower.</a:t>
            </a:r>
            <a:endParaRPr lang="th-TH" sz="3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1567"/>
            <a:ext cx="3286147" cy="44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714612" y="3143248"/>
            <a:ext cx="221457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14612" y="3857628"/>
            <a:ext cx="2214578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072066" y="5857892"/>
            <a:ext cx="214314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4414" y="2214554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Petals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2857496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Stem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3589382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Leaves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14612" y="2500306"/>
            <a:ext cx="1571636" cy="142876"/>
            <a:chOff x="2714612" y="2500306"/>
            <a:chExt cx="1571636" cy="1428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14612" y="2500306"/>
              <a:ext cx="1500198" cy="158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14612" y="2500306"/>
              <a:ext cx="1571636" cy="142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85918" y="3589382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Bud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5643578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Roots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43504" y="3430588"/>
            <a:ext cx="1714512" cy="998544"/>
            <a:chOff x="5143504" y="3430588"/>
            <a:chExt cx="1714512" cy="998544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5214942" y="3430588"/>
              <a:ext cx="1643074" cy="4270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5143504" y="3857628"/>
              <a:ext cx="1714512" cy="57150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71538" y="1571612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Quick note!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2976" y="3000372"/>
          <a:ext cx="6858048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16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3500" dirty="0">
                          <a:latin typeface="Trebuchet MS" pitchFamily="34" charset="0"/>
                        </a:rPr>
                        <a:t>1</a:t>
                      </a:r>
                      <a:r>
                        <a:rPr lang="en-US" sz="3500" baseline="0" dirty="0">
                          <a:latin typeface="Trebuchet MS" pitchFamily="34" charset="0"/>
                        </a:rPr>
                        <a:t> petal </a:t>
                      </a:r>
                      <a:endParaRPr lang="th-TH" sz="35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3500" dirty="0">
                          <a:latin typeface="Trebuchet MS" pitchFamily="34" charset="0"/>
                        </a:rPr>
                        <a:t>2 petals</a:t>
                      </a:r>
                      <a:endParaRPr lang="th-TH" sz="3500" dirty="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16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3500" b="1" dirty="0">
                          <a:latin typeface="Trebuchet MS" pitchFamily="34" charset="0"/>
                        </a:rPr>
                        <a:t>1 _____</a:t>
                      </a:r>
                      <a:endParaRPr lang="th-TH" sz="35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3500" b="1" dirty="0">
                          <a:latin typeface="Trebuchet MS" pitchFamily="34" charset="0"/>
                        </a:rPr>
                        <a:t>2 _____</a:t>
                      </a:r>
                      <a:endParaRPr lang="th-TH" sz="3500" b="1" dirty="0">
                        <a:latin typeface="Trebuchet M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143248"/>
            <a:ext cx="742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143248"/>
            <a:ext cx="742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143248"/>
            <a:ext cx="742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429132"/>
            <a:ext cx="695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429132"/>
            <a:ext cx="695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429132"/>
            <a:ext cx="695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86116" y="4655446"/>
            <a:ext cx="1000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leaf</a:t>
            </a:r>
            <a:endParaRPr lang="th-TH" sz="35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4655446"/>
            <a:ext cx="1571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leaves</a:t>
            </a:r>
            <a:endParaRPr lang="th-TH" sz="35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500166" y="2071678"/>
            <a:ext cx="5572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What plants need to</a:t>
            </a:r>
            <a:endParaRPr lang="th-TH" sz="7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22532" name="AutoShape 4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534" name="AutoShape 6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2536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6786546" y="4429132"/>
            <a:ext cx="2357454" cy="2428868"/>
          </a:xfrm>
          <a:prstGeom prst="rect">
            <a:avLst/>
          </a:prstGeom>
          <a:noFill/>
        </p:spPr>
      </p:pic>
      <p:pic>
        <p:nvPicPr>
          <p:cNvPr id="10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3428992" y="5214950"/>
            <a:ext cx="1594741" cy="1643050"/>
          </a:xfrm>
          <a:prstGeom prst="rect">
            <a:avLst/>
          </a:prstGeom>
          <a:noFill/>
        </p:spPr>
      </p:pic>
      <p:pic>
        <p:nvPicPr>
          <p:cNvPr id="11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428596" y="5974775"/>
            <a:ext cx="857256" cy="8832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550618" y="3143248"/>
            <a:ext cx="2521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grow</a:t>
            </a:r>
            <a:endParaRPr lang="th-TH" sz="8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28586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We need to eat food and drink water to grow.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3554" name="Picture 2" descr="http://www.yenihayatnews.com/news/wp-content/uploads/2009/02/eatfi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2839316" cy="3224201"/>
          </a:xfrm>
          <a:prstGeom prst="rect">
            <a:avLst/>
          </a:prstGeom>
          <a:noFill/>
        </p:spPr>
      </p:pic>
      <p:pic>
        <p:nvPicPr>
          <p:cNvPr id="23556" name="Picture 4" descr="http://solariasun.com/wp-content/uploads/2011/02/toxic-chemicals-in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929066"/>
            <a:ext cx="3324225" cy="24669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28596" y="128586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Plants need water too, just like us. But plants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don’t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eat anything. They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make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their own food.</a:t>
            </a: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4578" name="Picture 2" descr="http://www.gardeninginfozone.com/wp-content/uploads/2010/07/granular-fertil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4381500" cy="25717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7224" y="4204652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So why do plants need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?</a:t>
            </a:r>
            <a:endParaRPr lang="th-TH" sz="4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3571876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?</a:t>
            </a:r>
            <a:endParaRPr lang="th-TH" sz="6000" b="1" dirty="0">
              <a:solidFill>
                <a:schemeClr val="bg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357298"/>
            <a:ext cx="81439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Fertilisers</a:t>
            </a:r>
            <a:r>
              <a:rPr lang="en-US" sz="33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have nutrients in them. Plants use the nutrients to </a:t>
            </a:r>
            <a:r>
              <a:rPr lang="en-US" sz="3300" b="1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help</a:t>
            </a:r>
            <a:r>
              <a:rPr lang="en-US" sz="33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them make their food. </a:t>
            </a: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071810"/>
            <a:ext cx="47863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Some of our parents, or maybe some of us, take supplements (extras) too, like vitamin tablets or cod liver oil. </a:t>
            </a:r>
            <a:endParaRPr lang="th-TH" sz="34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5602" name="Picture 2" descr="http://i.ehow.com/images/a04/q3/68/benefits-cod-liver-oil-200X2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/>
          <a:stretch>
            <a:fillRect/>
          </a:stretch>
        </p:blipFill>
        <p:spPr bwMode="auto">
          <a:xfrm>
            <a:off x="5429256" y="3214686"/>
            <a:ext cx="2000264" cy="2078197"/>
          </a:xfrm>
          <a:prstGeom prst="rect">
            <a:avLst/>
          </a:prstGeom>
          <a:noFill/>
        </p:spPr>
      </p:pic>
      <p:pic>
        <p:nvPicPr>
          <p:cNvPr id="25604" name="Picture 4" descr="https://www.fsinh.com/Store/images/Multi-vitami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1643074" cy="240436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42e1239ac4e8c27ac7f1c8068cdbb398dfc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483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Angsana New</vt:lpstr>
      <vt:lpstr>Arial</vt:lpstr>
      <vt:lpstr>Berlin Sans FB</vt:lpstr>
      <vt:lpstr>Brush Script MT</vt:lpstr>
      <vt:lpstr>Calibri</vt:lpstr>
      <vt:lpstr>Comic Sans MS</vt:lpstr>
      <vt:lpstr>Cordia New</vt:lpstr>
      <vt:lpstr>Trebuchet MS</vt:lpstr>
      <vt:lpstr>Office Theme</vt:lpstr>
      <vt:lpstr>Plants:  Their parts and what they need to grow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Straw/toothpick Squares</dc:title>
  <dc:creator>TWray</dc:creator>
  <cp:lastModifiedBy>Lesley Brown</cp:lastModifiedBy>
  <cp:revision>186</cp:revision>
  <dcterms:created xsi:type="dcterms:W3CDTF">2011-02-25T13:32:37Z</dcterms:created>
  <dcterms:modified xsi:type="dcterms:W3CDTF">2020-05-28T09:47:47Z</dcterms:modified>
</cp:coreProperties>
</file>