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67" r:id="rId14"/>
  </p:sldIdLst>
  <p:sldSz cx="9144000" cy="6858000" type="screen4x3"/>
  <p:notesSz cx="6858000" cy="9144000"/>
  <p:embeddedFontLst>
    <p:embeddedFont>
      <p:font typeface="Sassoon Infant Rg" panose="02000503030000020003" charset="0"/>
      <p:regular r:id="rId17"/>
      <p:bold r:id="rId18"/>
    </p:embeddedFont>
    <p:embeddedFont>
      <p:font typeface="Twinkl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182"/>
    <a:srgbClr val="FFEDAA"/>
    <a:srgbClr val="F9B000"/>
    <a:srgbClr val="F1884C"/>
    <a:srgbClr val="CFE09B"/>
    <a:srgbClr val="8ACBC0"/>
    <a:srgbClr val="009640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1-maths-2014-resources-year-2/ks1-maths-2014-measurement/ks1-maths-2014-measurement-solve-simple-problems-in-a-practical-contex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ks1-maths-2014-resources-year-2/ks1-maths-2014-measurement/ks1-maths-2014-measurement-solve-simple-problems-in-a-practical-contex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99AA989-781F-4AE4-99C5-D535B7044844}"/>
              </a:ext>
            </a:extLst>
          </p:cNvPr>
          <p:cNvSpPr/>
          <p:nvPr/>
        </p:nvSpPr>
        <p:spPr>
          <a:xfrm>
            <a:off x="3705497" y="5225143"/>
            <a:ext cx="1733006" cy="1288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50p?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50p and buy an apple for 29p. How much change will I get?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585085" y="2148555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21p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5EFBE1-3B6C-420F-8C97-066B6E864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3" y="2760947"/>
            <a:ext cx="1561759" cy="154747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EDD78A-1EA1-4D74-933A-EC51A273CBF6}"/>
              </a:ext>
            </a:extLst>
          </p:cNvPr>
          <p:cNvGrpSpPr/>
          <p:nvPr/>
        </p:nvGrpSpPr>
        <p:grpSpPr>
          <a:xfrm>
            <a:off x="3884816" y="4045736"/>
            <a:ext cx="1163168" cy="573468"/>
            <a:chOff x="4097015" y="2341322"/>
            <a:chExt cx="963068" cy="4748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FDE36CD-FED3-4A81-992B-0C1C317F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0282">
              <a:off x="4097015" y="2341322"/>
              <a:ext cx="963068" cy="4748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C1C1DF-7CEE-42FC-BBF5-9F95DBE97FC6}"/>
                </a:ext>
              </a:extLst>
            </p:cNvPr>
            <p:cNvSpPr/>
            <p:nvPr/>
          </p:nvSpPr>
          <p:spPr>
            <a:xfrm rot="2240475">
              <a:off x="4539615" y="2432036"/>
              <a:ext cx="501962" cy="3312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/>
                <a:t>29p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57264E-0D68-4D48-BB95-8A361F84A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21" y="2340276"/>
            <a:ext cx="1831221" cy="194192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F4B889A-39B8-4BC6-A5C7-FF330CE2B5DD}"/>
              </a:ext>
            </a:extLst>
          </p:cNvPr>
          <p:cNvGrpSpPr/>
          <p:nvPr/>
        </p:nvGrpSpPr>
        <p:grpSpPr>
          <a:xfrm>
            <a:off x="5890898" y="3002353"/>
            <a:ext cx="2240984" cy="983880"/>
            <a:chOff x="5900771" y="3090643"/>
            <a:chExt cx="2240984" cy="98388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3643656-051A-4AC4-9CD4-A414AA306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0771" y="3090643"/>
              <a:ext cx="990642" cy="98388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A21709E-DF18-4592-BADB-1C5E0C33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441" y="3124605"/>
              <a:ext cx="919314" cy="918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5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20p?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20p and buy chewing gum for 4p. How much change will I get?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579474" y="2148555"/>
            <a:ext cx="888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16p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41AD3-4F5F-4475-A5BD-1FEECB703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708">
            <a:off x="2566828" y="3099842"/>
            <a:ext cx="2126474" cy="8143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EDD78A-1EA1-4D74-933A-EC51A273CBF6}"/>
              </a:ext>
            </a:extLst>
          </p:cNvPr>
          <p:cNvGrpSpPr/>
          <p:nvPr/>
        </p:nvGrpSpPr>
        <p:grpSpPr>
          <a:xfrm>
            <a:off x="3487869" y="2902936"/>
            <a:ext cx="1685244" cy="830863"/>
            <a:chOff x="4097015" y="2341322"/>
            <a:chExt cx="963068" cy="4748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FDE36CD-FED3-4A81-992B-0C1C317F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0282">
              <a:off x="4097015" y="2341322"/>
              <a:ext cx="963068" cy="4748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C1C1DF-7CEE-42FC-BBF5-9F95DBE97FC6}"/>
                </a:ext>
              </a:extLst>
            </p:cNvPr>
            <p:cNvSpPr/>
            <p:nvPr/>
          </p:nvSpPr>
          <p:spPr>
            <a:xfrm rot="2240475">
              <a:off x="4637521" y="2465761"/>
              <a:ext cx="306151" cy="2638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/>
                <a:t>4p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95C7F5-6E8A-49E1-AC8D-7DA029EB82E9}"/>
              </a:ext>
            </a:extLst>
          </p:cNvPr>
          <p:cNvGrpSpPr/>
          <p:nvPr/>
        </p:nvGrpSpPr>
        <p:grpSpPr>
          <a:xfrm>
            <a:off x="5799607" y="2871155"/>
            <a:ext cx="2448117" cy="1327062"/>
            <a:chOff x="5837120" y="2861755"/>
            <a:chExt cx="2448117" cy="132706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88A20FA-E03A-4591-AC36-173F6807D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7120" y="2887374"/>
              <a:ext cx="1085177" cy="10832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3AF62-0100-4550-B034-23503D596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91" y="2861755"/>
              <a:ext cx="620543" cy="62170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F0ADE28-8BB2-4FAA-A418-7DFA3DE85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859" y="3372497"/>
              <a:ext cx="817378" cy="816320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DE0D77B-9BD9-4777-BF1D-50B87287D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27" y="2806729"/>
            <a:ext cx="1410204" cy="14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10p?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10p and buy a banana for 3p. How much change will I get?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686875" y="2148555"/>
            <a:ext cx="673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7p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284BDC-32FC-4E77-AC0B-F2DE82F16BED}"/>
              </a:ext>
            </a:extLst>
          </p:cNvPr>
          <p:cNvGrpSpPr/>
          <p:nvPr/>
        </p:nvGrpSpPr>
        <p:grpSpPr>
          <a:xfrm>
            <a:off x="5805831" y="2777648"/>
            <a:ext cx="2341986" cy="1315248"/>
            <a:chOff x="5815356" y="2730023"/>
            <a:chExt cx="1768178" cy="99300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06F02AB-9346-4E9C-9AD7-EC2D532DA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356" y="2730023"/>
              <a:ext cx="993333" cy="9930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55B56E1-4407-4CA0-9D11-27A2D61B7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2991" y="2938107"/>
              <a:ext cx="620543" cy="621709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75BABD95-A8EA-4385-8658-2BD07C88A2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8" y="2683751"/>
            <a:ext cx="1686600" cy="1683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8504C2-8BC8-46F2-BFA1-757E884FAF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940">
            <a:off x="2976399" y="2802931"/>
            <a:ext cx="1908788" cy="13493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DE36CD-FED3-4A81-992B-0C1C317F7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82" flipH="1">
            <a:off x="3357852" y="2593391"/>
            <a:ext cx="1677016" cy="83086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DAC1C1DF-7CEE-42FC-BBF5-9F95DBE97FC6}"/>
              </a:ext>
            </a:extLst>
          </p:cNvPr>
          <p:cNvSpPr/>
          <p:nvPr/>
        </p:nvSpPr>
        <p:spPr>
          <a:xfrm rot="20225323">
            <a:off x="3508543" y="2701871"/>
            <a:ext cx="516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3p</a:t>
            </a:r>
          </a:p>
        </p:txBody>
      </p:sp>
    </p:spTree>
    <p:extLst>
      <p:ext uri="{BB962C8B-B14F-4D97-AF65-F5344CB8AC3E}">
        <p14:creationId xmlns:p14="http://schemas.microsoft.com/office/powerpoint/2010/main" val="6143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1AE6765-DF2B-4A6A-91BC-8666C77988F5}"/>
              </a:ext>
            </a:extLst>
          </p:cNvPr>
          <p:cNvSpPr/>
          <p:nvPr/>
        </p:nvSpPr>
        <p:spPr>
          <a:xfrm>
            <a:off x="3705497" y="2784565"/>
            <a:ext cx="1733006" cy="1288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F4DDA342-FDA4-4370-90D8-2B55E39DADB5}"/>
              </a:ext>
            </a:extLst>
          </p:cNvPr>
          <p:cNvSpPr/>
          <p:nvPr/>
        </p:nvSpPr>
        <p:spPr bwMode="auto">
          <a:xfrm>
            <a:off x="503237" y="2930525"/>
            <a:ext cx="8163157" cy="1981109"/>
          </a:xfrm>
          <a:prstGeom prst="roundRect">
            <a:avLst>
              <a:gd name="adj" fmla="val 6409"/>
            </a:avLst>
          </a:prstGeom>
          <a:solidFill>
            <a:srgbClr val="FFEDAA"/>
          </a:solidFill>
          <a:ln w="25400" cap="rnd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3A8AB09E-F3C8-4388-A10A-5C8E50BD4E35}"/>
              </a:ext>
            </a:extLst>
          </p:cNvPr>
          <p:cNvSpPr/>
          <p:nvPr/>
        </p:nvSpPr>
        <p:spPr bwMode="auto">
          <a:xfrm>
            <a:off x="503237" y="512763"/>
            <a:ext cx="8163157" cy="2192337"/>
          </a:xfrm>
          <a:prstGeom prst="roundRect">
            <a:avLst>
              <a:gd name="adj" fmla="val 6409"/>
            </a:avLst>
          </a:prstGeom>
          <a:solidFill>
            <a:srgbClr val="CFE09B"/>
          </a:solidFill>
          <a:ln w="25400" cap="rnd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52C8B9-B41D-4EA5-BDF5-309200E000DC}"/>
              </a:ext>
            </a:extLst>
          </p:cNvPr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How to play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0F930B70-8989-4F3C-A0E0-CDCDF1FFEDDC}"/>
              </a:ext>
            </a:extLst>
          </p:cNvPr>
          <p:cNvSpPr txBox="1">
            <a:spLocks/>
          </p:cNvSpPr>
          <p:nvPr/>
        </p:nvSpPr>
        <p:spPr>
          <a:xfrm>
            <a:off x="628650" y="1274785"/>
            <a:ext cx="7886700" cy="118507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/>
              <a:t>Work out the correct change and click on the answer box to check your answer.</a:t>
            </a:r>
            <a:endParaRPr lang="en-GB" sz="2400" dirty="0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A1EB3D91-2795-40DD-B267-A5DD43D073F9}"/>
              </a:ext>
            </a:extLst>
          </p:cNvPr>
          <p:cNvSpPr txBox="1">
            <a:spLocks/>
          </p:cNvSpPr>
          <p:nvPr/>
        </p:nvSpPr>
        <p:spPr>
          <a:xfrm>
            <a:off x="628650" y="3370571"/>
            <a:ext cx="7886700" cy="1101016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Twinkl" pitchFamily="50" charset="0"/>
              </a:rPr>
              <a:t>For a challenge, can you work out how to make each answer using the smallest amount of coins?</a:t>
            </a:r>
          </a:p>
        </p:txBody>
      </p:sp>
    </p:spTree>
    <p:extLst>
      <p:ext uri="{BB962C8B-B14F-4D97-AF65-F5344CB8AC3E}">
        <p14:creationId xmlns:p14="http://schemas.microsoft.com/office/powerpoint/2010/main" val="308669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£1?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£1 and buy a lolly for 40p. How much change will I get?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EB3487-5475-4C22-9527-2EE6F9EB8B57}"/>
              </a:ext>
            </a:extLst>
          </p:cNvPr>
          <p:cNvGrpSpPr/>
          <p:nvPr/>
        </p:nvGrpSpPr>
        <p:grpSpPr>
          <a:xfrm rot="520282">
            <a:off x="3321086" y="2330526"/>
            <a:ext cx="1211075" cy="2389920"/>
            <a:chOff x="6161097" y="1990028"/>
            <a:chExt cx="1458376" cy="28779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9313A4-82EE-465E-B031-3004E768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097" y="1990028"/>
              <a:ext cx="1361148" cy="28779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8F652F-2F63-447B-8CAC-7B16867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474" y="3868977"/>
              <a:ext cx="1159726" cy="57177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10A9F3-F5CD-483A-BE3B-D7837851E550}"/>
                </a:ext>
              </a:extLst>
            </p:cNvPr>
            <p:cNvSpPr/>
            <p:nvPr/>
          </p:nvSpPr>
          <p:spPr>
            <a:xfrm rot="1720193">
              <a:off x="6902932" y="3916543"/>
              <a:ext cx="716541" cy="4447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40p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527377" y="2148555"/>
            <a:ext cx="9925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60p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BEBEF1-9D63-406D-80C2-11E7EF05BA88}"/>
              </a:ext>
            </a:extLst>
          </p:cNvPr>
          <p:cNvGrpSpPr/>
          <p:nvPr/>
        </p:nvGrpSpPr>
        <p:grpSpPr>
          <a:xfrm>
            <a:off x="5971912" y="2999057"/>
            <a:ext cx="2103510" cy="1026607"/>
            <a:chOff x="6137925" y="2904372"/>
            <a:chExt cx="2103510" cy="102660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E163E79-5AA9-48F4-A999-CA6B41B98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925" y="2904372"/>
              <a:ext cx="1036081" cy="1026607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7662C67-4210-43A6-AD98-5AD703EF2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0842" y="2924672"/>
              <a:ext cx="960593" cy="958888"/>
            </a:xfrm>
            <a:prstGeom prst="rect">
              <a:avLst/>
            </a:prstGeom>
          </p:spPr>
        </p:pic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9526F1-D1D0-4822-93A0-C975CC29DD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96" y="2774672"/>
            <a:ext cx="1492272" cy="15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50p?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50p and buy a chew sweet for 15p. How much change will I get?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558635" y="2148555"/>
            <a:ext cx="930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35p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04BAB54-803F-4ACD-BCAE-975723F60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3" y="2760947"/>
            <a:ext cx="1561759" cy="1547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9AE3-56CC-4F96-811A-D8B2ECB99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520">
            <a:off x="2871567" y="2860179"/>
            <a:ext cx="1924208" cy="12682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F652F-2F63-447B-8CAC-7B1686774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82">
            <a:off x="3608097" y="3009854"/>
            <a:ext cx="1447515" cy="7136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10A9F3-F5CD-483A-BE3B-D7837851E550}"/>
              </a:ext>
            </a:extLst>
          </p:cNvPr>
          <p:cNvSpPr/>
          <p:nvPr/>
        </p:nvSpPr>
        <p:spPr>
          <a:xfrm rot="2240475">
            <a:off x="4355230" y="3178641"/>
            <a:ext cx="64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15p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A52C15-1AF1-4311-B868-2C76AFF85314}"/>
              </a:ext>
            </a:extLst>
          </p:cNvPr>
          <p:cNvGrpSpPr/>
          <p:nvPr/>
        </p:nvGrpSpPr>
        <p:grpSpPr>
          <a:xfrm>
            <a:off x="5739570" y="2653117"/>
            <a:ext cx="2417772" cy="1510492"/>
            <a:chOff x="5739570" y="2653117"/>
            <a:chExt cx="2417772" cy="151049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7662C67-4210-43A6-AD98-5AD703EF2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428" y="3080358"/>
              <a:ext cx="1085177" cy="108325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027D6BD-8E3D-4547-AAD4-802100C98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570" y="2653117"/>
              <a:ext cx="819065" cy="81347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5C2475-8B39-4B62-B100-A718144DE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398" y="2696484"/>
              <a:ext cx="647944" cy="649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20p?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20p and buy a small toy for 11p. How much change will I get?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674051" y="2148555"/>
            <a:ext cx="6992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9p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78484-E00A-4A1B-8E82-D6C22A6A0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743" y="2680354"/>
            <a:ext cx="1574044" cy="19696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98BDAA-AE19-4C5A-95E1-AB07101197C7}"/>
              </a:ext>
            </a:extLst>
          </p:cNvPr>
          <p:cNvGrpSpPr/>
          <p:nvPr/>
        </p:nvGrpSpPr>
        <p:grpSpPr>
          <a:xfrm rot="18029437">
            <a:off x="3910706" y="2723529"/>
            <a:ext cx="1447515" cy="713657"/>
            <a:chOff x="3776141" y="3185398"/>
            <a:chExt cx="1447515" cy="7136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8F652F-2F63-447B-8CAC-7B16867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0282">
              <a:off x="3776141" y="3185398"/>
              <a:ext cx="1447515" cy="71365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10A9F3-F5CD-483A-BE3B-D7837851E550}"/>
                </a:ext>
              </a:extLst>
            </p:cNvPr>
            <p:cNvSpPr/>
            <p:nvPr/>
          </p:nvSpPr>
          <p:spPr>
            <a:xfrm rot="2240475">
              <a:off x="4542510" y="3354185"/>
              <a:ext cx="6094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/>
                <a:t>11p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6928277-0CBB-4D71-B241-2869E42457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12" y="2728711"/>
            <a:ext cx="1410204" cy="140057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DB17E14-7FBE-42FB-9A9D-A7EE2F9276F2}"/>
              </a:ext>
            </a:extLst>
          </p:cNvPr>
          <p:cNvGrpSpPr/>
          <p:nvPr/>
        </p:nvGrpSpPr>
        <p:grpSpPr>
          <a:xfrm>
            <a:off x="5753554" y="2939698"/>
            <a:ext cx="2544472" cy="1206803"/>
            <a:chOff x="5753554" y="2939698"/>
            <a:chExt cx="2544472" cy="12068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15C2475-8B39-4B62-B100-A718144DE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818" y="2939698"/>
              <a:ext cx="647944" cy="6491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877C3D-347D-470A-866C-CE6C9EBFA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554" y="3187673"/>
              <a:ext cx="959150" cy="95882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CDEFB1F-14CD-4E4A-8929-B8D5FB87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876" y="3187672"/>
              <a:ext cx="959150" cy="958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36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10p?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10p and buy an ice lolly or 6p. How much change will I get?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668440" y="2148555"/>
            <a:ext cx="710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4p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B17E14-7FBE-42FB-9A9D-A7EE2F9276F2}"/>
              </a:ext>
            </a:extLst>
          </p:cNvPr>
          <p:cNvGrpSpPr/>
          <p:nvPr/>
        </p:nvGrpSpPr>
        <p:grpSpPr>
          <a:xfrm>
            <a:off x="5793333" y="2892664"/>
            <a:ext cx="2482090" cy="1158587"/>
            <a:chOff x="6243886" y="3187672"/>
            <a:chExt cx="2054140" cy="95882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877C3D-347D-470A-866C-CE6C9EBFA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3886" y="3187673"/>
              <a:ext cx="959150" cy="95882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CDEFB1F-14CD-4E4A-8929-B8D5FB873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8876" y="3187672"/>
              <a:ext cx="959150" cy="958828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C3DD0F0-C23E-4285-A576-C1C15D77BF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98" y="2683751"/>
            <a:ext cx="1686600" cy="1683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F426F-293F-472B-A56B-884A61BB09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760">
            <a:off x="3423551" y="2116426"/>
            <a:ext cx="796538" cy="26717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098BDAA-AE19-4C5A-95E1-AB07101197C7}"/>
              </a:ext>
            </a:extLst>
          </p:cNvPr>
          <p:cNvGrpSpPr/>
          <p:nvPr/>
        </p:nvGrpSpPr>
        <p:grpSpPr>
          <a:xfrm rot="19718737">
            <a:off x="3599892" y="4101974"/>
            <a:ext cx="1447515" cy="713657"/>
            <a:chOff x="3776141" y="3185398"/>
            <a:chExt cx="1447515" cy="71365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8F652F-2F63-447B-8CAC-7B168677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0282">
              <a:off x="3776141" y="3185398"/>
              <a:ext cx="1447515" cy="71365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10A9F3-F5CD-483A-BE3B-D7837851E550}"/>
                </a:ext>
              </a:extLst>
            </p:cNvPr>
            <p:cNvSpPr/>
            <p:nvPr/>
          </p:nvSpPr>
          <p:spPr>
            <a:xfrm rot="2240475">
              <a:off x="4583387" y="335418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/>
                <a:t>6p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9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£1?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£1 and buy a teddy for 79p. How much change will I get?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AC47E-C11E-4424-8B3B-34EEAB471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96" y="2774672"/>
            <a:ext cx="1492272" cy="150176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585085" y="2148555"/>
            <a:ext cx="877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21p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8384F-180C-419D-A0EB-9077895085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1"/>
          <a:stretch/>
        </p:blipFill>
        <p:spPr>
          <a:xfrm>
            <a:off x="3033600" y="2331953"/>
            <a:ext cx="1731220" cy="2321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8F652F-2F63-447B-8CAC-7B1686774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82">
            <a:off x="4097015" y="2341322"/>
            <a:ext cx="963068" cy="47481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310A9F3-F5CD-483A-BE3B-D7837851E550}"/>
              </a:ext>
            </a:extLst>
          </p:cNvPr>
          <p:cNvSpPr/>
          <p:nvPr/>
        </p:nvSpPr>
        <p:spPr>
          <a:xfrm rot="2240475">
            <a:off x="4512313" y="2413008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79p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F9754E-9105-48A7-9788-D43C0E821218}"/>
              </a:ext>
            </a:extLst>
          </p:cNvPr>
          <p:cNvGrpSpPr/>
          <p:nvPr/>
        </p:nvGrpSpPr>
        <p:grpSpPr>
          <a:xfrm>
            <a:off x="5917859" y="2911067"/>
            <a:ext cx="2211617" cy="1098205"/>
            <a:chOff x="5858644" y="2952567"/>
            <a:chExt cx="2211617" cy="10982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829846-1BB1-4D28-BB31-F120BAE55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644" y="2952567"/>
              <a:ext cx="1102180" cy="10946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5D5A15-3A05-4883-8D3D-27B7F4AE2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853" y="3029688"/>
              <a:ext cx="1022408" cy="10210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9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£1?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£1 and buy a cake for 52p. How much change will I get?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AC47E-C11E-4424-8B3B-34EEAB471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96" y="2774672"/>
            <a:ext cx="1492272" cy="150176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532987" y="2148555"/>
            <a:ext cx="981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48p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934D99-61B5-4B79-952F-730B5673B851}"/>
              </a:ext>
            </a:extLst>
          </p:cNvPr>
          <p:cNvGrpSpPr/>
          <p:nvPr/>
        </p:nvGrpSpPr>
        <p:grpSpPr>
          <a:xfrm>
            <a:off x="3083901" y="2508110"/>
            <a:ext cx="1972698" cy="2034887"/>
            <a:chOff x="3059033" y="2600141"/>
            <a:chExt cx="1972698" cy="203488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B16BAFF-592D-4CCF-8FC8-E4E843E97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033" y="2638426"/>
              <a:ext cx="1514759" cy="1996602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346C8D-3E7D-4F49-8DC1-CF3667D191B8}"/>
                </a:ext>
              </a:extLst>
            </p:cNvPr>
            <p:cNvGrpSpPr/>
            <p:nvPr/>
          </p:nvGrpSpPr>
          <p:grpSpPr>
            <a:xfrm>
              <a:off x="4374727" y="2600141"/>
              <a:ext cx="657004" cy="776093"/>
              <a:chOff x="4310811" y="2942155"/>
              <a:chExt cx="537853" cy="63534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6E852CE-7A68-4517-A941-18CF566912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3602"/>
              <a:stretch/>
            </p:blipFill>
            <p:spPr>
              <a:xfrm rot="747707">
                <a:off x="4310811" y="2942155"/>
                <a:ext cx="519832" cy="635346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5005EAF-E8E2-4986-97AD-239F7DE210B0}"/>
                  </a:ext>
                </a:extLst>
              </p:cNvPr>
              <p:cNvSpPr/>
              <p:nvPr/>
            </p:nvSpPr>
            <p:spPr>
              <a:xfrm rot="786656">
                <a:off x="4356292" y="2970646"/>
                <a:ext cx="492372" cy="327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/>
                  <a:t>52p</a:t>
                </a:r>
                <a:endParaRPr lang="en-GB" sz="2400" b="1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02C3CA-B69E-4C07-B089-7067B29E96B4}"/>
              </a:ext>
            </a:extLst>
          </p:cNvPr>
          <p:cNvGrpSpPr/>
          <p:nvPr/>
        </p:nvGrpSpPr>
        <p:grpSpPr>
          <a:xfrm>
            <a:off x="5807172" y="2675136"/>
            <a:ext cx="2440606" cy="1629682"/>
            <a:chOff x="5807172" y="2675136"/>
            <a:chExt cx="2440606" cy="162968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829846-1BB1-4D28-BB31-F120BAE55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72" y="3455397"/>
              <a:ext cx="732468" cy="7274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5D5A15-3A05-4883-8D3D-27B7F4AE2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4346" y="3572336"/>
              <a:ext cx="733432" cy="73248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F6E873-90BF-4B4D-AB4C-23605610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634" y="2675136"/>
              <a:ext cx="732468" cy="72746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E517354-4119-430F-BEC3-2526EB99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857" y="2945577"/>
              <a:ext cx="993333" cy="993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ABCE687-EEC4-4BC9-88C4-12AB17036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8712" y="2807291"/>
              <a:ext cx="620543" cy="621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81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310EC1-6752-4D12-BC3C-7C0EB424AA87}"/>
              </a:ext>
            </a:extLst>
          </p:cNvPr>
          <p:cNvSpPr/>
          <p:nvPr/>
        </p:nvSpPr>
        <p:spPr>
          <a:xfrm>
            <a:off x="755651" y="2032374"/>
            <a:ext cx="4590408" cy="2923839"/>
          </a:xfrm>
          <a:prstGeom prst="roundRect">
            <a:avLst/>
          </a:prstGeom>
          <a:noFill/>
          <a:ln w="38100">
            <a:solidFill>
              <a:srgbClr val="FDD18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B4B092-8570-49D3-A6A4-B7677005D86A}"/>
              </a:ext>
            </a:extLst>
          </p:cNvPr>
          <p:cNvSpPr/>
          <p:nvPr/>
        </p:nvSpPr>
        <p:spPr>
          <a:xfrm>
            <a:off x="755650" y="5260164"/>
            <a:ext cx="7632700" cy="832661"/>
          </a:xfrm>
          <a:prstGeom prst="roundRect">
            <a:avLst/>
          </a:prstGeom>
          <a:solidFill>
            <a:srgbClr val="FDD182"/>
          </a:solidFill>
          <a:ln w="28575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How much change from 50p?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 have 50p and buy a pencil for 13p. How much change will I get?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C6E818-CFAB-4246-B3A8-9FE97D77D894}"/>
              </a:ext>
            </a:extLst>
          </p:cNvPr>
          <p:cNvSpPr/>
          <p:nvPr/>
        </p:nvSpPr>
        <p:spPr>
          <a:xfrm>
            <a:off x="901059" y="5491828"/>
            <a:ext cx="444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Challenge: Which </a:t>
            </a:r>
            <a:r>
              <a:rPr lang="en-GB" b="1"/>
              <a:t>coins could </a:t>
            </a:r>
            <a:r>
              <a:rPr lang="en-GB" b="1" dirty="0"/>
              <a:t>you get?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755025-9AD9-41D2-884D-AAEDD19681CE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btn_challenge answer">
            <a:extLst>
              <a:ext uri="{FF2B5EF4-FFF2-40B4-BE49-F238E27FC236}">
                <a16:creationId xmlns:a16="http://schemas.microsoft.com/office/drawing/2014/main" id="{5BCC094D-5DB6-4D64-894E-D1FCBA60876A}"/>
              </a:ext>
            </a:extLst>
          </p:cNvPr>
          <p:cNvSpPr/>
          <p:nvPr/>
        </p:nvSpPr>
        <p:spPr>
          <a:xfrm>
            <a:off x="5858644" y="5402605"/>
            <a:ext cx="2298698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challenge answer</a:t>
            </a:r>
          </a:p>
        </p:txBody>
      </p:sp>
      <p:sp>
        <p:nvSpPr>
          <p:cNvPr id="3" name="btn_answer"/>
          <p:cNvSpPr/>
          <p:nvPr/>
        </p:nvSpPr>
        <p:spPr>
          <a:xfrm>
            <a:off x="6379709" y="4282196"/>
            <a:ext cx="1287916" cy="547779"/>
          </a:xfrm>
          <a:prstGeom prst="roundRect">
            <a:avLst/>
          </a:prstGeom>
          <a:solidFill>
            <a:srgbClr val="4DB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b="1" dirty="0"/>
              <a:t>answer</a:t>
            </a:r>
          </a:p>
        </p:txBody>
      </p:sp>
      <p:sp>
        <p:nvSpPr>
          <p:cNvPr id="17" name="answer">
            <a:extLst>
              <a:ext uri="{FF2B5EF4-FFF2-40B4-BE49-F238E27FC236}">
                <a16:creationId xmlns:a16="http://schemas.microsoft.com/office/drawing/2014/main" id="{D8D8114A-E689-42AB-B290-BF5A131C2CA6}"/>
              </a:ext>
            </a:extLst>
          </p:cNvPr>
          <p:cNvSpPr/>
          <p:nvPr/>
        </p:nvSpPr>
        <p:spPr>
          <a:xfrm>
            <a:off x="6566650" y="2148555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009640"/>
                </a:solidFill>
              </a:rPr>
              <a:t>37p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AB2A65D-7338-404D-84C2-226F71BDEE28}"/>
              </a:ext>
            </a:extLst>
          </p:cNvPr>
          <p:cNvSpPr/>
          <p:nvPr/>
        </p:nvSpPr>
        <p:spPr>
          <a:xfrm>
            <a:off x="5658986" y="2032374"/>
            <a:ext cx="2729363" cy="2923839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55EFBE1-3B6C-420F-8C97-066B6E864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3" y="2760947"/>
            <a:ext cx="1561759" cy="1547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FFE161-9B40-4C83-AF94-ABECD21CC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9932">
            <a:off x="2394843" y="3447591"/>
            <a:ext cx="2988029" cy="2028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EDD78A-1EA1-4D74-933A-EC51A273CBF6}"/>
              </a:ext>
            </a:extLst>
          </p:cNvPr>
          <p:cNvGrpSpPr/>
          <p:nvPr/>
        </p:nvGrpSpPr>
        <p:grpSpPr>
          <a:xfrm rot="18420596">
            <a:off x="3308602" y="2834336"/>
            <a:ext cx="1567438" cy="772782"/>
            <a:chOff x="4097015" y="2341322"/>
            <a:chExt cx="963068" cy="47481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FDE36CD-FED3-4A81-992B-0C1C317F7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0282">
              <a:off x="4097015" y="2341322"/>
              <a:ext cx="963068" cy="4748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C1C1DF-7CEE-42FC-BBF5-9F95DBE97FC6}"/>
                </a:ext>
              </a:extLst>
            </p:cNvPr>
            <p:cNvSpPr/>
            <p:nvPr/>
          </p:nvSpPr>
          <p:spPr>
            <a:xfrm rot="2240475">
              <a:off x="4569874" y="2436936"/>
              <a:ext cx="441441" cy="321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/>
                <a:t>13p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5080E5-78FE-4DC3-B5F2-D0771B41768D}"/>
              </a:ext>
            </a:extLst>
          </p:cNvPr>
          <p:cNvGrpSpPr/>
          <p:nvPr/>
        </p:nvGrpSpPr>
        <p:grpSpPr>
          <a:xfrm>
            <a:off x="5815356" y="2730023"/>
            <a:ext cx="2475521" cy="1514259"/>
            <a:chOff x="5815356" y="2730023"/>
            <a:chExt cx="2475521" cy="151425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F6E873-90BF-4B4D-AB4C-23605610A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251" y="2832800"/>
              <a:ext cx="732468" cy="72746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E517354-4119-430F-BEC3-2526EB994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356" y="2730023"/>
              <a:ext cx="993333" cy="9930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ABCE687-EEC4-4BC9-88C4-12AB17036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838" y="3571559"/>
              <a:ext cx="620543" cy="621709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4961B51-AF31-4066-A0D8-E54B2581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3938" y="3378882"/>
              <a:ext cx="866939" cy="86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07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192</TotalTime>
  <Words>410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Sassoon Infant Rg</vt:lpstr>
      <vt:lpstr>Twinkl</vt:lpstr>
      <vt:lpstr>Calibri</vt:lpstr>
      <vt:lpstr>Office Theme</vt:lpstr>
      <vt:lpstr>PowerPoint Presentation</vt:lpstr>
      <vt:lpstr>PowerPoint Presentation</vt:lpstr>
      <vt:lpstr>How much change from £1?</vt:lpstr>
      <vt:lpstr>How much change from 50p?</vt:lpstr>
      <vt:lpstr>How much change from 20p?</vt:lpstr>
      <vt:lpstr>How much change from 10p?</vt:lpstr>
      <vt:lpstr>How much change from £1?</vt:lpstr>
      <vt:lpstr>How much change from £1?</vt:lpstr>
      <vt:lpstr>How much change from 50p?</vt:lpstr>
      <vt:lpstr>How much change from 50p?</vt:lpstr>
      <vt:lpstr>How much change from 20p?</vt:lpstr>
      <vt:lpstr>How much change from 10p?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Tarjinder Momi</dc:creator>
  <cp:lastModifiedBy>Barry Wheeler</cp:lastModifiedBy>
  <cp:revision>167</cp:revision>
  <dcterms:created xsi:type="dcterms:W3CDTF">2020-01-13T14:13:43Z</dcterms:created>
  <dcterms:modified xsi:type="dcterms:W3CDTF">2020-05-10T12:37:29Z</dcterms:modified>
</cp:coreProperties>
</file>