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90" r:id="rId5"/>
    <p:sldId id="393" r:id="rId6"/>
    <p:sldId id="438" r:id="rId7"/>
    <p:sldId id="360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14" r:id="rId16"/>
    <p:sldId id="436" r:id="rId17"/>
    <p:sldId id="451" r:id="rId18"/>
    <p:sldId id="450" r:id="rId19"/>
    <p:sldId id="447" r:id="rId20"/>
    <p:sldId id="449" r:id="rId21"/>
    <p:sldId id="44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64681-AEA1-441A-BA60-7AD151F57833}" v="35" dt="2020-02-20T10:56:39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CD6503-388C-4F9E-9FB0-9053D8579D0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2 – Spring Block 4 – Tenses</a:t>
            </a:r>
          </a:p>
          <a:p>
            <a:pPr lvl="0" algn="ctr"/>
            <a:br>
              <a:rPr lang="en-GB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Recognising Simple Past and Present Tenses</a:t>
            </a:r>
          </a:p>
          <a:p>
            <a:pPr lvl="0" algn="ctr"/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DD45924B-D1DB-4788-8E9C-B841A7D12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00A8B23A-5123-4129-BA34-B665FCFEC45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40110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 would complete the sentence below when written in the simple 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present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tense?</a:t>
            </a: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criminal </a:t>
            </a:r>
            <a:r>
              <a:rPr lang="en-US" sz="2800" b="1" spc="-300" dirty="0">
                <a:solidFill>
                  <a:prstClr val="black"/>
                </a:solidFill>
                <a:latin typeface="Century Gothic" panose="020B0502020202020204" pitchFamily="34" charset="0"/>
              </a:rPr>
              <a:t>________  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some money from the bank. 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319E80-F44E-4E3D-901F-46F4B52E2C05}"/>
              </a:ext>
            </a:extLst>
          </p:cNvPr>
          <p:cNvSpPr/>
          <p:nvPr/>
        </p:nvSpPr>
        <p:spPr>
          <a:xfrm>
            <a:off x="2106202" y="4674741"/>
            <a:ext cx="2095928" cy="780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2007FA-E450-46FD-B041-14EAEE1BFA78}"/>
              </a:ext>
            </a:extLst>
          </p:cNvPr>
          <p:cNvSpPr/>
          <p:nvPr/>
        </p:nvSpPr>
        <p:spPr>
          <a:xfrm>
            <a:off x="4993241" y="4674741"/>
            <a:ext cx="2095928" cy="780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stole</a:t>
            </a:r>
          </a:p>
        </p:txBody>
      </p:sp>
    </p:spTree>
    <p:extLst>
      <p:ext uri="{BB962C8B-B14F-4D97-AF65-F5344CB8AC3E}">
        <p14:creationId xmlns:p14="http://schemas.microsoft.com/office/powerpoint/2010/main" val="332427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 would complete the sentence below when written in the simple 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present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tense?</a:t>
            </a: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criminal </a:t>
            </a:r>
            <a:r>
              <a:rPr lang="en-US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steals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some money from the bank. 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5E98877-D822-47C8-B2AE-466E8A079787}"/>
              </a:ext>
            </a:extLst>
          </p:cNvPr>
          <p:cNvSpPr/>
          <p:nvPr/>
        </p:nvSpPr>
        <p:spPr>
          <a:xfrm>
            <a:off x="2106202" y="4674741"/>
            <a:ext cx="2095928" cy="7808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steals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95655E-1B33-49F7-9B7A-33E920617328}"/>
              </a:ext>
            </a:extLst>
          </p:cNvPr>
          <p:cNvSpPr/>
          <p:nvPr/>
        </p:nvSpPr>
        <p:spPr>
          <a:xfrm>
            <a:off x="4993241" y="4674741"/>
            <a:ext cx="2095928" cy="7808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stole</a:t>
            </a:r>
          </a:p>
        </p:txBody>
      </p:sp>
    </p:spTree>
    <p:extLst>
      <p:ext uri="{BB962C8B-B14F-4D97-AF65-F5344CB8AC3E}">
        <p14:creationId xmlns:p14="http://schemas.microsoft.com/office/powerpoint/2010/main" val="59044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9A3037-1547-4194-91CC-130437AA6A63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sentence to the correct tense.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I live in a large house. 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He jumped higher than anyone.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I smell flowers. 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D2E297E6-8FD6-4B5A-9459-A4E62371E06C}"/>
              </a:ext>
            </a:extLst>
          </p:cNvPr>
          <p:cNvSpPr/>
          <p:nvPr/>
        </p:nvSpPr>
        <p:spPr>
          <a:xfrm>
            <a:off x="6597929" y="1912305"/>
            <a:ext cx="1957477" cy="947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simple present</a:t>
            </a: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C747E71B-41E9-419E-99DC-E0049AA74D42}"/>
              </a:ext>
            </a:extLst>
          </p:cNvPr>
          <p:cNvSpPr/>
          <p:nvPr/>
        </p:nvSpPr>
        <p:spPr>
          <a:xfrm>
            <a:off x="6597929" y="3348899"/>
            <a:ext cx="1957477" cy="947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simple past</a:t>
            </a:r>
          </a:p>
        </p:txBody>
      </p:sp>
    </p:spTree>
    <p:extLst>
      <p:ext uri="{BB962C8B-B14F-4D97-AF65-F5344CB8AC3E}">
        <p14:creationId xmlns:p14="http://schemas.microsoft.com/office/powerpoint/2010/main" val="267765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9A3037-1547-4194-91CC-130437AA6A63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Application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sentence to the correct tense.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I live in a large house. 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He jumped higher than anyone.</a:t>
            </a: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C. I smell flowers. 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E297E6-8FD6-4B5A-9459-A4E62371E06C}"/>
              </a:ext>
            </a:extLst>
          </p:cNvPr>
          <p:cNvSpPr/>
          <p:nvPr/>
        </p:nvSpPr>
        <p:spPr>
          <a:xfrm>
            <a:off x="6597929" y="1912305"/>
            <a:ext cx="1957477" cy="947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simple present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47E71B-41E9-419E-99DC-E0049AA74D42}"/>
              </a:ext>
            </a:extLst>
          </p:cNvPr>
          <p:cNvSpPr/>
          <p:nvPr/>
        </p:nvSpPr>
        <p:spPr>
          <a:xfrm>
            <a:off x="6597929" y="3348899"/>
            <a:ext cx="1957477" cy="94772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simple past</a:t>
            </a:r>
          </a:p>
        </p:txBody>
      </p:sp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cxnSp>
        <p:nvCxnSpPr>
          <p:cNvPr id="3" name="Straight Connector 2"/>
          <p:cNvCxnSpPr>
            <a:endCxn id="7" idx="1"/>
          </p:cNvCxnSpPr>
          <p:nvPr/>
        </p:nvCxnSpPr>
        <p:spPr>
          <a:xfrm>
            <a:off x="4060556" y="2030278"/>
            <a:ext cx="2537373" cy="3558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3022169" y="2517169"/>
            <a:ext cx="3575760" cy="1668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423401" y="3209824"/>
            <a:ext cx="1174528" cy="5326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7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9D974-1DCF-4C29-9265-F6475E6A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388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0E8AEE-20F3-41C6-A099-F511739ED8EB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Alec and Clara are writing a sentence.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thought about the question for a while.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0EC4D8-7FD9-4BF0-9FA4-84E007751F65}"/>
              </a:ext>
            </a:extLst>
          </p:cNvPr>
          <p:cNvSpPr txBox="1"/>
          <p:nvPr/>
        </p:nvSpPr>
        <p:spPr>
          <a:xfrm>
            <a:off x="2361265" y="3632972"/>
            <a:ext cx="9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Alec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D2BD9B-A29C-45C0-B5B1-60F1EFE41481}"/>
              </a:ext>
            </a:extLst>
          </p:cNvPr>
          <p:cNvSpPr txBox="1"/>
          <p:nvPr/>
        </p:nvSpPr>
        <p:spPr>
          <a:xfrm>
            <a:off x="6777887" y="4581523"/>
            <a:ext cx="9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Clara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3BEF7DFA-C575-4EC2-B7D4-CC07A3A67E15}"/>
              </a:ext>
            </a:extLst>
          </p:cNvPr>
          <p:cNvSpPr/>
          <p:nvPr/>
        </p:nvSpPr>
        <p:spPr>
          <a:xfrm>
            <a:off x="3662534" y="2582988"/>
            <a:ext cx="2880000" cy="796800"/>
          </a:xfrm>
          <a:prstGeom prst="wedgeRoundRectCallout">
            <a:avLst>
              <a:gd name="adj1" fmla="val -56804"/>
              <a:gd name="adj2" fmla="val 3260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It is written in the simple present tense.</a:t>
            </a:r>
          </a:p>
        </p:txBody>
      </p:sp>
      <p:sp>
        <p:nvSpPr>
          <p:cNvPr id="23" name="Rounded Rectangular Callout 38">
            <a:extLst>
              <a:ext uri="{FF2B5EF4-FFF2-40B4-BE49-F238E27FC236}">
                <a16:creationId xmlns:a16="http://schemas.microsoft.com/office/drawing/2014/main" id="{8499EE58-B120-4659-9C84-6E9A48D5ADA8}"/>
              </a:ext>
            </a:extLst>
          </p:cNvPr>
          <p:cNvSpPr/>
          <p:nvPr/>
        </p:nvSpPr>
        <p:spPr>
          <a:xfrm flipH="1">
            <a:off x="3662958" y="3638140"/>
            <a:ext cx="2880000" cy="796802"/>
          </a:xfrm>
          <a:prstGeom prst="wedgeRoundRectCallout">
            <a:avLst>
              <a:gd name="adj1" fmla="val -56804"/>
              <a:gd name="adj2" fmla="val 3260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It is written in the simple past tense. </a:t>
            </a:r>
          </a:p>
        </p:txBody>
      </p:sp>
    </p:spTree>
    <p:extLst>
      <p:ext uri="{BB962C8B-B14F-4D97-AF65-F5344CB8AC3E}">
        <p14:creationId xmlns:p14="http://schemas.microsoft.com/office/powerpoint/2010/main" val="63554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99D974-1DCF-4C29-9265-F6475E6A8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388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0E8AEE-20F3-41C6-A099-F511739ED8EB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Application 2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Alec and Clara are writing a sentence.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 thought about the question for a while.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Clara is correct.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0EC4D8-7FD9-4BF0-9FA4-84E007751F65}"/>
              </a:ext>
            </a:extLst>
          </p:cNvPr>
          <p:cNvSpPr txBox="1"/>
          <p:nvPr/>
        </p:nvSpPr>
        <p:spPr>
          <a:xfrm>
            <a:off x="2361265" y="3632972"/>
            <a:ext cx="9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Alec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D2BD9B-A29C-45C0-B5B1-60F1EFE41481}"/>
              </a:ext>
            </a:extLst>
          </p:cNvPr>
          <p:cNvSpPr txBox="1"/>
          <p:nvPr/>
        </p:nvSpPr>
        <p:spPr>
          <a:xfrm>
            <a:off x="6777887" y="4581523"/>
            <a:ext cx="92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Clara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3BEF7DFA-C575-4EC2-B7D4-CC07A3A67E15}"/>
              </a:ext>
            </a:extLst>
          </p:cNvPr>
          <p:cNvSpPr/>
          <p:nvPr/>
        </p:nvSpPr>
        <p:spPr>
          <a:xfrm>
            <a:off x="3662534" y="2582988"/>
            <a:ext cx="2880000" cy="796800"/>
          </a:xfrm>
          <a:prstGeom prst="wedgeRoundRectCallout">
            <a:avLst>
              <a:gd name="adj1" fmla="val -56804"/>
              <a:gd name="adj2" fmla="val 3260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It is written in the simple present tense.</a:t>
            </a:r>
          </a:p>
        </p:txBody>
      </p:sp>
      <p:sp>
        <p:nvSpPr>
          <p:cNvPr id="23" name="Rounded Rectangular Callout 38">
            <a:extLst>
              <a:ext uri="{FF2B5EF4-FFF2-40B4-BE49-F238E27FC236}">
                <a16:creationId xmlns:a16="http://schemas.microsoft.com/office/drawing/2014/main" id="{8499EE58-B120-4659-9C84-6E9A48D5ADA8}"/>
              </a:ext>
            </a:extLst>
          </p:cNvPr>
          <p:cNvSpPr/>
          <p:nvPr/>
        </p:nvSpPr>
        <p:spPr>
          <a:xfrm flipH="1">
            <a:off x="3662958" y="3638140"/>
            <a:ext cx="2880000" cy="796802"/>
          </a:xfrm>
          <a:prstGeom prst="wedgeRoundRectCallout">
            <a:avLst>
              <a:gd name="adj1" fmla="val -56804"/>
              <a:gd name="adj2" fmla="val 32609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It is written in the simple past tense. </a:t>
            </a:r>
          </a:p>
        </p:txBody>
      </p:sp>
    </p:spTree>
    <p:extLst>
      <p:ext uri="{BB962C8B-B14F-4D97-AF65-F5344CB8AC3E}">
        <p14:creationId xmlns:p14="http://schemas.microsoft.com/office/powerpoint/2010/main" val="280165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36EE0-7AA6-49F0-BF42-9A4996A8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388"/>
            <a:ext cx="8913124" cy="632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B27C05-5189-40E4-A26A-1D61F4E4EDB7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this sentence written in the simple past or simple present tense?</a:t>
            </a:r>
          </a:p>
          <a:p>
            <a:pPr lvl="0" algn="ctr"/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rolls the ball down the hill.</a:t>
            </a: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5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36EE0-7AA6-49F0-BF42-9A4996A8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388"/>
            <a:ext cx="8913124" cy="632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B27C05-5189-40E4-A26A-1D61F4E4EDB7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this sentence written in the simple past or simple present tense?</a:t>
            </a:r>
          </a:p>
          <a:p>
            <a:pPr lvl="0" algn="ctr"/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rolls the ball down the hill.</a:t>
            </a: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sentence is written in the simple present tense because…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9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8FC184E4-A0FA-4097-B800-4622981330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C99CB6FF-2A5D-4E8A-8617-54FEBF7AAD1C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036EE0-7AA6-49F0-BF42-9A4996A88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4388"/>
            <a:ext cx="8913124" cy="632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B27C05-5189-40E4-A26A-1D61F4E4EDB7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Is this sentence written in the simple past or simple present tense?</a:t>
            </a:r>
          </a:p>
          <a:p>
            <a:pPr lvl="0" algn="ctr"/>
            <a:endParaRPr lang="en-GB" sz="2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He rolls the ball down the hill.</a:t>
            </a: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sentence is written in the simple present tense because if it were written in the simple past tense it would be: He </a:t>
            </a:r>
            <a:r>
              <a:rPr lang="en-US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rolled</a:t>
            </a:r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the ball down the hill.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5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words into the table.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E50C036-A807-4CEB-B4D8-728E8E50D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31A9AC75-15C7-4DF7-9C3A-7E3DD4EAC0C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85603"/>
              </p:ext>
            </p:extLst>
          </p:nvPr>
        </p:nvGraphicFramePr>
        <p:xfrm>
          <a:off x="1523999" y="1683603"/>
          <a:ext cx="6096000" cy="17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nouns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63054"/>
              </p:ext>
            </p:extLst>
          </p:nvPr>
        </p:nvGraphicFramePr>
        <p:xfrm>
          <a:off x="1925999" y="3933619"/>
          <a:ext cx="52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write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21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words into the table.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8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E50C036-A807-4CEB-B4D8-728E8E50D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31A9AC75-15C7-4DF7-9C3A-7E3DD4EAC0C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00721"/>
              </p:ext>
            </p:extLst>
          </p:nvPr>
        </p:nvGraphicFramePr>
        <p:xfrm>
          <a:off x="1523999" y="1683603"/>
          <a:ext cx="6096000" cy="17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nouns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verbs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share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write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95795"/>
              </p:ext>
            </p:extLst>
          </p:nvPr>
        </p:nvGraphicFramePr>
        <p:xfrm>
          <a:off x="1925999" y="3933619"/>
          <a:ext cx="52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share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bag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walk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5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write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pen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61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Underline the simple </a:t>
            </a:r>
            <a:r>
              <a:rPr lang="en-GB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present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 verbs in the sentences below. 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 She pours on the glue. </a:t>
            </a:r>
          </a:p>
          <a:p>
            <a:pPr marL="342900" lvl="0" indent="-342900" defTabSz="685800">
              <a:buFontTx/>
              <a:buAutoNum type="alphaUcPeriod"/>
              <a:defRPr/>
            </a:pP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 He flips the coin. 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Underline the simple </a:t>
            </a:r>
            <a:r>
              <a:rPr lang="en-GB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present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 verbs in the sentences below. </a:t>
            </a: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 She </a:t>
            </a:r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pours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on the glue. </a:t>
            </a:r>
          </a:p>
          <a:p>
            <a:pPr marL="342900" lvl="0" indent="-342900" defTabSz="685800">
              <a:buFontTx/>
              <a:buAutoNum type="alphaUcPeriod"/>
              <a:defRPr/>
            </a:pPr>
            <a:endParaRPr lang="en-GB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 He </a:t>
            </a:r>
            <a:r>
              <a:rPr lang="en-GB" sz="24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flips</a:t>
            </a: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the coin. 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5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correct verb so that the sentence below is written in the simple 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past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tense.</a:t>
            </a: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mum </a:t>
            </a:r>
            <a:r>
              <a:rPr lang="en-US" sz="28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finds/found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an old book in the drawer. </a:t>
            </a: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correct verb so that the sentence below is written in the simple 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past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tense.</a:t>
            </a: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My mum </a:t>
            </a:r>
            <a:r>
              <a:rPr lang="en-US" sz="28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finds/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found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an old book in the drawer. </a:t>
            </a: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944678" y="1972945"/>
            <a:ext cx="1146874" cy="712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03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sentences have been written in the simple 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present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tense? </a:t>
            </a: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 The parents went to the school assembly.</a:t>
            </a: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 The birds builds a nest in the apple tree.</a:t>
            </a: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C. My aunt is very kind.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sentences have been written in the simple </a:t>
            </a:r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present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tense? </a:t>
            </a: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A. The parents went to the school assembly.</a:t>
            </a: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 The birds builds a nest in the apple tree.</a:t>
            </a: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US" sz="2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C. My aunt is very kind.</a:t>
            </a:r>
          </a:p>
          <a:p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8900FE22-13C6-47BA-8C97-824CE6B1D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0F847CF-F81C-4602-A3AF-6A1B0633FB80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7400440" y="2193013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800">
              <a:defRPr/>
            </a:pPr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9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118EC-3E43-48FF-8A2C-BE21F5BE2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86144f90-c7b6-48d0-aae5-f5e9e48cc3df"/>
    <ds:schemaRef ds:uri="http://schemas.microsoft.com/office/2006/documentManagement/types"/>
    <ds:schemaRef ds:uri="http://schemas.microsoft.com/office/2006/metadata/properties"/>
    <ds:schemaRef ds:uri="0f0ae0ff-29c4-4766-b250-c1a9bee8d43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704</Words>
  <Application>Microsoft Office PowerPoint</Application>
  <PresentationFormat>On-screen Show (4:3)</PresentationFormat>
  <Paragraphs>250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SassoonCRInfantMedium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Lesley Brown</cp:lastModifiedBy>
  <cp:revision>11</cp:revision>
  <dcterms:created xsi:type="dcterms:W3CDTF">2018-03-17T10:08:43Z</dcterms:created>
  <dcterms:modified xsi:type="dcterms:W3CDTF">2020-05-28T10:03:00Z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  <property fmtid="{D5CDD505-2E9C-101B-9397-08002B2CF9AE}" pid="4" name="AuthorIds_UIVersion_1024">
    <vt:lpwstr>176</vt:lpwstr>
  </property>
</Properties>
</file>