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1"/>
  </p:notesMasterIdLst>
  <p:sldIdLst>
    <p:sldId id="259" r:id="rId5"/>
    <p:sldId id="257" r:id="rId6"/>
    <p:sldId id="263" r:id="rId7"/>
    <p:sldId id="268" r:id="rId8"/>
    <p:sldId id="258" r:id="rId9"/>
    <p:sldId id="269" r:id="rId10"/>
    <p:sldId id="289" r:id="rId11"/>
    <p:sldId id="261" r:id="rId12"/>
    <p:sldId id="271" r:id="rId13"/>
    <p:sldId id="274" r:id="rId14"/>
    <p:sldId id="273" r:id="rId15"/>
    <p:sldId id="277" r:id="rId16"/>
    <p:sldId id="279" r:id="rId17"/>
    <p:sldId id="281" r:id="rId18"/>
    <p:sldId id="285" r:id="rId19"/>
    <p:sldId id="2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1643" autoAdjust="0"/>
  </p:normalViewPr>
  <p:slideViewPr>
    <p:cSldViewPr snapToGrid="0">
      <p:cViewPr varScale="1">
        <p:scale>
          <a:sx n="59" d="100"/>
          <a:sy n="59" d="100"/>
        </p:scale>
        <p:origin x="11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386F9-53E3-4340-9B8F-F83C0E895836}" type="datetimeFigureOut">
              <a:rPr lang="en-GB" smtClean="0"/>
              <a:t>28/05/2020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B46D2-EECB-4DD1-AF1B-CB45C48531F3}" type="slidenum">
              <a:rPr lang="en-GB" smtClean="0"/>
              <a:t>‹#›</a:t>
            </a:fld>
            <a:endParaRPr lang="en-GB"/>
          </a:p>
        </p:txBody>
      </p:sp>
    </p:spTree>
    <p:extLst>
      <p:ext uri="{BB962C8B-B14F-4D97-AF65-F5344CB8AC3E}">
        <p14:creationId xmlns:p14="http://schemas.microsoft.com/office/powerpoint/2010/main" val="147720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678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019133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Tudors were an important period in British history.  Was a Catholic country but Henry, who went through 6 wives created his own religion, The Church of England, so he could get a divorce.</a:t>
            </a:r>
            <a:endParaRPr/>
          </a:p>
          <a:p>
            <a:pPr marL="0" lvl="0" indent="0" rtl="0">
              <a:spcBef>
                <a:spcPts val="0"/>
              </a:spcBef>
              <a:spcAft>
                <a:spcPts val="0"/>
              </a:spcAft>
              <a:buNone/>
            </a:pPr>
            <a:r>
              <a:rPr lang="en-GB"/>
              <a:t>Jump back to the Normans.  Invaded England in 1066 from France. 72% of the time, William actually ruled from France - unique period in British history for this.  Lasted half a century when civil war broke out when Henry I, William’s son died.  This civil war is known as The Anarchy.</a:t>
            </a:r>
            <a:endParaRPr dirty="0"/>
          </a:p>
        </p:txBody>
      </p:sp>
    </p:spTree>
    <p:extLst>
      <p:ext uri="{BB962C8B-B14F-4D97-AF65-F5344CB8AC3E}">
        <p14:creationId xmlns:p14="http://schemas.microsoft.com/office/powerpoint/2010/main" val="488295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t>Vikings and Anglo Saxon rule ended in 1066 when both Harold and Harald were beaten in battle.  These were the Anglo Saxon and Viking claimants to the throne.  Vikings invaded England in 793, landing first at Lindisfarne monastery.  Anglo Saxons were a mixture of people from continental Europe and indigenous British tribes who ruled England after the Romans left.  </a:t>
            </a:r>
            <a:endParaRPr dirty="0"/>
          </a:p>
        </p:txBody>
      </p:sp>
    </p:spTree>
    <p:extLst>
      <p:ext uri="{BB962C8B-B14F-4D97-AF65-F5344CB8AC3E}">
        <p14:creationId xmlns:p14="http://schemas.microsoft.com/office/powerpoint/2010/main" val="1224323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t>Vikings and Anglo Saxon rule ended in 1066 when both Harold and Harald were beaten in battle.  These were the Anglo Saxon and Viking claimants to the throne.  Vikings invaded England in 793, landing first at Lindisfarne monastery.  Anglo Saxons were a mixture of people from continental Europe and indigenous British tribes who ruled England after the Romans left. </a:t>
            </a:r>
            <a:endParaRPr dirty="0"/>
          </a:p>
        </p:txBody>
      </p:sp>
    </p:spTree>
    <p:extLst>
      <p:ext uri="{BB962C8B-B14F-4D97-AF65-F5344CB8AC3E}">
        <p14:creationId xmlns:p14="http://schemas.microsoft.com/office/powerpoint/2010/main" val="582097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t>Roman invasion of Britain took place in 43 AD.  They stayed until 410 AD when the Emperor of Rome recalled troops from Britain because they were needed elsewhere in the empire.   Iron Age showed development of iron working technology; huge population growth; further developments in farming; use of hillforts for defence against other tribes.   </a:t>
            </a:r>
            <a:endParaRPr dirty="0"/>
          </a:p>
        </p:txBody>
      </p:sp>
    </p:spTree>
    <p:extLst>
      <p:ext uri="{BB962C8B-B14F-4D97-AF65-F5344CB8AC3E}">
        <p14:creationId xmlns:p14="http://schemas.microsoft.com/office/powerpoint/2010/main" val="2923781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Meanwhile, while Britain was in the Iron Age, Ancient Greece was coming to an end.  Roman rule took over although many aspects of Greek life influenced Roman culture.  Ancient Greece began before Rome which was founded in 753 BC by Romulus.  </a:t>
            </a:r>
            <a:endParaRPr/>
          </a:p>
        </p:txBody>
      </p:sp>
    </p:spTree>
    <p:extLst>
      <p:ext uri="{BB962C8B-B14F-4D97-AF65-F5344CB8AC3E}">
        <p14:creationId xmlns:p14="http://schemas.microsoft.com/office/powerpoint/2010/main" val="2834812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Meanwhile, while Britain was in the Iron Age, Ancient Greece was coming to an end.  Roman rule took over although many aspects of Greek life influenced Roman culture.  Ancient Greece began before Rome which was founded in 753 BC by Romulus.  </a:t>
            </a:r>
            <a:endParaRPr/>
          </a:p>
        </p:txBody>
      </p:sp>
    </p:spTree>
    <p:extLst>
      <p:ext uri="{BB962C8B-B14F-4D97-AF65-F5344CB8AC3E}">
        <p14:creationId xmlns:p14="http://schemas.microsoft.com/office/powerpoint/2010/main" val="193598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Shape 139"/>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a:t>Use for EAL children too.</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989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59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912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One map shows where the Benin Kingdom was and the other is a modern map of Africa.  Point out on the modern map that there is a country called Benin now, but that this was named after the Kingdom and is not in the same place.  The Benin Kingdom was</a:t>
            </a:r>
            <a:r>
              <a:rPr lang="en-GB" sz="1200" kern="1200" baseline="0" dirty="0">
                <a:solidFill>
                  <a:schemeClr val="tx1"/>
                </a:solidFill>
                <a:effectLst/>
                <a:latin typeface="+mn-lt"/>
                <a:ea typeface="+mn-ea"/>
                <a:cs typeface="+mn-cs"/>
              </a:rPr>
              <a:t> where Nigeria is now.</a:t>
            </a:r>
            <a:endParaRPr lang="en-GB" dirty="0"/>
          </a:p>
        </p:txBody>
      </p:sp>
      <p:sp>
        <p:nvSpPr>
          <p:cNvPr id="4" name="Slide Number Placeholder 3"/>
          <p:cNvSpPr>
            <a:spLocks noGrp="1"/>
          </p:cNvSpPr>
          <p:nvPr>
            <p:ph type="sldNum" sz="quarter" idx="10"/>
          </p:nvPr>
        </p:nvSpPr>
        <p:spPr/>
        <p:txBody>
          <a:bodyPr/>
          <a:lstStyle/>
          <a:p>
            <a:fld id="{64CB46D2-EECB-4DD1-AF1B-CB45C48531F3}" type="slidenum">
              <a:rPr lang="en-GB" smtClean="0"/>
              <a:t>5</a:t>
            </a:fld>
            <a:endParaRPr lang="en-GB"/>
          </a:p>
        </p:txBody>
      </p:sp>
    </p:spTree>
    <p:extLst>
      <p:ext uri="{BB962C8B-B14F-4D97-AF65-F5344CB8AC3E}">
        <p14:creationId xmlns:p14="http://schemas.microsoft.com/office/powerpoint/2010/main" val="285183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200" kern="1200" dirty="0">
                <a:solidFill>
                  <a:schemeClr val="tx1"/>
                </a:solidFill>
                <a:effectLst/>
                <a:latin typeface="+mn-lt"/>
                <a:ea typeface="+mn-ea"/>
                <a:cs typeface="+mn-cs"/>
              </a:rPr>
              <a:t>Give each child in the room a tabard (YOU WILL NEED TO MAKE THESE IN ADVANCE) with a century on it from 1000BC -2000 AD.  Get them to put themselves in order.  Label the centuries in which the Benin Kingdom was in existence (900 – 1897 AD) with a coloured sticker / symbol so it stands out, or use a different coloured paper to make the tabards (ten tabards). Highlight the stickers.  What do the children think they mean?  Add in key periods by giving children a visual symbol from that era to hold.  The correct number of these are on the slides to print out.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Ancient Egypt and the Stone Age, although important periods in the primary curriculum, are not featured here since they are before the earliest date on this timeline, 1000BC</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WWII symbols is smaller to indicate comparative scale.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Which periods in history that we have studied ran concurrently?  What was the longest period in history of these examples?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books, write a summary of what they have learnt.  Stick in a photo of the chronology activity as evidence.</a:t>
            </a:r>
          </a:p>
          <a:p>
            <a:pPr marL="0" lvl="0" indent="0">
              <a:spcBef>
                <a:spcPts val="0"/>
              </a:spcBef>
              <a:spcAft>
                <a:spcPts val="0"/>
              </a:spcAft>
              <a:buNone/>
            </a:pPr>
            <a:endParaRPr dirty="0"/>
          </a:p>
        </p:txBody>
      </p:sp>
    </p:spTree>
    <p:extLst>
      <p:ext uri="{BB962C8B-B14F-4D97-AF65-F5344CB8AC3E}">
        <p14:creationId xmlns:p14="http://schemas.microsoft.com/office/powerpoint/2010/main" val="180564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Image taken from The Genius of The Benin Kingdom by Sonya Newland.</a:t>
            </a:r>
            <a:endParaRPr dirty="0"/>
          </a:p>
        </p:txBody>
      </p:sp>
    </p:spTree>
    <p:extLst>
      <p:ext uri="{BB962C8B-B14F-4D97-AF65-F5344CB8AC3E}">
        <p14:creationId xmlns:p14="http://schemas.microsoft.com/office/powerpoint/2010/main" val="3106348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32087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06986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CA93-C4F6-4B14-83B5-1CC864CA74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7821DA-7382-476F-BD80-C726E0FA8B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F535FF-0C23-4380-818C-5BC7E295B615}"/>
              </a:ext>
            </a:extLst>
          </p:cNvPr>
          <p:cNvSpPr>
            <a:spLocks noGrp="1"/>
          </p:cNvSpPr>
          <p:nvPr>
            <p:ph type="dt" sz="half" idx="10"/>
          </p:nvPr>
        </p:nvSpPr>
        <p:spPr/>
        <p:txBody>
          <a:bodyPr/>
          <a:lstStyle/>
          <a:p>
            <a:fld id="{203EDFAE-0BFB-42EA-A44E-4A8A38F9A16E}" type="datetimeFigureOut">
              <a:rPr lang="en-GB" smtClean="0"/>
              <a:t>28/05/2020</a:t>
            </a:fld>
            <a:endParaRPr lang="en-GB"/>
          </a:p>
        </p:txBody>
      </p:sp>
      <p:sp>
        <p:nvSpPr>
          <p:cNvPr id="5" name="Footer Placeholder 4">
            <a:extLst>
              <a:ext uri="{FF2B5EF4-FFF2-40B4-BE49-F238E27FC236}">
                <a16:creationId xmlns:a16="http://schemas.microsoft.com/office/drawing/2014/main" id="{0DB671E8-02F0-479F-A8B9-D9C7B56F81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681058-AB54-4B77-94DA-CFA45FCAB1ED}"/>
              </a:ext>
            </a:extLst>
          </p:cNvPr>
          <p:cNvSpPr>
            <a:spLocks noGrp="1"/>
          </p:cNvSpPr>
          <p:nvPr>
            <p:ph type="sldNum" sz="quarter" idx="12"/>
          </p:nvPr>
        </p:nvSpPr>
        <p:spPr/>
        <p:txBody>
          <a:bodyPr/>
          <a:lstStyle/>
          <a:p>
            <a:fld id="{19113379-08F6-411C-9998-465059B42622}" type="slidenum">
              <a:rPr lang="en-GB" smtClean="0"/>
              <a:t>‹#›</a:t>
            </a:fld>
            <a:endParaRPr lang="en-GB"/>
          </a:p>
        </p:txBody>
      </p:sp>
    </p:spTree>
    <p:extLst>
      <p:ext uri="{BB962C8B-B14F-4D97-AF65-F5344CB8AC3E}">
        <p14:creationId xmlns:p14="http://schemas.microsoft.com/office/powerpoint/2010/main" val="694355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E1A3-F2A9-44D6-A5C3-247A3E939D8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6888D0-3AF4-4027-A76F-617B2ADBF3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9BDB9E-D2DD-4440-8011-9BE63B8F3660}"/>
              </a:ext>
            </a:extLst>
          </p:cNvPr>
          <p:cNvSpPr>
            <a:spLocks noGrp="1"/>
          </p:cNvSpPr>
          <p:nvPr>
            <p:ph type="dt" sz="half" idx="10"/>
          </p:nvPr>
        </p:nvSpPr>
        <p:spPr/>
        <p:txBody>
          <a:bodyPr/>
          <a:lstStyle/>
          <a:p>
            <a:fld id="{203EDFAE-0BFB-42EA-A44E-4A8A38F9A16E}" type="datetimeFigureOut">
              <a:rPr lang="en-GB" smtClean="0"/>
              <a:t>28/05/2020</a:t>
            </a:fld>
            <a:endParaRPr lang="en-GB"/>
          </a:p>
        </p:txBody>
      </p:sp>
      <p:sp>
        <p:nvSpPr>
          <p:cNvPr id="5" name="Footer Placeholder 4">
            <a:extLst>
              <a:ext uri="{FF2B5EF4-FFF2-40B4-BE49-F238E27FC236}">
                <a16:creationId xmlns:a16="http://schemas.microsoft.com/office/drawing/2014/main" id="{95A6CA5D-9F4A-4993-B964-74D531A7ED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9352ED-4BDD-4712-93CD-937895936BFE}"/>
              </a:ext>
            </a:extLst>
          </p:cNvPr>
          <p:cNvSpPr>
            <a:spLocks noGrp="1"/>
          </p:cNvSpPr>
          <p:nvPr>
            <p:ph type="sldNum" sz="quarter" idx="12"/>
          </p:nvPr>
        </p:nvSpPr>
        <p:spPr/>
        <p:txBody>
          <a:bodyPr/>
          <a:lstStyle/>
          <a:p>
            <a:fld id="{19113379-08F6-411C-9998-465059B42622}" type="slidenum">
              <a:rPr lang="en-GB" smtClean="0"/>
              <a:t>‹#›</a:t>
            </a:fld>
            <a:endParaRPr lang="en-GB"/>
          </a:p>
        </p:txBody>
      </p:sp>
    </p:spTree>
    <p:extLst>
      <p:ext uri="{BB962C8B-B14F-4D97-AF65-F5344CB8AC3E}">
        <p14:creationId xmlns:p14="http://schemas.microsoft.com/office/powerpoint/2010/main" val="243691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1AB56C-E2D4-4D8B-A1B2-A3FBCF0FB1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1E0C63-89C9-49B4-A1BB-8453DB634E7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670810-6152-4DEE-8C26-120171BEDDFB}"/>
              </a:ext>
            </a:extLst>
          </p:cNvPr>
          <p:cNvSpPr>
            <a:spLocks noGrp="1"/>
          </p:cNvSpPr>
          <p:nvPr>
            <p:ph type="dt" sz="half" idx="10"/>
          </p:nvPr>
        </p:nvSpPr>
        <p:spPr/>
        <p:txBody>
          <a:bodyPr/>
          <a:lstStyle/>
          <a:p>
            <a:fld id="{203EDFAE-0BFB-42EA-A44E-4A8A38F9A16E}" type="datetimeFigureOut">
              <a:rPr lang="en-GB" smtClean="0"/>
              <a:t>28/05/2020</a:t>
            </a:fld>
            <a:endParaRPr lang="en-GB"/>
          </a:p>
        </p:txBody>
      </p:sp>
      <p:sp>
        <p:nvSpPr>
          <p:cNvPr id="5" name="Footer Placeholder 4">
            <a:extLst>
              <a:ext uri="{FF2B5EF4-FFF2-40B4-BE49-F238E27FC236}">
                <a16:creationId xmlns:a16="http://schemas.microsoft.com/office/drawing/2014/main" id="{4FFB5CF2-E01B-4410-8F6D-A3DA17711D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0E438F-82C9-487A-B4EB-415882A45C1A}"/>
              </a:ext>
            </a:extLst>
          </p:cNvPr>
          <p:cNvSpPr>
            <a:spLocks noGrp="1"/>
          </p:cNvSpPr>
          <p:nvPr>
            <p:ph type="sldNum" sz="quarter" idx="12"/>
          </p:nvPr>
        </p:nvSpPr>
        <p:spPr/>
        <p:txBody>
          <a:bodyPr/>
          <a:lstStyle/>
          <a:p>
            <a:fld id="{19113379-08F6-411C-9998-465059B42622}" type="slidenum">
              <a:rPr lang="en-GB" smtClean="0"/>
              <a:t>‹#›</a:t>
            </a:fld>
            <a:endParaRPr lang="en-GB"/>
          </a:p>
        </p:txBody>
      </p:sp>
    </p:spTree>
    <p:extLst>
      <p:ext uri="{BB962C8B-B14F-4D97-AF65-F5344CB8AC3E}">
        <p14:creationId xmlns:p14="http://schemas.microsoft.com/office/powerpoint/2010/main" val="330320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300" y="0"/>
            <a:ext cx="12192299" cy="6858016"/>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75" y="1541675"/>
              <a:ext cx="6870000" cy="206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198672"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400998"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996345"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198672"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400998"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996345"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98672"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400998"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996345"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198672"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400998"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03324"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603324"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603324"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603349"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224547"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426873"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022220"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7224547"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7426873"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7022220"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224547"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7426873"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7022220"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7224547"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7426873"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7629199"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7629199"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629199"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7629224"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7022220"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7224547"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7426873"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7022220"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7224547"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7426873"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7022220"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224547"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7426873"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7022220"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7224547"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7426873"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7629199"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7629199"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7629199"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7629224"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7022220"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7224547"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7426873"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7022220"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7224547"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7426873"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7629199"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629224"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175" y="2255817"/>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75" y="2524353"/>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611259"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611209"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1611209" y="30614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4" name="Google Shape;104;p2"/>
          <p:cNvSpPr txBox="1">
            <a:spLocks noGrp="1"/>
          </p:cNvSpPr>
          <p:nvPr>
            <p:ph type="ctrTitle"/>
          </p:nvPr>
        </p:nvSpPr>
        <p:spPr>
          <a:xfrm>
            <a:off x="914400" y="2055567"/>
            <a:ext cx="7653600" cy="27468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968312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05"/>
        <p:cNvGrpSpPr/>
        <p:nvPr/>
      </p:nvGrpSpPr>
      <p:grpSpPr>
        <a:xfrm>
          <a:off x="0" y="0"/>
          <a:ext cx="0" cy="0"/>
          <a:chOff x="0" y="0"/>
          <a:chExt cx="0" cy="0"/>
        </a:xfrm>
      </p:grpSpPr>
      <p:sp>
        <p:nvSpPr>
          <p:cNvPr id="106" name="Google Shape;106;p3"/>
          <p:cNvSpPr/>
          <p:nvPr/>
        </p:nvSpPr>
        <p:spPr>
          <a:xfrm>
            <a:off x="8133811" y="17"/>
            <a:ext cx="40672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233" y="2055567"/>
            <a:ext cx="9160000" cy="2746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 name="Google Shape;108;p3"/>
          <p:cNvGrpSpPr/>
          <p:nvPr/>
        </p:nvGrpSpPr>
        <p:grpSpPr>
          <a:xfrm>
            <a:off x="11303461" y="5969451"/>
            <a:ext cx="888537" cy="888565"/>
            <a:chOff x="7996345" y="980275"/>
            <a:chExt cx="666403" cy="666424"/>
          </a:xfrm>
        </p:grpSpPr>
        <p:sp>
          <p:nvSpPr>
            <p:cNvPr id="109" name="Google Shape;109;p3"/>
            <p:cNvSpPr/>
            <p:nvPr/>
          </p:nvSpPr>
          <p:spPr>
            <a:xfrm>
              <a:off x="7996345" y="980275"/>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3"/>
            <p:cNvSpPr/>
            <p:nvPr/>
          </p:nvSpPr>
          <p:spPr>
            <a:xfrm>
              <a:off x="8198672" y="980275"/>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a:off x="8400998" y="980275"/>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7996345" y="1182617"/>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8198672" y="1182617"/>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8400998" y="1182617"/>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7996345" y="1384958"/>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8198672" y="1384958"/>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8400998" y="1384958"/>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7996345" y="1587299"/>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8198672" y="1587299"/>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3"/>
            <p:cNvSpPr/>
            <p:nvPr/>
          </p:nvSpPr>
          <p:spPr>
            <a:xfrm>
              <a:off x="8400998" y="1587299"/>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8603324" y="980275"/>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8603324" y="1182617"/>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3"/>
            <p:cNvSpPr/>
            <p:nvPr/>
          </p:nvSpPr>
          <p:spPr>
            <a:xfrm>
              <a:off x="8603324" y="1384958"/>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8603349" y="1587299"/>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 name="Google Shape;125;p3"/>
          <p:cNvGrpSpPr/>
          <p:nvPr/>
        </p:nvGrpSpPr>
        <p:grpSpPr>
          <a:xfrm>
            <a:off x="9390074" y="2055553"/>
            <a:ext cx="677825" cy="2746783"/>
            <a:chOff x="7022220" y="1541675"/>
            <a:chExt cx="464052" cy="1880499"/>
          </a:xfrm>
        </p:grpSpPr>
        <p:sp>
          <p:nvSpPr>
            <p:cNvPr id="126" name="Google Shape;126;p3"/>
            <p:cNvSpPr/>
            <p:nvPr/>
          </p:nvSpPr>
          <p:spPr>
            <a:xfrm>
              <a:off x="7022220"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7224547"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7426873"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7022220"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7224547"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7426873"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7022220"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7224547"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7426873"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7022220"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7224547"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7426873"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7022220"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7224547"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7426873"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7022220"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7224547"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7426873"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7022220"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7224547"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7426873"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3"/>
            <p:cNvSpPr/>
            <p:nvPr/>
          </p:nvSpPr>
          <p:spPr>
            <a:xfrm>
              <a:off x="7022220"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3"/>
            <p:cNvSpPr/>
            <p:nvPr/>
          </p:nvSpPr>
          <p:spPr>
            <a:xfrm>
              <a:off x="7224547"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7426873"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7022220"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7224547"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7426873"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7022220"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7224547"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7426873"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 name="Google Shape;156;p3"/>
          <p:cNvGrpSpPr/>
          <p:nvPr/>
        </p:nvGrpSpPr>
        <p:grpSpPr>
          <a:xfrm>
            <a:off x="-300" y="2847174"/>
            <a:ext cx="402429" cy="1163693"/>
            <a:chOff x="-225" y="1987280"/>
            <a:chExt cx="318950" cy="922298"/>
          </a:xfrm>
        </p:grpSpPr>
        <p:sp>
          <p:nvSpPr>
            <p:cNvPr id="157" name="Google Shape;157;p3"/>
            <p:cNvSpPr/>
            <p:nvPr/>
          </p:nvSpPr>
          <p:spPr>
            <a:xfrm>
              <a:off x="-175" y="1987280"/>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3"/>
            <p:cNvSpPr/>
            <p:nvPr/>
          </p:nvSpPr>
          <p:spPr>
            <a:xfrm>
              <a:off x="-175"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175"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225"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 name="Google Shape;161;p3"/>
          <p:cNvGrpSpPr/>
          <p:nvPr/>
        </p:nvGrpSpPr>
        <p:grpSpPr>
          <a:xfrm>
            <a:off x="11789567" y="891813"/>
            <a:ext cx="402429" cy="1163743"/>
            <a:chOff x="-225" y="2255817"/>
            <a:chExt cx="318950" cy="922336"/>
          </a:xfrm>
        </p:grpSpPr>
        <p:sp>
          <p:nvSpPr>
            <p:cNvPr id="162" name="Google Shape;162;p3"/>
            <p:cNvSpPr/>
            <p:nvPr/>
          </p:nvSpPr>
          <p:spPr>
            <a:xfrm>
              <a:off x="-175" y="2255817"/>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175" y="2524353"/>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 name="Google Shape;166;p3"/>
          <p:cNvGrpSpPr/>
          <p:nvPr/>
        </p:nvGrpSpPr>
        <p:grpSpPr>
          <a:xfrm>
            <a:off x="8133800" y="5694246"/>
            <a:ext cx="402429" cy="1163743"/>
            <a:chOff x="-225" y="2255817"/>
            <a:chExt cx="318950" cy="922336"/>
          </a:xfrm>
        </p:grpSpPr>
        <p:sp>
          <p:nvSpPr>
            <p:cNvPr id="167" name="Google Shape;167;p3"/>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 name="Google Shape;171;p3"/>
          <p:cNvGrpSpPr/>
          <p:nvPr/>
        </p:nvGrpSpPr>
        <p:grpSpPr>
          <a:xfrm>
            <a:off x="914394" y="0"/>
            <a:ext cx="888537" cy="888565"/>
            <a:chOff x="7996345" y="980275"/>
            <a:chExt cx="666403" cy="666424"/>
          </a:xfrm>
        </p:grpSpPr>
        <p:sp>
          <p:nvSpPr>
            <p:cNvPr id="172" name="Google Shape;172;p3"/>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8" name="Google Shape;188;p3"/>
          <p:cNvSpPr txBox="1">
            <a:spLocks noGrp="1"/>
          </p:cNvSpPr>
          <p:nvPr>
            <p:ph type="ctrTitle"/>
          </p:nvPr>
        </p:nvSpPr>
        <p:spPr>
          <a:xfrm>
            <a:off x="804567" y="2392167"/>
            <a:ext cx="7329600" cy="11636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3600"/>
              <a:buNone/>
              <a:defRPr sz="4800">
                <a:solidFill>
                  <a:schemeClr val="dk1"/>
                </a:solidFill>
              </a:defRPr>
            </a:lvl1pPr>
            <a:lvl2pPr lvl="1" rtl="0">
              <a:spcBef>
                <a:spcPts val="0"/>
              </a:spcBef>
              <a:spcAft>
                <a:spcPts val="0"/>
              </a:spcAft>
              <a:buClr>
                <a:schemeClr val="dk1"/>
              </a:buClr>
              <a:buSzPts val="3600"/>
              <a:buNone/>
              <a:defRPr sz="4800">
                <a:solidFill>
                  <a:schemeClr val="dk1"/>
                </a:solidFill>
              </a:defRPr>
            </a:lvl2pPr>
            <a:lvl3pPr lvl="2" rtl="0">
              <a:spcBef>
                <a:spcPts val="0"/>
              </a:spcBef>
              <a:spcAft>
                <a:spcPts val="0"/>
              </a:spcAft>
              <a:buClr>
                <a:schemeClr val="dk1"/>
              </a:buClr>
              <a:buSzPts val="3600"/>
              <a:buNone/>
              <a:defRPr sz="4800">
                <a:solidFill>
                  <a:schemeClr val="dk1"/>
                </a:solidFill>
              </a:defRPr>
            </a:lvl3pPr>
            <a:lvl4pPr lvl="3" rtl="0">
              <a:spcBef>
                <a:spcPts val="0"/>
              </a:spcBef>
              <a:spcAft>
                <a:spcPts val="0"/>
              </a:spcAft>
              <a:buClr>
                <a:schemeClr val="dk1"/>
              </a:buClr>
              <a:buSzPts val="3600"/>
              <a:buNone/>
              <a:defRPr sz="4800">
                <a:solidFill>
                  <a:schemeClr val="dk1"/>
                </a:solidFill>
              </a:defRPr>
            </a:lvl4pPr>
            <a:lvl5pPr lvl="4" rtl="0">
              <a:spcBef>
                <a:spcPts val="0"/>
              </a:spcBef>
              <a:spcAft>
                <a:spcPts val="0"/>
              </a:spcAft>
              <a:buClr>
                <a:schemeClr val="dk1"/>
              </a:buClr>
              <a:buSzPts val="3600"/>
              <a:buNone/>
              <a:defRPr sz="4800">
                <a:solidFill>
                  <a:schemeClr val="dk1"/>
                </a:solidFill>
              </a:defRPr>
            </a:lvl5pPr>
            <a:lvl6pPr lvl="5" rtl="0">
              <a:spcBef>
                <a:spcPts val="0"/>
              </a:spcBef>
              <a:spcAft>
                <a:spcPts val="0"/>
              </a:spcAft>
              <a:buClr>
                <a:schemeClr val="dk1"/>
              </a:buClr>
              <a:buSzPts val="3600"/>
              <a:buNone/>
              <a:defRPr sz="4800">
                <a:solidFill>
                  <a:schemeClr val="dk1"/>
                </a:solidFill>
              </a:defRPr>
            </a:lvl6pPr>
            <a:lvl7pPr lvl="6" rtl="0">
              <a:spcBef>
                <a:spcPts val="0"/>
              </a:spcBef>
              <a:spcAft>
                <a:spcPts val="0"/>
              </a:spcAft>
              <a:buClr>
                <a:schemeClr val="dk1"/>
              </a:buClr>
              <a:buSzPts val="3600"/>
              <a:buNone/>
              <a:defRPr sz="4800">
                <a:solidFill>
                  <a:schemeClr val="dk1"/>
                </a:solidFill>
              </a:defRPr>
            </a:lvl7pPr>
            <a:lvl8pPr lvl="7" rtl="0">
              <a:spcBef>
                <a:spcPts val="0"/>
              </a:spcBef>
              <a:spcAft>
                <a:spcPts val="0"/>
              </a:spcAft>
              <a:buClr>
                <a:schemeClr val="dk1"/>
              </a:buClr>
              <a:buSzPts val="3600"/>
              <a:buNone/>
              <a:defRPr sz="4800">
                <a:solidFill>
                  <a:schemeClr val="dk1"/>
                </a:solidFill>
              </a:defRPr>
            </a:lvl8pPr>
            <a:lvl9pPr lvl="8" rtl="0">
              <a:spcBef>
                <a:spcPts val="0"/>
              </a:spcBef>
              <a:spcAft>
                <a:spcPts val="0"/>
              </a:spcAft>
              <a:buClr>
                <a:schemeClr val="dk1"/>
              </a:buClr>
              <a:buSzPts val="3600"/>
              <a:buNone/>
              <a:defRPr sz="4800">
                <a:solidFill>
                  <a:schemeClr val="dk1"/>
                </a:solidFill>
              </a:defRPr>
            </a:lvl9pPr>
          </a:lstStyle>
          <a:p>
            <a:endParaRPr/>
          </a:p>
        </p:txBody>
      </p:sp>
      <p:sp>
        <p:nvSpPr>
          <p:cNvPr id="189" name="Google Shape;189;p3"/>
          <p:cNvSpPr txBox="1">
            <a:spLocks noGrp="1"/>
          </p:cNvSpPr>
          <p:nvPr>
            <p:ph type="subTitle" idx="1"/>
          </p:nvPr>
        </p:nvSpPr>
        <p:spPr>
          <a:xfrm>
            <a:off x="804567" y="3472899"/>
            <a:ext cx="7329600" cy="5064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3000"/>
              <a:buNone/>
              <a:defRPr sz="4000">
                <a:solidFill>
                  <a:schemeClr val="lt1"/>
                </a:solidFill>
              </a:defRPr>
            </a:lvl2pPr>
            <a:lvl3pPr lvl="2" rtl="0">
              <a:spcBef>
                <a:spcPts val="0"/>
              </a:spcBef>
              <a:spcAft>
                <a:spcPts val="0"/>
              </a:spcAft>
              <a:buClr>
                <a:schemeClr val="lt1"/>
              </a:buClr>
              <a:buSzPts val="3000"/>
              <a:buNone/>
              <a:defRPr sz="4000">
                <a:solidFill>
                  <a:schemeClr val="lt1"/>
                </a:solidFill>
              </a:defRPr>
            </a:lvl3pPr>
            <a:lvl4pPr lvl="3" rtl="0">
              <a:spcBef>
                <a:spcPts val="0"/>
              </a:spcBef>
              <a:spcAft>
                <a:spcPts val="0"/>
              </a:spcAft>
              <a:buClr>
                <a:schemeClr val="lt1"/>
              </a:buClr>
              <a:buSzPts val="3000"/>
              <a:buNone/>
              <a:defRPr sz="4000">
                <a:solidFill>
                  <a:schemeClr val="lt1"/>
                </a:solidFill>
              </a:defRPr>
            </a:lvl4pPr>
            <a:lvl5pPr lvl="4" rtl="0">
              <a:spcBef>
                <a:spcPts val="0"/>
              </a:spcBef>
              <a:spcAft>
                <a:spcPts val="0"/>
              </a:spcAft>
              <a:buClr>
                <a:schemeClr val="lt1"/>
              </a:buClr>
              <a:buSzPts val="3000"/>
              <a:buNone/>
              <a:defRPr sz="4000">
                <a:solidFill>
                  <a:schemeClr val="lt1"/>
                </a:solidFill>
              </a:defRPr>
            </a:lvl5pPr>
            <a:lvl6pPr lvl="5" rtl="0">
              <a:spcBef>
                <a:spcPts val="0"/>
              </a:spcBef>
              <a:spcAft>
                <a:spcPts val="0"/>
              </a:spcAft>
              <a:buClr>
                <a:schemeClr val="lt1"/>
              </a:buClr>
              <a:buSzPts val="3000"/>
              <a:buNone/>
              <a:defRPr sz="4000">
                <a:solidFill>
                  <a:schemeClr val="lt1"/>
                </a:solidFill>
              </a:defRPr>
            </a:lvl6pPr>
            <a:lvl7pPr lvl="6" rtl="0">
              <a:spcBef>
                <a:spcPts val="0"/>
              </a:spcBef>
              <a:spcAft>
                <a:spcPts val="0"/>
              </a:spcAft>
              <a:buClr>
                <a:schemeClr val="lt1"/>
              </a:buClr>
              <a:buSzPts val="3000"/>
              <a:buNone/>
              <a:defRPr sz="4000">
                <a:solidFill>
                  <a:schemeClr val="lt1"/>
                </a:solidFill>
              </a:defRPr>
            </a:lvl7pPr>
            <a:lvl8pPr lvl="7" rtl="0">
              <a:spcBef>
                <a:spcPts val="0"/>
              </a:spcBef>
              <a:spcAft>
                <a:spcPts val="0"/>
              </a:spcAft>
              <a:buClr>
                <a:schemeClr val="lt1"/>
              </a:buClr>
              <a:buSzPts val="3000"/>
              <a:buNone/>
              <a:defRPr sz="4000">
                <a:solidFill>
                  <a:schemeClr val="lt1"/>
                </a:solidFill>
              </a:defRPr>
            </a:lvl8pPr>
            <a:lvl9pPr lvl="8" rtl="0">
              <a:spcBef>
                <a:spcPts val="0"/>
              </a:spcBef>
              <a:spcAft>
                <a:spcPts val="0"/>
              </a:spcAft>
              <a:buClr>
                <a:schemeClr val="lt1"/>
              </a:buClr>
              <a:buSzPts val="3000"/>
              <a:buNone/>
              <a:defRPr sz="4000">
                <a:solidFill>
                  <a:schemeClr val="lt1"/>
                </a:solidFill>
              </a:defRPr>
            </a:lvl9pPr>
          </a:lstStyle>
          <a:p>
            <a:endParaRPr/>
          </a:p>
        </p:txBody>
      </p:sp>
    </p:spTree>
    <p:extLst>
      <p:ext uri="{BB962C8B-B14F-4D97-AF65-F5344CB8AC3E}">
        <p14:creationId xmlns:p14="http://schemas.microsoft.com/office/powerpoint/2010/main" val="263844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0"/>
        <p:cNvGrpSpPr/>
        <p:nvPr/>
      </p:nvGrpSpPr>
      <p:grpSpPr>
        <a:xfrm>
          <a:off x="0" y="0"/>
          <a:ext cx="0" cy="0"/>
          <a:chOff x="0" y="0"/>
          <a:chExt cx="0" cy="0"/>
        </a:xfrm>
      </p:grpSpPr>
      <p:grpSp>
        <p:nvGrpSpPr>
          <p:cNvPr id="191" name="Google Shape;191;p4"/>
          <p:cNvGrpSpPr/>
          <p:nvPr/>
        </p:nvGrpSpPr>
        <p:grpSpPr>
          <a:xfrm>
            <a:off x="-233" y="0"/>
            <a:ext cx="12210833" cy="6866483"/>
            <a:chOff x="-175" y="0"/>
            <a:chExt cx="9158125" cy="5149862"/>
          </a:xfrm>
        </p:grpSpPr>
        <p:sp>
          <p:nvSpPr>
            <p:cNvPr id="192" name="Google Shape;192;p4"/>
            <p:cNvSpPr/>
            <p:nvPr/>
          </p:nvSpPr>
          <p:spPr>
            <a:xfrm>
              <a:off x="0" y="0"/>
              <a:ext cx="78456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3" name="Google Shape;193;p4"/>
            <p:cNvGrpSpPr/>
            <p:nvPr/>
          </p:nvGrpSpPr>
          <p:grpSpPr>
            <a:xfrm>
              <a:off x="-175" y="664293"/>
              <a:ext cx="318794" cy="653721"/>
              <a:chOff x="5385375" y="498300"/>
              <a:chExt cx="802200" cy="556500"/>
            </a:xfrm>
          </p:grpSpPr>
          <p:sp>
            <p:nvSpPr>
              <p:cNvPr id="194" name="Google Shape;194;p4"/>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 name="Google Shape;197;p4"/>
            <p:cNvSpPr/>
            <p:nvPr/>
          </p:nvSpPr>
          <p:spPr>
            <a:xfrm>
              <a:off x="666125" y="660475"/>
              <a:ext cx="666300" cy="666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9" name="Google Shape;199;p4"/>
            <p:cNvGrpSpPr/>
            <p:nvPr/>
          </p:nvGrpSpPr>
          <p:grpSpPr>
            <a:xfrm>
              <a:off x="8994728" y="670955"/>
              <a:ext cx="149289" cy="653721"/>
              <a:chOff x="5385375" y="498300"/>
              <a:chExt cx="802200" cy="556500"/>
            </a:xfrm>
          </p:grpSpPr>
          <p:sp>
            <p:nvSpPr>
              <p:cNvPr id="200" name="Google Shape;200;p4"/>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 name="Google Shape;203;p4"/>
            <p:cNvGrpSpPr/>
            <p:nvPr/>
          </p:nvGrpSpPr>
          <p:grpSpPr>
            <a:xfrm>
              <a:off x="7508545" y="3014000"/>
              <a:ext cx="666403" cy="1475799"/>
              <a:chOff x="7508545" y="664625"/>
              <a:chExt cx="666403" cy="1475799"/>
            </a:xfrm>
          </p:grpSpPr>
          <p:sp>
            <p:nvSpPr>
              <p:cNvPr id="204" name="Google Shape;204;p4"/>
              <p:cNvSpPr/>
              <p:nvPr/>
            </p:nvSpPr>
            <p:spPr>
              <a:xfrm>
                <a:off x="7508545" y="66462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4"/>
              <p:cNvSpPr/>
              <p:nvPr/>
            </p:nvSpPr>
            <p:spPr>
              <a:xfrm>
                <a:off x="7710872" y="66462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4"/>
              <p:cNvSpPr/>
              <p:nvPr/>
            </p:nvSpPr>
            <p:spPr>
              <a:xfrm>
                <a:off x="7913198" y="66462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7508545" y="866967"/>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7710872" y="866967"/>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7913198" y="866967"/>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7508545" y="106930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7710872" y="106930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7913198" y="106930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7508545" y="1271649"/>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4"/>
              <p:cNvSpPr/>
              <p:nvPr/>
            </p:nvSpPr>
            <p:spPr>
              <a:xfrm>
                <a:off x="7710872" y="1271649"/>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4"/>
              <p:cNvSpPr/>
              <p:nvPr/>
            </p:nvSpPr>
            <p:spPr>
              <a:xfrm>
                <a:off x="7913198" y="1271649"/>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8115524" y="66462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8115524" y="866967"/>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8115524" y="106930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8115549" y="1271649"/>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7508545" y="147400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7710872" y="147400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7913198" y="147400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4"/>
              <p:cNvSpPr/>
              <p:nvPr/>
            </p:nvSpPr>
            <p:spPr>
              <a:xfrm>
                <a:off x="7508545" y="167634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4"/>
              <p:cNvSpPr/>
              <p:nvPr/>
            </p:nvSpPr>
            <p:spPr>
              <a:xfrm>
                <a:off x="7710872" y="167634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7913198" y="167634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4"/>
              <p:cNvSpPr/>
              <p:nvPr/>
            </p:nvSpPr>
            <p:spPr>
              <a:xfrm>
                <a:off x="7508545" y="187868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4"/>
              <p:cNvSpPr/>
              <p:nvPr/>
            </p:nvSpPr>
            <p:spPr>
              <a:xfrm>
                <a:off x="7710872" y="187868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7913198" y="187868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7508545" y="208102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7710872" y="208102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7913198" y="208102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8115524" y="147400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8115524" y="167634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8115524" y="187868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8115549" y="208102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4"/>
            <p:cNvGrpSpPr/>
            <p:nvPr/>
          </p:nvGrpSpPr>
          <p:grpSpPr>
            <a:xfrm>
              <a:off x="666070" y="4483438"/>
              <a:ext cx="666403" cy="666424"/>
              <a:chOff x="7996345" y="980275"/>
              <a:chExt cx="666403" cy="666424"/>
            </a:xfrm>
          </p:grpSpPr>
          <p:sp>
            <p:nvSpPr>
              <p:cNvPr id="237" name="Google Shape;237;p4"/>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4"/>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4"/>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4"/>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4"/>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4"/>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4"/>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4"/>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4"/>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4"/>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3" name="Google Shape;253;p4"/>
          <p:cNvSpPr txBox="1">
            <a:spLocks noGrp="1"/>
          </p:cNvSpPr>
          <p:nvPr>
            <p:ph type="body" idx="1"/>
          </p:nvPr>
        </p:nvSpPr>
        <p:spPr>
          <a:xfrm>
            <a:off x="2265333" y="880633"/>
            <a:ext cx="6727200" cy="5105600"/>
          </a:xfrm>
          <a:prstGeom prst="rect">
            <a:avLst/>
          </a:prstGeom>
        </p:spPr>
        <p:txBody>
          <a:bodyPr spcFirstLastPara="1" wrap="square" lIns="0" tIns="0" rIns="0" bIns="0" anchor="t" anchorCtr="0">
            <a:noAutofit/>
          </a:bodyPr>
          <a:lstStyle>
            <a:lvl1pPr marL="609585" lvl="0" indent="-609585" rtl="0">
              <a:lnSpc>
                <a:spcPct val="100000"/>
              </a:lnSpc>
              <a:spcBef>
                <a:spcPts val="800"/>
              </a:spcBef>
              <a:spcAft>
                <a:spcPts val="0"/>
              </a:spcAft>
              <a:buClr>
                <a:schemeClr val="lt1"/>
              </a:buClr>
              <a:buSzPts val="3600"/>
              <a:buFont typeface="Barlow SemiBold"/>
              <a:buChar char="▪"/>
              <a:defRPr sz="4800">
                <a:latin typeface="Barlow SemiBold"/>
                <a:ea typeface="Barlow SemiBold"/>
                <a:cs typeface="Barlow SemiBold"/>
                <a:sym typeface="Barlow SemiBold"/>
              </a:defRPr>
            </a:lvl1pPr>
            <a:lvl2pPr marL="1219170" lvl="1" indent="-609585" rtl="0">
              <a:lnSpc>
                <a:spcPct val="100000"/>
              </a:lnSpc>
              <a:spcBef>
                <a:spcPts val="0"/>
              </a:spcBef>
              <a:spcAft>
                <a:spcPts val="0"/>
              </a:spcAft>
              <a:buClr>
                <a:schemeClr val="lt1"/>
              </a:buClr>
              <a:buSzPts val="3600"/>
              <a:buFont typeface="Barlow SemiBold"/>
              <a:buChar char="▫"/>
              <a:defRPr sz="4800">
                <a:latin typeface="Barlow SemiBold"/>
                <a:ea typeface="Barlow SemiBold"/>
                <a:cs typeface="Barlow SemiBold"/>
                <a:sym typeface="Barlow SemiBold"/>
              </a:defRPr>
            </a:lvl2pPr>
            <a:lvl3pPr marL="1828754" lvl="2"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3pPr>
            <a:lvl4pPr marL="2438339" lvl="3"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4pPr>
            <a:lvl5pPr marL="3047924" lvl="4"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5pPr>
            <a:lvl6pPr marL="3657509" lvl="5"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6pPr>
            <a:lvl7pPr marL="4267093" lvl="6"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7pPr>
            <a:lvl8pPr marL="4876678" lvl="7"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8pPr>
            <a:lvl9pPr marL="5486263" lvl="8"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9pPr>
          </a:lstStyle>
          <a:p>
            <a:endParaRPr/>
          </a:p>
        </p:txBody>
      </p:sp>
      <p:sp>
        <p:nvSpPr>
          <p:cNvPr id="254" name="Google Shape;254;p4"/>
          <p:cNvSpPr txBox="1"/>
          <p:nvPr/>
        </p:nvSpPr>
        <p:spPr>
          <a:xfrm>
            <a:off x="888167" y="766057"/>
            <a:ext cx="888400" cy="8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800">
                <a:solidFill>
                  <a:schemeClr val="lt1"/>
                </a:solidFill>
              </a:rPr>
              <a:t>“</a:t>
            </a:r>
            <a:endParaRPr sz="12800">
              <a:solidFill>
                <a:schemeClr val="lt1"/>
              </a:solidFill>
            </a:endParaRPr>
          </a:p>
        </p:txBody>
      </p:sp>
      <p:sp>
        <p:nvSpPr>
          <p:cNvPr id="255" name="Google Shape;255;p4"/>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3216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6"/>
        <p:cNvGrpSpPr/>
        <p:nvPr/>
      </p:nvGrpSpPr>
      <p:grpSpPr>
        <a:xfrm>
          <a:off x="0" y="0"/>
          <a:ext cx="0" cy="0"/>
          <a:chOff x="0" y="0"/>
          <a:chExt cx="0" cy="0"/>
        </a:xfrm>
      </p:grpSpPr>
      <p:grpSp>
        <p:nvGrpSpPr>
          <p:cNvPr id="257" name="Google Shape;257;p5"/>
          <p:cNvGrpSpPr/>
          <p:nvPr/>
        </p:nvGrpSpPr>
        <p:grpSpPr>
          <a:xfrm>
            <a:off x="-275" y="1"/>
            <a:ext cx="12210876" cy="6866447"/>
            <a:chOff x="-207" y="0"/>
            <a:chExt cx="9158157" cy="5149835"/>
          </a:xfrm>
        </p:grpSpPr>
        <p:sp>
          <p:nvSpPr>
            <p:cNvPr id="258" name="Google Shape;258;p5"/>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1" name="Google Shape;261;p5"/>
            <p:cNvGrpSpPr/>
            <p:nvPr/>
          </p:nvGrpSpPr>
          <p:grpSpPr>
            <a:xfrm>
              <a:off x="-207" y="664293"/>
              <a:ext cx="155867" cy="653721"/>
              <a:chOff x="5385375" y="498300"/>
              <a:chExt cx="802200" cy="556500"/>
            </a:xfrm>
          </p:grpSpPr>
          <p:sp>
            <p:nvSpPr>
              <p:cNvPr id="262" name="Google Shape;262;p5"/>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5" name="Google Shape;265;p5"/>
            <p:cNvGrpSpPr/>
            <p:nvPr/>
          </p:nvGrpSpPr>
          <p:grpSpPr>
            <a:xfrm>
              <a:off x="322384" y="4483463"/>
              <a:ext cx="666347" cy="666373"/>
              <a:chOff x="7134700" y="414375"/>
              <a:chExt cx="501919" cy="501900"/>
            </a:xfrm>
          </p:grpSpPr>
          <p:sp>
            <p:nvSpPr>
              <p:cNvPr id="266" name="Google Shape;266;p5"/>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 name="Google Shape;282;p5"/>
            <p:cNvGrpSpPr/>
            <p:nvPr/>
          </p:nvGrpSpPr>
          <p:grpSpPr>
            <a:xfrm>
              <a:off x="8832384" y="670955"/>
              <a:ext cx="311815" cy="653721"/>
              <a:chOff x="5385375" y="498300"/>
              <a:chExt cx="802200" cy="556500"/>
            </a:xfrm>
          </p:grpSpPr>
          <p:sp>
            <p:nvSpPr>
              <p:cNvPr id="283" name="Google Shape;283;p5"/>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6" name="Google Shape;286;p5"/>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7" name="Google Shape;287;p5"/>
          <p:cNvSpPr txBox="1">
            <a:spLocks noGrp="1"/>
          </p:cNvSpPr>
          <p:nvPr>
            <p:ph type="body" idx="1"/>
          </p:nvPr>
        </p:nvSpPr>
        <p:spPr>
          <a:xfrm>
            <a:off x="1599700" y="2132933"/>
            <a:ext cx="88676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288" name="Google Shape;288;p5"/>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58048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89"/>
        <p:cNvGrpSpPr/>
        <p:nvPr/>
      </p:nvGrpSpPr>
      <p:grpSpPr>
        <a:xfrm>
          <a:off x="0" y="0"/>
          <a:ext cx="0" cy="0"/>
          <a:chOff x="0" y="0"/>
          <a:chExt cx="0" cy="0"/>
        </a:xfrm>
      </p:grpSpPr>
      <p:sp>
        <p:nvSpPr>
          <p:cNvPr id="290" name="Google Shape;290;p6"/>
          <p:cNvSpPr/>
          <p:nvPr/>
        </p:nvSpPr>
        <p:spPr>
          <a:xfrm>
            <a:off x="8133811" y="17"/>
            <a:ext cx="4067200" cy="685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6"/>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6"/>
          <p:cNvSpPr/>
          <p:nvPr/>
        </p:nvSpPr>
        <p:spPr>
          <a:xfrm>
            <a:off x="429833" y="862000"/>
            <a:ext cx="5960800" cy="871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3" name="Google Shape;293;p6"/>
          <p:cNvGrpSpPr/>
          <p:nvPr/>
        </p:nvGrpSpPr>
        <p:grpSpPr>
          <a:xfrm>
            <a:off x="-276" y="861991"/>
            <a:ext cx="207823" cy="871628"/>
            <a:chOff x="5385375" y="498300"/>
            <a:chExt cx="802200" cy="556500"/>
          </a:xfrm>
        </p:grpSpPr>
        <p:sp>
          <p:nvSpPr>
            <p:cNvPr id="294" name="Google Shape;294;p6"/>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6"/>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6"/>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7" name="Google Shape;297;p6"/>
          <p:cNvGrpSpPr/>
          <p:nvPr/>
        </p:nvGrpSpPr>
        <p:grpSpPr>
          <a:xfrm>
            <a:off x="7245337" y="5977952"/>
            <a:ext cx="888463" cy="888497"/>
            <a:chOff x="7134700" y="414375"/>
            <a:chExt cx="501919" cy="501900"/>
          </a:xfrm>
        </p:grpSpPr>
        <p:sp>
          <p:nvSpPr>
            <p:cNvPr id="298" name="Google Shape;298;p6"/>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6"/>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6"/>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6"/>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6"/>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6"/>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6"/>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6"/>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6"/>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6"/>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6"/>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6"/>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6"/>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6"/>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6"/>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6"/>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4" name="Google Shape;314;p6"/>
          <p:cNvGrpSpPr/>
          <p:nvPr/>
        </p:nvGrpSpPr>
        <p:grpSpPr>
          <a:xfrm rot="-5400000">
            <a:off x="10690800" y="-223213"/>
            <a:ext cx="424739" cy="871628"/>
            <a:chOff x="5385375" y="498300"/>
            <a:chExt cx="802200" cy="556500"/>
          </a:xfrm>
        </p:grpSpPr>
        <p:sp>
          <p:nvSpPr>
            <p:cNvPr id="315" name="Google Shape;315;p6"/>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6"/>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6"/>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8" name="Google Shape;318;p6"/>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3200"/>
            </a:lvl2pPr>
            <a:lvl3pPr lvl="2" rtl="0">
              <a:lnSpc>
                <a:spcPct val="80000"/>
              </a:lnSpc>
              <a:spcBef>
                <a:spcPts val="0"/>
              </a:spcBef>
              <a:spcAft>
                <a:spcPts val="0"/>
              </a:spcAft>
              <a:buSzPts val="2400"/>
              <a:buNone/>
              <a:defRPr sz="3200"/>
            </a:lvl3pPr>
            <a:lvl4pPr lvl="3" rtl="0">
              <a:lnSpc>
                <a:spcPct val="80000"/>
              </a:lnSpc>
              <a:spcBef>
                <a:spcPts val="0"/>
              </a:spcBef>
              <a:spcAft>
                <a:spcPts val="0"/>
              </a:spcAft>
              <a:buSzPts val="2400"/>
              <a:buNone/>
              <a:defRPr sz="3200"/>
            </a:lvl4pPr>
            <a:lvl5pPr lvl="4" rtl="0">
              <a:lnSpc>
                <a:spcPct val="80000"/>
              </a:lnSpc>
              <a:spcBef>
                <a:spcPts val="0"/>
              </a:spcBef>
              <a:spcAft>
                <a:spcPts val="0"/>
              </a:spcAft>
              <a:buSzPts val="2400"/>
              <a:buNone/>
              <a:defRPr sz="3200"/>
            </a:lvl5pPr>
            <a:lvl6pPr lvl="5" rtl="0">
              <a:lnSpc>
                <a:spcPct val="80000"/>
              </a:lnSpc>
              <a:spcBef>
                <a:spcPts val="0"/>
              </a:spcBef>
              <a:spcAft>
                <a:spcPts val="0"/>
              </a:spcAft>
              <a:buSzPts val="2400"/>
              <a:buNone/>
              <a:defRPr sz="3200"/>
            </a:lvl6pPr>
            <a:lvl7pPr lvl="6" rtl="0">
              <a:lnSpc>
                <a:spcPct val="80000"/>
              </a:lnSpc>
              <a:spcBef>
                <a:spcPts val="0"/>
              </a:spcBef>
              <a:spcAft>
                <a:spcPts val="0"/>
              </a:spcAft>
              <a:buSzPts val="2400"/>
              <a:buNone/>
              <a:defRPr sz="3200"/>
            </a:lvl7pPr>
            <a:lvl8pPr lvl="7" rtl="0">
              <a:lnSpc>
                <a:spcPct val="80000"/>
              </a:lnSpc>
              <a:spcBef>
                <a:spcPts val="0"/>
              </a:spcBef>
              <a:spcAft>
                <a:spcPts val="0"/>
              </a:spcAft>
              <a:buSzPts val="2400"/>
              <a:buNone/>
              <a:defRPr sz="3200"/>
            </a:lvl8pPr>
            <a:lvl9pPr lvl="8" rtl="0">
              <a:lnSpc>
                <a:spcPct val="80000"/>
              </a:lnSpc>
              <a:spcBef>
                <a:spcPts val="0"/>
              </a:spcBef>
              <a:spcAft>
                <a:spcPts val="0"/>
              </a:spcAft>
              <a:buSzPts val="2400"/>
              <a:buNone/>
              <a:defRPr sz="3200"/>
            </a:lvl9pPr>
          </a:lstStyle>
          <a:p>
            <a:endParaRPr/>
          </a:p>
        </p:txBody>
      </p:sp>
      <p:sp>
        <p:nvSpPr>
          <p:cNvPr id="319" name="Google Shape;319;p6"/>
          <p:cNvSpPr txBox="1">
            <a:spLocks noGrp="1"/>
          </p:cNvSpPr>
          <p:nvPr>
            <p:ph type="body" idx="1"/>
          </p:nvPr>
        </p:nvSpPr>
        <p:spPr>
          <a:xfrm>
            <a:off x="678267" y="2132933"/>
            <a:ext cx="57124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320" name="Google Shape;320;p6"/>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1547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1"/>
        <p:cNvGrpSpPr/>
        <p:nvPr/>
      </p:nvGrpSpPr>
      <p:grpSpPr>
        <a:xfrm>
          <a:off x="0" y="0"/>
          <a:ext cx="0" cy="0"/>
          <a:chOff x="0" y="0"/>
          <a:chExt cx="0" cy="0"/>
        </a:xfrm>
      </p:grpSpPr>
      <p:grpSp>
        <p:nvGrpSpPr>
          <p:cNvPr id="322" name="Google Shape;322;p7"/>
          <p:cNvGrpSpPr/>
          <p:nvPr/>
        </p:nvGrpSpPr>
        <p:grpSpPr>
          <a:xfrm>
            <a:off x="-275" y="1"/>
            <a:ext cx="12210876" cy="6866447"/>
            <a:chOff x="-207" y="0"/>
            <a:chExt cx="9158157" cy="5149835"/>
          </a:xfrm>
        </p:grpSpPr>
        <p:sp>
          <p:nvSpPr>
            <p:cNvPr id="323" name="Google Shape;323;p7"/>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7"/>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7"/>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7"/>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7"/>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0" name="Google Shape;330;p7"/>
            <p:cNvGrpSpPr/>
            <p:nvPr/>
          </p:nvGrpSpPr>
          <p:grpSpPr>
            <a:xfrm>
              <a:off x="322384" y="4483463"/>
              <a:ext cx="666347" cy="666373"/>
              <a:chOff x="7134700" y="414375"/>
              <a:chExt cx="501919" cy="501900"/>
            </a:xfrm>
          </p:grpSpPr>
          <p:sp>
            <p:nvSpPr>
              <p:cNvPr id="331" name="Google Shape;331;p7"/>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7"/>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7"/>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7"/>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7"/>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7"/>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7"/>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7"/>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7"/>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7"/>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7"/>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7"/>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7"/>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7"/>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51" name="Google Shape;351;p7"/>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563533"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3" name="Google Shape;353;p7"/>
          <p:cNvSpPr txBox="1">
            <a:spLocks noGrp="1"/>
          </p:cNvSpPr>
          <p:nvPr>
            <p:ph type="body" idx="2"/>
          </p:nvPr>
        </p:nvSpPr>
        <p:spPr>
          <a:xfrm>
            <a:off x="6742517"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4" name="Google Shape;354;p7"/>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45447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5"/>
        <p:cNvGrpSpPr/>
        <p:nvPr/>
      </p:nvGrpSpPr>
      <p:grpSpPr>
        <a:xfrm>
          <a:off x="0" y="0"/>
          <a:ext cx="0" cy="0"/>
          <a:chOff x="0" y="0"/>
          <a:chExt cx="0" cy="0"/>
        </a:xfrm>
      </p:grpSpPr>
      <p:grpSp>
        <p:nvGrpSpPr>
          <p:cNvPr id="356" name="Google Shape;356;p8"/>
          <p:cNvGrpSpPr/>
          <p:nvPr/>
        </p:nvGrpSpPr>
        <p:grpSpPr>
          <a:xfrm>
            <a:off x="-275" y="1"/>
            <a:ext cx="12210876" cy="6866447"/>
            <a:chOff x="-207" y="0"/>
            <a:chExt cx="9158157" cy="5149835"/>
          </a:xfrm>
        </p:grpSpPr>
        <p:sp>
          <p:nvSpPr>
            <p:cNvPr id="357" name="Google Shape;357;p8"/>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8"/>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8"/>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0" name="Google Shape;360;p8"/>
            <p:cNvGrpSpPr/>
            <p:nvPr/>
          </p:nvGrpSpPr>
          <p:grpSpPr>
            <a:xfrm>
              <a:off x="-207" y="664293"/>
              <a:ext cx="155867" cy="653721"/>
              <a:chOff x="5385375" y="498300"/>
              <a:chExt cx="802200" cy="556500"/>
            </a:xfrm>
          </p:grpSpPr>
          <p:sp>
            <p:nvSpPr>
              <p:cNvPr id="361" name="Google Shape;361;p8"/>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8"/>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8"/>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 name="Google Shape;364;p8"/>
            <p:cNvGrpSpPr/>
            <p:nvPr/>
          </p:nvGrpSpPr>
          <p:grpSpPr>
            <a:xfrm>
              <a:off x="322384" y="4483463"/>
              <a:ext cx="666347" cy="666373"/>
              <a:chOff x="7134700" y="414375"/>
              <a:chExt cx="501919" cy="501900"/>
            </a:xfrm>
          </p:grpSpPr>
          <p:sp>
            <p:nvSpPr>
              <p:cNvPr id="365" name="Google Shape;365;p8"/>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8"/>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8"/>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8"/>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8"/>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8"/>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8"/>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8"/>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8"/>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8"/>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8"/>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8"/>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8"/>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8"/>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8"/>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8"/>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 name="Google Shape;381;p8"/>
            <p:cNvGrpSpPr/>
            <p:nvPr/>
          </p:nvGrpSpPr>
          <p:grpSpPr>
            <a:xfrm>
              <a:off x="8832384" y="670955"/>
              <a:ext cx="311815" cy="653721"/>
              <a:chOff x="5385375" y="498300"/>
              <a:chExt cx="802200" cy="556500"/>
            </a:xfrm>
          </p:grpSpPr>
          <p:sp>
            <p:nvSpPr>
              <p:cNvPr id="382" name="Google Shape;382;p8"/>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8"/>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8"/>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5" name="Google Shape;385;p8"/>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86" name="Google Shape;386;p8"/>
          <p:cNvSpPr txBox="1">
            <a:spLocks noGrp="1"/>
          </p:cNvSpPr>
          <p:nvPr>
            <p:ph type="body" idx="1"/>
          </p:nvPr>
        </p:nvSpPr>
        <p:spPr>
          <a:xfrm>
            <a:off x="1554500"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7" name="Google Shape;387;p8"/>
          <p:cNvSpPr txBox="1">
            <a:spLocks noGrp="1"/>
          </p:cNvSpPr>
          <p:nvPr>
            <p:ph type="body" idx="2"/>
          </p:nvPr>
        </p:nvSpPr>
        <p:spPr>
          <a:xfrm>
            <a:off x="4941917"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8" name="Google Shape;388;p8"/>
          <p:cNvSpPr txBox="1">
            <a:spLocks noGrp="1"/>
          </p:cNvSpPr>
          <p:nvPr>
            <p:ph type="body" idx="3"/>
          </p:nvPr>
        </p:nvSpPr>
        <p:spPr>
          <a:xfrm>
            <a:off x="8329335"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9" name="Google Shape;389;p8"/>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2557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0"/>
        <p:cNvGrpSpPr/>
        <p:nvPr/>
      </p:nvGrpSpPr>
      <p:grpSpPr>
        <a:xfrm>
          <a:off x="0" y="0"/>
          <a:ext cx="0" cy="0"/>
          <a:chOff x="0" y="0"/>
          <a:chExt cx="0" cy="0"/>
        </a:xfrm>
      </p:grpSpPr>
      <p:grpSp>
        <p:nvGrpSpPr>
          <p:cNvPr id="391" name="Google Shape;391;p9"/>
          <p:cNvGrpSpPr/>
          <p:nvPr/>
        </p:nvGrpSpPr>
        <p:grpSpPr>
          <a:xfrm>
            <a:off x="-275" y="1"/>
            <a:ext cx="12210876" cy="6866447"/>
            <a:chOff x="-207" y="0"/>
            <a:chExt cx="9158157" cy="5149835"/>
          </a:xfrm>
        </p:grpSpPr>
        <p:sp>
          <p:nvSpPr>
            <p:cNvPr id="392" name="Google Shape;392;p9"/>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9"/>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9"/>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5" name="Google Shape;395;p9"/>
            <p:cNvGrpSpPr/>
            <p:nvPr/>
          </p:nvGrpSpPr>
          <p:grpSpPr>
            <a:xfrm>
              <a:off x="-207" y="664293"/>
              <a:ext cx="155867" cy="653721"/>
              <a:chOff x="5385375" y="498300"/>
              <a:chExt cx="802200" cy="556500"/>
            </a:xfrm>
          </p:grpSpPr>
          <p:sp>
            <p:nvSpPr>
              <p:cNvPr id="396" name="Google Shape;396;p9"/>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9"/>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9"/>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9" name="Google Shape;399;p9"/>
            <p:cNvGrpSpPr/>
            <p:nvPr/>
          </p:nvGrpSpPr>
          <p:grpSpPr>
            <a:xfrm>
              <a:off x="322384" y="4483463"/>
              <a:ext cx="666347" cy="666373"/>
              <a:chOff x="7134700" y="414375"/>
              <a:chExt cx="501919" cy="501900"/>
            </a:xfrm>
          </p:grpSpPr>
          <p:sp>
            <p:nvSpPr>
              <p:cNvPr id="400" name="Google Shape;400;p9"/>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9"/>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9"/>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9"/>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9"/>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9"/>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9"/>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9"/>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9"/>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9"/>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9"/>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9"/>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9"/>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9"/>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9"/>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9"/>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 name="Google Shape;416;p9"/>
            <p:cNvGrpSpPr/>
            <p:nvPr/>
          </p:nvGrpSpPr>
          <p:grpSpPr>
            <a:xfrm>
              <a:off x="8832384" y="670955"/>
              <a:ext cx="311815" cy="653721"/>
              <a:chOff x="5385375" y="498300"/>
              <a:chExt cx="802200" cy="556500"/>
            </a:xfrm>
          </p:grpSpPr>
          <p:sp>
            <p:nvSpPr>
              <p:cNvPr id="417" name="Google Shape;417;p9"/>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9"/>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9"/>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20" name="Google Shape;420;p9"/>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21" name="Google Shape;421;p9"/>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9521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6BBE-3B97-430A-952D-0C57C0FBF7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7813D3-04E4-4ED1-9A83-22B0A98ABE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C61E5D-47DB-46BF-AA73-CC55CE67DBB3}"/>
              </a:ext>
            </a:extLst>
          </p:cNvPr>
          <p:cNvSpPr>
            <a:spLocks noGrp="1"/>
          </p:cNvSpPr>
          <p:nvPr>
            <p:ph type="dt" sz="half" idx="10"/>
          </p:nvPr>
        </p:nvSpPr>
        <p:spPr/>
        <p:txBody>
          <a:bodyPr/>
          <a:lstStyle/>
          <a:p>
            <a:fld id="{203EDFAE-0BFB-42EA-A44E-4A8A38F9A16E}" type="datetimeFigureOut">
              <a:rPr lang="en-GB" smtClean="0"/>
              <a:t>28/05/2020</a:t>
            </a:fld>
            <a:endParaRPr lang="en-GB"/>
          </a:p>
        </p:txBody>
      </p:sp>
      <p:sp>
        <p:nvSpPr>
          <p:cNvPr id="5" name="Footer Placeholder 4">
            <a:extLst>
              <a:ext uri="{FF2B5EF4-FFF2-40B4-BE49-F238E27FC236}">
                <a16:creationId xmlns:a16="http://schemas.microsoft.com/office/drawing/2014/main" id="{602014AA-6B6F-4373-82A2-5415821F9C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916EC3-B510-4474-B6E0-BC8ABC48B9C7}"/>
              </a:ext>
            </a:extLst>
          </p:cNvPr>
          <p:cNvSpPr>
            <a:spLocks noGrp="1"/>
          </p:cNvSpPr>
          <p:nvPr>
            <p:ph type="sldNum" sz="quarter" idx="12"/>
          </p:nvPr>
        </p:nvSpPr>
        <p:spPr/>
        <p:txBody>
          <a:bodyPr/>
          <a:lstStyle/>
          <a:p>
            <a:fld id="{19113379-08F6-411C-9998-465059B42622}" type="slidenum">
              <a:rPr lang="en-GB" smtClean="0"/>
              <a:t>‹#›</a:t>
            </a:fld>
            <a:endParaRPr lang="en-GB"/>
          </a:p>
        </p:txBody>
      </p:sp>
    </p:spTree>
    <p:extLst>
      <p:ext uri="{BB962C8B-B14F-4D97-AF65-F5344CB8AC3E}">
        <p14:creationId xmlns:p14="http://schemas.microsoft.com/office/powerpoint/2010/main" val="2648246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2"/>
        <p:cNvGrpSpPr/>
        <p:nvPr/>
      </p:nvGrpSpPr>
      <p:grpSpPr>
        <a:xfrm>
          <a:off x="0" y="0"/>
          <a:ext cx="0" cy="0"/>
          <a:chOff x="0" y="0"/>
          <a:chExt cx="0" cy="0"/>
        </a:xfrm>
      </p:grpSpPr>
      <p:sp>
        <p:nvSpPr>
          <p:cNvPr id="423" name="Google Shape;423;p10"/>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10"/>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0"/>
          <p:cNvSpPr/>
          <p:nvPr/>
        </p:nvSpPr>
        <p:spPr>
          <a:xfrm>
            <a:off x="429833" y="5986399"/>
            <a:ext cx="10032000" cy="44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6" name="Google Shape;426;p10"/>
          <p:cNvGrpSpPr/>
          <p:nvPr/>
        </p:nvGrpSpPr>
        <p:grpSpPr>
          <a:xfrm>
            <a:off x="-276" y="885725"/>
            <a:ext cx="207823" cy="871628"/>
            <a:chOff x="5385375" y="498300"/>
            <a:chExt cx="802200" cy="556500"/>
          </a:xfrm>
        </p:grpSpPr>
        <p:sp>
          <p:nvSpPr>
            <p:cNvPr id="427" name="Google Shape;427;p10"/>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0"/>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0"/>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0" name="Google Shape;430;p10"/>
          <p:cNvGrpSpPr/>
          <p:nvPr/>
        </p:nvGrpSpPr>
        <p:grpSpPr>
          <a:xfrm>
            <a:off x="429846" y="877301"/>
            <a:ext cx="888463" cy="888497"/>
            <a:chOff x="7134700" y="414375"/>
            <a:chExt cx="501919" cy="501900"/>
          </a:xfrm>
        </p:grpSpPr>
        <p:sp>
          <p:nvSpPr>
            <p:cNvPr id="431" name="Google Shape;431;p10"/>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0"/>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0"/>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0"/>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0"/>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0"/>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0"/>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0"/>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0"/>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0"/>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0"/>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0"/>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0"/>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0"/>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0"/>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0"/>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 name="Google Shape;447;p10"/>
          <p:cNvGrpSpPr/>
          <p:nvPr/>
        </p:nvGrpSpPr>
        <p:grpSpPr>
          <a:xfrm>
            <a:off x="11776513" y="894607"/>
            <a:ext cx="415753" cy="871628"/>
            <a:chOff x="5385375" y="498300"/>
            <a:chExt cx="802200" cy="556500"/>
          </a:xfrm>
        </p:grpSpPr>
        <p:sp>
          <p:nvSpPr>
            <p:cNvPr id="448" name="Google Shape;448;p10"/>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0"/>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0"/>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1" name="Google Shape;451;p10"/>
          <p:cNvSpPr txBox="1">
            <a:spLocks noGrp="1"/>
          </p:cNvSpPr>
          <p:nvPr>
            <p:ph type="body" idx="1"/>
          </p:nvPr>
        </p:nvSpPr>
        <p:spPr>
          <a:xfrm>
            <a:off x="867633" y="5986400"/>
            <a:ext cx="9594400" cy="441600"/>
          </a:xfrm>
          <a:prstGeom prst="rect">
            <a:avLst/>
          </a:prstGeom>
        </p:spPr>
        <p:txBody>
          <a:bodyPr spcFirstLastPara="1" wrap="square" lIns="0" tIns="0" rIns="0" bIns="0" anchor="ctr" anchorCtr="0">
            <a:noAutofit/>
          </a:bodyPr>
          <a:lstStyle>
            <a:lvl1pPr marL="609585" lvl="0" indent="-304792" rtl="0">
              <a:spcBef>
                <a:spcPts val="480"/>
              </a:spcBef>
              <a:spcAft>
                <a:spcPts val="0"/>
              </a:spcAft>
              <a:buSzPts val="1400"/>
              <a:buNone/>
              <a:defRPr sz="1867"/>
            </a:lvl1pPr>
          </a:lstStyle>
          <a:p>
            <a:endParaRPr/>
          </a:p>
        </p:txBody>
      </p:sp>
      <p:sp>
        <p:nvSpPr>
          <p:cNvPr id="452" name="Google Shape;452;p10"/>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5271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variant 1" type="blank">
  <p:cSld name="Blank variant 1">
    <p:spTree>
      <p:nvGrpSpPr>
        <p:cNvPr id="1" name="Shape 453"/>
        <p:cNvGrpSpPr/>
        <p:nvPr/>
      </p:nvGrpSpPr>
      <p:grpSpPr>
        <a:xfrm>
          <a:off x="0" y="0"/>
          <a:ext cx="0" cy="0"/>
          <a:chOff x="0" y="0"/>
          <a:chExt cx="0" cy="0"/>
        </a:xfrm>
      </p:grpSpPr>
      <p:grpSp>
        <p:nvGrpSpPr>
          <p:cNvPr id="454" name="Google Shape;454;p11"/>
          <p:cNvGrpSpPr/>
          <p:nvPr/>
        </p:nvGrpSpPr>
        <p:grpSpPr>
          <a:xfrm>
            <a:off x="-275" y="1"/>
            <a:ext cx="12210876" cy="6866447"/>
            <a:chOff x="-207" y="0"/>
            <a:chExt cx="9158157" cy="5149835"/>
          </a:xfrm>
        </p:grpSpPr>
        <p:sp>
          <p:nvSpPr>
            <p:cNvPr id="455" name="Google Shape;455;p11"/>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7" name="Google Shape;457;p11"/>
            <p:cNvGrpSpPr/>
            <p:nvPr/>
          </p:nvGrpSpPr>
          <p:grpSpPr>
            <a:xfrm>
              <a:off x="-207" y="664293"/>
              <a:ext cx="155867" cy="653721"/>
              <a:chOff x="5385375" y="498300"/>
              <a:chExt cx="802200" cy="556500"/>
            </a:xfrm>
          </p:grpSpPr>
          <p:sp>
            <p:nvSpPr>
              <p:cNvPr id="458" name="Google Shape;458;p11"/>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1" name="Google Shape;461;p11"/>
            <p:cNvGrpSpPr/>
            <p:nvPr/>
          </p:nvGrpSpPr>
          <p:grpSpPr>
            <a:xfrm>
              <a:off x="322384" y="4483463"/>
              <a:ext cx="666347" cy="666373"/>
              <a:chOff x="7134700" y="414375"/>
              <a:chExt cx="501919" cy="501900"/>
            </a:xfrm>
          </p:grpSpPr>
          <p:sp>
            <p:nvSpPr>
              <p:cNvPr id="462" name="Google Shape;462;p11"/>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1"/>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1"/>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1"/>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1"/>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1"/>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1"/>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8" name="Google Shape;478;p11"/>
            <p:cNvGrpSpPr/>
            <p:nvPr/>
          </p:nvGrpSpPr>
          <p:grpSpPr>
            <a:xfrm>
              <a:off x="8832384" y="670955"/>
              <a:ext cx="311815" cy="653721"/>
              <a:chOff x="5385375" y="498300"/>
              <a:chExt cx="802200" cy="556500"/>
            </a:xfrm>
          </p:grpSpPr>
          <p:sp>
            <p:nvSpPr>
              <p:cNvPr id="479" name="Google Shape;479;p11"/>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1"/>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1"/>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82" name="Google Shape;482;p11"/>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69808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variant 2">
  <p:cSld name="Blank variant 2">
    <p:spTree>
      <p:nvGrpSpPr>
        <p:cNvPr id="1" name="Shape 483"/>
        <p:cNvGrpSpPr/>
        <p:nvPr/>
      </p:nvGrpSpPr>
      <p:grpSpPr>
        <a:xfrm>
          <a:off x="0" y="0"/>
          <a:ext cx="0" cy="0"/>
          <a:chOff x="0" y="0"/>
          <a:chExt cx="0" cy="0"/>
        </a:xfrm>
      </p:grpSpPr>
      <p:sp>
        <p:nvSpPr>
          <p:cNvPr id="484" name="Google Shape;484;p12"/>
          <p:cNvSpPr/>
          <p:nvPr/>
        </p:nvSpPr>
        <p:spPr>
          <a:xfrm>
            <a:off x="11320672" y="5986400"/>
            <a:ext cx="871600" cy="87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5" name="Google Shape;485;p12"/>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6" name="Google Shape;486;p12"/>
          <p:cNvGrpSpPr/>
          <p:nvPr/>
        </p:nvGrpSpPr>
        <p:grpSpPr>
          <a:xfrm>
            <a:off x="-276" y="885725"/>
            <a:ext cx="207823" cy="871628"/>
            <a:chOff x="5385375" y="498300"/>
            <a:chExt cx="802200" cy="556500"/>
          </a:xfrm>
        </p:grpSpPr>
        <p:sp>
          <p:nvSpPr>
            <p:cNvPr id="487" name="Google Shape;487;p12"/>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2"/>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2"/>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 name="Google Shape;490;p12"/>
          <p:cNvGrpSpPr/>
          <p:nvPr/>
        </p:nvGrpSpPr>
        <p:grpSpPr>
          <a:xfrm>
            <a:off x="429846" y="877301"/>
            <a:ext cx="888463" cy="888497"/>
            <a:chOff x="7134700" y="414375"/>
            <a:chExt cx="501919" cy="501900"/>
          </a:xfrm>
        </p:grpSpPr>
        <p:sp>
          <p:nvSpPr>
            <p:cNvPr id="491" name="Google Shape;491;p12"/>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2"/>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2"/>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2"/>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2"/>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2"/>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2"/>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2"/>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2"/>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2"/>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2"/>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2"/>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2"/>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2"/>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2"/>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2"/>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12"/>
          <p:cNvGrpSpPr/>
          <p:nvPr/>
        </p:nvGrpSpPr>
        <p:grpSpPr>
          <a:xfrm>
            <a:off x="11776513" y="894607"/>
            <a:ext cx="415753" cy="871628"/>
            <a:chOff x="5385375" y="498300"/>
            <a:chExt cx="802200" cy="556500"/>
          </a:xfrm>
        </p:grpSpPr>
        <p:sp>
          <p:nvSpPr>
            <p:cNvPr id="508" name="Google Shape;508;p12"/>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2"/>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2"/>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1" name="Google Shape;511;p12"/>
          <p:cNvSpPr txBox="1">
            <a:spLocks noGrp="1"/>
          </p:cNvSpPr>
          <p:nvPr>
            <p:ph type="sldNum" idx="12"/>
          </p:nvPr>
        </p:nvSpPr>
        <p:spPr>
          <a:xfrm>
            <a:off x="11320672" y="5986400"/>
            <a:ext cx="871600" cy="8716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5260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914400" y="1122363"/>
            <a:ext cx="10363200" cy="2387600"/>
          </a:xfrm>
          <a:prstGeom prst="rect">
            <a:avLst/>
          </a:prstGeom>
          <a:noFill/>
          <a:ln>
            <a:noFill/>
          </a:ln>
        </p:spPr>
        <p:txBody>
          <a:bodyPr spcFirstLastPara="1" wrap="square" lIns="68575" tIns="68575" rIns="68575" bIns="68575" anchor="b" anchorCtr="0"/>
          <a:lstStyle>
            <a:lvl1pPr marL="0" marR="0" lvl="0" indent="0" algn="ctr" rtl="0">
              <a:lnSpc>
                <a:spcPct val="90000"/>
              </a:lnSpc>
              <a:spcBef>
                <a:spcPts val="0"/>
              </a:spcBef>
              <a:spcAft>
                <a:spcPts val="0"/>
              </a:spcAft>
              <a:buClr>
                <a:schemeClr val="dk1"/>
              </a:buClr>
              <a:buSzPts val="1100"/>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58" name="Shape 58"/>
          <p:cNvSpPr txBox="1">
            <a:spLocks noGrp="1"/>
          </p:cNvSpPr>
          <p:nvPr>
            <p:ph type="subTitle" idx="1"/>
          </p:nvPr>
        </p:nvSpPr>
        <p:spPr>
          <a:xfrm>
            <a:off x="1524000" y="3602037"/>
            <a:ext cx="9144000" cy="1655600"/>
          </a:xfrm>
          <a:prstGeom prst="rect">
            <a:avLst/>
          </a:prstGeom>
          <a:noFill/>
          <a:ln>
            <a:noFill/>
          </a:ln>
        </p:spPr>
        <p:txBody>
          <a:bodyPr spcFirstLastPara="1" wrap="square" lIns="68575" tIns="68575" rIns="68575" bIns="68575" anchor="t" anchorCtr="0"/>
          <a:lstStyle>
            <a:lvl1pPr marL="0" marR="0" lvl="0" indent="0" algn="ctr" rtl="0">
              <a:lnSpc>
                <a:spcPct val="90000"/>
              </a:lnSpc>
              <a:spcBef>
                <a:spcPts val="1067"/>
              </a:spcBef>
              <a:spcAft>
                <a:spcPts val="0"/>
              </a:spcAft>
              <a:buClr>
                <a:schemeClr val="dk1"/>
              </a:buClr>
              <a:buSzPts val="2100"/>
              <a:buFont typeface="Arial"/>
              <a:buNone/>
              <a:defRPr sz="2400" b="0" i="0" u="none" strike="noStrike" cap="none">
                <a:solidFill>
                  <a:schemeClr val="dk1"/>
                </a:solidFill>
                <a:latin typeface="Calibri"/>
                <a:ea typeface="Calibri"/>
                <a:cs typeface="Calibri"/>
                <a:sym typeface="Calibri"/>
              </a:defRPr>
            </a:lvl1pPr>
            <a:lvl2pPr marL="457189" marR="0" lvl="1" indent="0" algn="ctr" rtl="0">
              <a:lnSpc>
                <a:spcPct val="90000"/>
              </a:lnSpc>
              <a:spcBef>
                <a:spcPts val="533"/>
              </a:spcBef>
              <a:spcAft>
                <a:spcPts val="0"/>
              </a:spcAft>
              <a:buClr>
                <a:schemeClr val="dk1"/>
              </a:buClr>
              <a:buSzPts val="1800"/>
              <a:buFont typeface="Arial"/>
              <a:buNone/>
              <a:defRPr sz="2000" b="0" i="0" u="none" strike="noStrike" cap="none">
                <a:solidFill>
                  <a:schemeClr val="dk1"/>
                </a:solidFill>
                <a:latin typeface="Calibri"/>
                <a:ea typeface="Calibri"/>
                <a:cs typeface="Calibri"/>
                <a:sym typeface="Calibri"/>
              </a:defRPr>
            </a:lvl2pPr>
            <a:lvl3pPr marL="914377" marR="0" lvl="2" indent="0" algn="ctr" rtl="0">
              <a:lnSpc>
                <a:spcPct val="90000"/>
              </a:lnSpc>
              <a:spcBef>
                <a:spcPts val="533"/>
              </a:spcBef>
              <a:spcAft>
                <a:spcPts val="0"/>
              </a:spcAft>
              <a:buClr>
                <a:schemeClr val="dk1"/>
              </a:buClr>
              <a:buSzPts val="1500"/>
              <a:buFont typeface="Arial"/>
              <a:buNone/>
              <a:defRPr sz="1867" b="0" i="0" u="none" strike="noStrike" cap="none">
                <a:solidFill>
                  <a:schemeClr val="dk1"/>
                </a:solidFill>
                <a:latin typeface="Calibri"/>
                <a:ea typeface="Calibri"/>
                <a:cs typeface="Calibri"/>
                <a:sym typeface="Calibri"/>
              </a:defRPr>
            </a:lvl3pPr>
            <a:lvl4pPr marL="1371566" marR="0" lvl="3" indent="0" algn="ctr" rtl="0">
              <a:lnSpc>
                <a:spcPct val="90000"/>
              </a:lnSpc>
              <a:spcBef>
                <a:spcPts val="533"/>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4pPr>
            <a:lvl5pPr marL="1828754" marR="0" lvl="4" indent="0" algn="ctr" rtl="0">
              <a:lnSpc>
                <a:spcPct val="90000"/>
              </a:lnSpc>
              <a:spcBef>
                <a:spcPts val="533"/>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5pPr>
            <a:lvl6pPr marL="2285943" marR="0" lvl="5" indent="0" algn="ctr" rtl="0">
              <a:lnSpc>
                <a:spcPct val="90000"/>
              </a:lnSpc>
              <a:spcBef>
                <a:spcPts val="533"/>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6pPr>
            <a:lvl7pPr marL="2743131" marR="0" lvl="6" indent="0" algn="ctr" rtl="0">
              <a:lnSpc>
                <a:spcPct val="90000"/>
              </a:lnSpc>
              <a:spcBef>
                <a:spcPts val="533"/>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7pPr>
            <a:lvl8pPr marL="3200320" marR="0" lvl="7" indent="0" algn="ctr" rtl="0">
              <a:lnSpc>
                <a:spcPct val="90000"/>
              </a:lnSpc>
              <a:spcBef>
                <a:spcPts val="533"/>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8pPr>
            <a:lvl9pPr marL="3657509" marR="0" lvl="8" indent="0" algn="ctr" rtl="0">
              <a:lnSpc>
                <a:spcPct val="90000"/>
              </a:lnSpc>
              <a:spcBef>
                <a:spcPts val="533"/>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47292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74656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838200" y="365125"/>
            <a:ext cx="10515600" cy="1325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68" name="Shape 68"/>
          <p:cNvSpPr txBox="1">
            <a:spLocks noGrp="1"/>
          </p:cNvSpPr>
          <p:nvPr>
            <p:ph type="body" idx="1"/>
          </p:nvPr>
        </p:nvSpPr>
        <p:spPr>
          <a:xfrm>
            <a:off x="838200" y="1825625"/>
            <a:ext cx="10515600" cy="43512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51961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9788" y="365125"/>
            <a:ext cx="10515600" cy="1325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74" name="Shape 74"/>
          <p:cNvSpPr txBox="1">
            <a:spLocks noGrp="1"/>
          </p:cNvSpPr>
          <p:nvPr>
            <p:ph type="body" idx="1"/>
          </p:nvPr>
        </p:nvSpPr>
        <p:spPr>
          <a:xfrm>
            <a:off x="839789" y="1681163"/>
            <a:ext cx="5157600" cy="824000"/>
          </a:xfrm>
          <a:prstGeom prst="rect">
            <a:avLst/>
          </a:prstGeom>
          <a:noFill/>
          <a:ln>
            <a:noFill/>
          </a:ln>
        </p:spPr>
        <p:txBody>
          <a:bodyPr spcFirstLastPara="1" wrap="square" lIns="68575" tIns="68575" rIns="68575" bIns="68575" anchor="b" anchorCtr="0"/>
          <a:lstStyle>
            <a:lvl1pPr marL="609585" marR="0" lvl="0" indent="-304792" algn="l" rtl="0">
              <a:lnSpc>
                <a:spcPct val="90000"/>
              </a:lnSpc>
              <a:spcBef>
                <a:spcPts val="1067"/>
              </a:spcBef>
              <a:spcAft>
                <a:spcPts val="0"/>
              </a:spcAft>
              <a:buClr>
                <a:schemeClr val="dk1"/>
              </a:buClr>
              <a:buSzPts val="2100"/>
              <a:buFont typeface="Arial"/>
              <a:buNone/>
              <a:defRPr sz="2400" b="1"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chemeClr val="dk1"/>
              </a:buClr>
              <a:buSzPts val="1800"/>
              <a:buFont typeface="Arial"/>
              <a:buNone/>
              <a:defRPr sz="2000" b="1" i="0" u="none" strike="noStrike" cap="none">
                <a:solidFill>
                  <a:schemeClr val="dk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dk1"/>
              </a:buClr>
              <a:buSzPts val="1500"/>
              <a:buFont typeface="Arial"/>
              <a:buNone/>
              <a:defRPr sz="1867" b="1"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3657509" marR="0" lvl="5"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4267093" marR="0" lvl="6"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4876678" marR="0" lvl="7"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5486263" marR="0" lvl="8"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2"/>
          </p:nvPr>
        </p:nvSpPr>
        <p:spPr>
          <a:xfrm>
            <a:off x="839789" y="2505075"/>
            <a:ext cx="5157600" cy="36844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3"/>
          </p:nvPr>
        </p:nvSpPr>
        <p:spPr>
          <a:xfrm>
            <a:off x="6172200" y="1681163"/>
            <a:ext cx="5183200" cy="824000"/>
          </a:xfrm>
          <a:prstGeom prst="rect">
            <a:avLst/>
          </a:prstGeom>
          <a:noFill/>
          <a:ln>
            <a:noFill/>
          </a:ln>
        </p:spPr>
        <p:txBody>
          <a:bodyPr spcFirstLastPara="1" wrap="square" lIns="68575" tIns="68575" rIns="68575" bIns="68575" anchor="b" anchorCtr="0"/>
          <a:lstStyle>
            <a:lvl1pPr marL="609585" marR="0" lvl="0" indent="-304792" algn="l" rtl="0">
              <a:lnSpc>
                <a:spcPct val="90000"/>
              </a:lnSpc>
              <a:spcBef>
                <a:spcPts val="1067"/>
              </a:spcBef>
              <a:spcAft>
                <a:spcPts val="0"/>
              </a:spcAft>
              <a:buClr>
                <a:schemeClr val="dk1"/>
              </a:buClr>
              <a:buSzPts val="2100"/>
              <a:buFont typeface="Arial"/>
              <a:buNone/>
              <a:defRPr sz="2400" b="1"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chemeClr val="dk1"/>
              </a:buClr>
              <a:buSzPts val="1800"/>
              <a:buFont typeface="Arial"/>
              <a:buNone/>
              <a:defRPr sz="2000" b="1" i="0" u="none" strike="noStrike" cap="none">
                <a:solidFill>
                  <a:schemeClr val="dk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dk1"/>
              </a:buClr>
              <a:buSzPts val="1500"/>
              <a:buFont typeface="Arial"/>
              <a:buNone/>
              <a:defRPr sz="1867" b="1"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3657509" marR="0" lvl="5"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4267093" marR="0" lvl="6"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4876678" marR="0" lvl="7"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5486263" marR="0" lvl="8"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4"/>
          </p:nvPr>
        </p:nvSpPr>
        <p:spPr>
          <a:xfrm>
            <a:off x="6172200" y="2505075"/>
            <a:ext cx="5183200" cy="36844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360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831851" y="1709739"/>
            <a:ext cx="10515600" cy="28528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83" name="Shape 83"/>
          <p:cNvSpPr txBox="1">
            <a:spLocks noGrp="1"/>
          </p:cNvSpPr>
          <p:nvPr>
            <p:ph type="body" idx="1"/>
          </p:nvPr>
        </p:nvSpPr>
        <p:spPr>
          <a:xfrm>
            <a:off x="831851" y="4589464"/>
            <a:ext cx="10515600" cy="1500400"/>
          </a:xfrm>
          <a:prstGeom prst="rect">
            <a:avLst/>
          </a:prstGeom>
          <a:noFill/>
          <a:ln>
            <a:noFill/>
          </a:ln>
        </p:spPr>
        <p:txBody>
          <a:bodyPr spcFirstLastPara="1" wrap="square" lIns="68575" tIns="68575" rIns="68575" bIns="68575" anchor="t" anchorCtr="0"/>
          <a:lstStyle>
            <a:lvl1pPr marL="609585" marR="0" lvl="0" indent="-304792" algn="l" rtl="0">
              <a:lnSpc>
                <a:spcPct val="90000"/>
              </a:lnSpc>
              <a:spcBef>
                <a:spcPts val="1067"/>
              </a:spcBef>
              <a:spcAft>
                <a:spcPts val="0"/>
              </a:spcAft>
              <a:buClr>
                <a:schemeClr val="dk1"/>
              </a:buClr>
              <a:buSzPts val="2100"/>
              <a:buFont typeface="Arial"/>
              <a:buNone/>
              <a:defRPr sz="2400" b="0"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2pPr>
            <a:lvl3pPr marL="1828754" marR="0" lvl="2" indent="-304792" algn="l" rtl="0">
              <a:lnSpc>
                <a:spcPct val="90000"/>
              </a:lnSpc>
              <a:spcBef>
                <a:spcPts val="533"/>
              </a:spcBef>
              <a:spcAft>
                <a:spcPts val="0"/>
              </a:spcAft>
              <a:buClr>
                <a:srgbClr val="888888"/>
              </a:buClr>
              <a:buSzPts val="1500"/>
              <a:buFont typeface="Arial"/>
              <a:buNone/>
              <a:defRPr sz="1867" b="0" i="0" u="none" strike="noStrike" cap="none">
                <a:solidFill>
                  <a:srgbClr val="888888"/>
                </a:solidFill>
                <a:latin typeface="Calibri"/>
                <a:ea typeface="Calibri"/>
                <a:cs typeface="Calibri"/>
                <a:sym typeface="Calibri"/>
              </a:defRPr>
            </a:lvl3pPr>
            <a:lvl4pPr marL="2438339" marR="0" lvl="3" indent="-304792" algn="l" rtl="0">
              <a:lnSpc>
                <a:spcPct val="90000"/>
              </a:lnSpc>
              <a:spcBef>
                <a:spcPts val="533"/>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4pPr>
            <a:lvl5pPr marL="3047924" marR="0" lvl="4" indent="-304792" algn="l" rtl="0">
              <a:lnSpc>
                <a:spcPct val="90000"/>
              </a:lnSpc>
              <a:spcBef>
                <a:spcPts val="533"/>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5pPr>
            <a:lvl6pPr marL="3657509" marR="0" lvl="5" indent="-304792" algn="l" rtl="0">
              <a:lnSpc>
                <a:spcPct val="90000"/>
              </a:lnSpc>
              <a:spcBef>
                <a:spcPts val="533"/>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6pPr>
            <a:lvl7pPr marL="4267093" marR="0" lvl="6" indent="-304792" algn="l" rtl="0">
              <a:lnSpc>
                <a:spcPct val="90000"/>
              </a:lnSpc>
              <a:spcBef>
                <a:spcPts val="533"/>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7pPr>
            <a:lvl8pPr marL="4876678" marR="0" lvl="7" indent="-304792" algn="l" rtl="0">
              <a:lnSpc>
                <a:spcPct val="90000"/>
              </a:lnSpc>
              <a:spcBef>
                <a:spcPts val="533"/>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8pPr>
            <a:lvl9pPr marL="5486263" marR="0" lvl="8" indent="-304792" algn="l" rtl="0">
              <a:lnSpc>
                <a:spcPct val="90000"/>
              </a:lnSpc>
              <a:spcBef>
                <a:spcPts val="533"/>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17030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838200" y="365125"/>
            <a:ext cx="10515600" cy="1325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89" name="Shape 89"/>
          <p:cNvSpPr txBox="1">
            <a:spLocks noGrp="1"/>
          </p:cNvSpPr>
          <p:nvPr>
            <p:ph type="body" idx="1"/>
          </p:nvPr>
        </p:nvSpPr>
        <p:spPr>
          <a:xfrm>
            <a:off x="838200" y="1825625"/>
            <a:ext cx="5181600" cy="43512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2"/>
          </p:nvPr>
        </p:nvSpPr>
        <p:spPr>
          <a:xfrm>
            <a:off x="6172200" y="1825625"/>
            <a:ext cx="5181600" cy="43512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78182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838200" y="365125"/>
            <a:ext cx="10515600" cy="1325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96" name="Shape 96"/>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7627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B026-8ED0-4F64-9BF8-4198B0E30E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D2A062-B6A1-49F0-B32D-B7BA233FD1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E645D6-D4B3-4C31-9C6A-E48E66526303}"/>
              </a:ext>
            </a:extLst>
          </p:cNvPr>
          <p:cNvSpPr>
            <a:spLocks noGrp="1"/>
          </p:cNvSpPr>
          <p:nvPr>
            <p:ph type="dt" sz="half" idx="10"/>
          </p:nvPr>
        </p:nvSpPr>
        <p:spPr/>
        <p:txBody>
          <a:bodyPr/>
          <a:lstStyle/>
          <a:p>
            <a:fld id="{203EDFAE-0BFB-42EA-A44E-4A8A38F9A16E}" type="datetimeFigureOut">
              <a:rPr lang="en-GB" smtClean="0"/>
              <a:t>28/05/2020</a:t>
            </a:fld>
            <a:endParaRPr lang="en-GB"/>
          </a:p>
        </p:txBody>
      </p:sp>
      <p:sp>
        <p:nvSpPr>
          <p:cNvPr id="5" name="Footer Placeholder 4">
            <a:extLst>
              <a:ext uri="{FF2B5EF4-FFF2-40B4-BE49-F238E27FC236}">
                <a16:creationId xmlns:a16="http://schemas.microsoft.com/office/drawing/2014/main" id="{84FF6EFA-C0B9-4646-8F2B-E3B800A810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B9ED1-90EC-4EC0-B95C-FEE5417E4400}"/>
              </a:ext>
            </a:extLst>
          </p:cNvPr>
          <p:cNvSpPr>
            <a:spLocks noGrp="1"/>
          </p:cNvSpPr>
          <p:nvPr>
            <p:ph type="sldNum" sz="quarter" idx="12"/>
          </p:nvPr>
        </p:nvSpPr>
        <p:spPr/>
        <p:txBody>
          <a:bodyPr/>
          <a:lstStyle/>
          <a:p>
            <a:fld id="{19113379-08F6-411C-9998-465059B42622}" type="slidenum">
              <a:rPr lang="en-GB" smtClean="0"/>
              <a:t>‹#›</a:t>
            </a:fld>
            <a:endParaRPr lang="en-GB"/>
          </a:p>
        </p:txBody>
      </p:sp>
    </p:spTree>
    <p:extLst>
      <p:ext uri="{BB962C8B-B14F-4D97-AF65-F5344CB8AC3E}">
        <p14:creationId xmlns:p14="http://schemas.microsoft.com/office/powerpoint/2010/main" val="2826778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839788" y="457200"/>
            <a:ext cx="3932400" cy="16004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101" name="Shape 101"/>
          <p:cNvSpPr txBox="1">
            <a:spLocks noGrp="1"/>
          </p:cNvSpPr>
          <p:nvPr>
            <p:ph type="body" idx="1"/>
          </p:nvPr>
        </p:nvSpPr>
        <p:spPr>
          <a:xfrm>
            <a:off x="5183188" y="987425"/>
            <a:ext cx="6172400" cy="4873600"/>
          </a:xfrm>
          <a:prstGeom prst="rect">
            <a:avLst/>
          </a:prstGeom>
          <a:noFill/>
          <a:ln>
            <a:noFill/>
          </a:ln>
        </p:spPr>
        <p:txBody>
          <a:bodyPr spcFirstLastPara="1" wrap="square" lIns="68575" tIns="68575" rIns="68575" bIns="68575" anchor="t" anchorCtr="0"/>
          <a:lstStyle>
            <a:lvl1pPr marL="609585" marR="0" lvl="0" indent="-507987" algn="l" rtl="0">
              <a:lnSpc>
                <a:spcPct val="90000"/>
              </a:lnSpc>
              <a:spcBef>
                <a:spcPts val="1067"/>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1pPr>
            <a:lvl2pPr marL="1219170" marR="0" lvl="1" indent="-482588" algn="l" rtl="0">
              <a:lnSpc>
                <a:spcPct val="90000"/>
              </a:lnSpc>
              <a:spcBef>
                <a:spcPts val="533"/>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4pPr>
            <a:lvl5pPr marL="3047924" marR="0" lvl="4"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5pPr>
            <a:lvl6pPr marL="3657509" marR="0" lvl="5"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6pPr>
            <a:lvl7pPr marL="4267093" marR="0" lvl="6"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7pPr>
            <a:lvl8pPr marL="4876678" marR="0" lvl="7"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8pPr>
            <a:lvl9pPr marL="5486263" marR="0" lvl="8"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839788" y="2057400"/>
            <a:ext cx="3932400" cy="3811600"/>
          </a:xfrm>
          <a:prstGeom prst="rect">
            <a:avLst/>
          </a:prstGeom>
          <a:noFill/>
          <a:ln>
            <a:noFill/>
          </a:ln>
        </p:spPr>
        <p:txBody>
          <a:bodyPr spcFirstLastPara="1" wrap="square" lIns="68575" tIns="68575" rIns="68575" bIns="68575" anchor="t" anchorCtr="0"/>
          <a:lstStyle>
            <a:lvl1pPr marL="609585" marR="0" lvl="0" indent="-304792" algn="l" rtl="0">
              <a:lnSpc>
                <a:spcPct val="90000"/>
              </a:lnSpc>
              <a:spcBef>
                <a:spcPts val="1067"/>
              </a:spcBef>
              <a:spcAft>
                <a:spcPts val="0"/>
              </a:spcAft>
              <a:buClr>
                <a:schemeClr val="dk1"/>
              </a:buClr>
              <a:buSzPts val="2100"/>
              <a:buFont typeface="Arial"/>
              <a:buNone/>
              <a:defRPr sz="1600" b="0"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chemeClr val="dk1"/>
              </a:buClr>
              <a:buSzPts val="1800"/>
              <a:buFont typeface="Arial"/>
              <a:buNone/>
              <a:defRPr sz="1467" b="0" i="0" u="none" strike="noStrike" cap="none">
                <a:solidFill>
                  <a:schemeClr val="dk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dk1"/>
              </a:buClr>
              <a:buSzPts val="1500"/>
              <a:buFont typeface="Arial"/>
              <a:buNone/>
              <a:defRPr sz="1200" b="0"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5pPr>
            <a:lvl6pPr marL="3657509" marR="0" lvl="5"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6pPr>
            <a:lvl7pPr marL="4267093" marR="0" lvl="6"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7pPr>
            <a:lvl8pPr marL="4876678" marR="0" lvl="7"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8pPr>
            <a:lvl9pPr marL="5486263" marR="0" lvl="8"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08449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839788" y="457200"/>
            <a:ext cx="3932400" cy="16004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108" name="Shape 108"/>
          <p:cNvSpPr>
            <a:spLocks noGrp="1"/>
          </p:cNvSpPr>
          <p:nvPr>
            <p:ph type="pic" idx="2"/>
          </p:nvPr>
        </p:nvSpPr>
        <p:spPr>
          <a:xfrm>
            <a:off x="5183188" y="987425"/>
            <a:ext cx="6172400" cy="48736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1067"/>
              </a:spcBef>
              <a:spcAft>
                <a:spcPts val="0"/>
              </a:spcAft>
              <a:buClr>
                <a:schemeClr val="dk1"/>
              </a:buClr>
              <a:buSzPts val="1100"/>
              <a:buFont typeface="Arial"/>
              <a:buNone/>
              <a:defRPr sz="3200" b="0" i="0" u="none" strike="noStrike" cap="none">
                <a:solidFill>
                  <a:schemeClr val="dk1"/>
                </a:solidFill>
                <a:latin typeface="Calibri"/>
                <a:ea typeface="Calibri"/>
                <a:cs typeface="Calibri"/>
                <a:sym typeface="Calibri"/>
              </a:defRPr>
            </a:lvl1pPr>
            <a:lvl2pPr marL="457189" marR="0" lvl="1" indent="0" algn="l" rtl="0">
              <a:lnSpc>
                <a:spcPct val="90000"/>
              </a:lnSpc>
              <a:spcBef>
                <a:spcPts val="533"/>
              </a:spcBef>
              <a:spcAft>
                <a:spcPts val="0"/>
              </a:spcAft>
              <a:buClr>
                <a:schemeClr val="dk1"/>
              </a:buClr>
              <a:buSzPts val="1100"/>
              <a:buFont typeface="Arial"/>
              <a:buNone/>
              <a:defRPr sz="2800" b="0" i="0" u="none" strike="noStrike" cap="none">
                <a:solidFill>
                  <a:schemeClr val="dk1"/>
                </a:solidFill>
                <a:latin typeface="Calibri"/>
                <a:ea typeface="Calibri"/>
                <a:cs typeface="Calibri"/>
                <a:sym typeface="Calibri"/>
              </a:defRPr>
            </a:lvl2pPr>
            <a:lvl3pPr marL="914377" marR="0" lvl="2" indent="0" algn="l" rtl="0">
              <a:lnSpc>
                <a:spcPct val="90000"/>
              </a:lnSpc>
              <a:spcBef>
                <a:spcPts val="533"/>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3pPr>
            <a:lvl4pPr marL="1371566" marR="0" lvl="3" indent="0" algn="l" rtl="0">
              <a:lnSpc>
                <a:spcPct val="90000"/>
              </a:lnSpc>
              <a:spcBef>
                <a:spcPts val="533"/>
              </a:spcBef>
              <a:spcAft>
                <a:spcPts val="0"/>
              </a:spcAft>
              <a:buClr>
                <a:schemeClr val="dk1"/>
              </a:buClr>
              <a:buSzPts val="1100"/>
              <a:buFont typeface="Arial"/>
              <a:buNone/>
              <a:defRPr sz="2000" b="0" i="0" u="none" strike="noStrike" cap="none">
                <a:solidFill>
                  <a:schemeClr val="dk1"/>
                </a:solidFill>
                <a:latin typeface="Calibri"/>
                <a:ea typeface="Calibri"/>
                <a:cs typeface="Calibri"/>
                <a:sym typeface="Calibri"/>
              </a:defRPr>
            </a:lvl4pPr>
            <a:lvl5pPr marL="1828754" marR="0" lvl="4" indent="0" algn="l" rtl="0">
              <a:lnSpc>
                <a:spcPct val="90000"/>
              </a:lnSpc>
              <a:spcBef>
                <a:spcPts val="533"/>
              </a:spcBef>
              <a:spcAft>
                <a:spcPts val="0"/>
              </a:spcAft>
              <a:buClr>
                <a:schemeClr val="dk1"/>
              </a:buClr>
              <a:buSzPts val="1100"/>
              <a:buFont typeface="Arial"/>
              <a:buNone/>
              <a:defRPr sz="2000" b="0" i="0" u="none" strike="noStrike" cap="none">
                <a:solidFill>
                  <a:schemeClr val="dk1"/>
                </a:solidFill>
                <a:latin typeface="Calibri"/>
                <a:ea typeface="Calibri"/>
                <a:cs typeface="Calibri"/>
                <a:sym typeface="Calibri"/>
              </a:defRPr>
            </a:lvl5pPr>
            <a:lvl6pPr marL="2285943" marR="0" lvl="5" indent="0" algn="l" rtl="0">
              <a:lnSpc>
                <a:spcPct val="90000"/>
              </a:lnSpc>
              <a:spcBef>
                <a:spcPts val="533"/>
              </a:spcBef>
              <a:spcAft>
                <a:spcPts val="0"/>
              </a:spcAft>
              <a:buClr>
                <a:schemeClr val="dk1"/>
              </a:buClr>
              <a:buSzPts val="1100"/>
              <a:buFont typeface="Arial"/>
              <a:buNone/>
              <a:defRPr sz="2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33"/>
              </a:spcBef>
              <a:spcAft>
                <a:spcPts val="0"/>
              </a:spcAft>
              <a:buClr>
                <a:schemeClr val="dk1"/>
              </a:buClr>
              <a:buSzPts val="1100"/>
              <a:buFont typeface="Arial"/>
              <a:buNone/>
              <a:defRPr sz="2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33"/>
              </a:spcBef>
              <a:spcAft>
                <a:spcPts val="0"/>
              </a:spcAft>
              <a:buClr>
                <a:schemeClr val="dk1"/>
              </a:buClr>
              <a:buSzPts val="1100"/>
              <a:buFont typeface="Arial"/>
              <a:buNone/>
              <a:defRPr sz="2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33"/>
              </a:spcBef>
              <a:spcAft>
                <a:spcPts val="0"/>
              </a:spcAft>
              <a:buClr>
                <a:schemeClr val="dk1"/>
              </a:buClr>
              <a:buSzPts val="11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839788" y="2057400"/>
            <a:ext cx="3932400" cy="3811600"/>
          </a:xfrm>
          <a:prstGeom prst="rect">
            <a:avLst/>
          </a:prstGeom>
          <a:noFill/>
          <a:ln>
            <a:noFill/>
          </a:ln>
        </p:spPr>
        <p:txBody>
          <a:bodyPr spcFirstLastPara="1" wrap="square" lIns="68575" tIns="68575" rIns="68575" bIns="68575" anchor="t" anchorCtr="0"/>
          <a:lstStyle>
            <a:lvl1pPr marL="609585" marR="0" lvl="0" indent="-304792" algn="l" rtl="0">
              <a:lnSpc>
                <a:spcPct val="90000"/>
              </a:lnSpc>
              <a:spcBef>
                <a:spcPts val="1067"/>
              </a:spcBef>
              <a:spcAft>
                <a:spcPts val="0"/>
              </a:spcAft>
              <a:buClr>
                <a:schemeClr val="dk1"/>
              </a:buClr>
              <a:buSzPts val="2100"/>
              <a:buFont typeface="Arial"/>
              <a:buNone/>
              <a:defRPr sz="1600" b="0"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chemeClr val="dk1"/>
              </a:buClr>
              <a:buSzPts val="1800"/>
              <a:buFont typeface="Arial"/>
              <a:buNone/>
              <a:defRPr sz="1467" b="0" i="0" u="none" strike="noStrike" cap="none">
                <a:solidFill>
                  <a:schemeClr val="dk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dk1"/>
              </a:buClr>
              <a:buSzPts val="1500"/>
              <a:buFont typeface="Arial"/>
              <a:buNone/>
              <a:defRPr sz="1200" b="0"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5pPr>
            <a:lvl6pPr marL="3657509" marR="0" lvl="5"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6pPr>
            <a:lvl7pPr marL="4267093" marR="0" lvl="6"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7pPr>
            <a:lvl8pPr marL="4876678" marR="0" lvl="7"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8pPr>
            <a:lvl9pPr marL="5486263" marR="0" lvl="8"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13559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838200" y="365125"/>
            <a:ext cx="10515600" cy="1325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115" name="Shape 115"/>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89031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7133400" y="1956725"/>
            <a:ext cx="5812000" cy="26288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121" name="Shape 121"/>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3528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300" y="0"/>
            <a:ext cx="12192299" cy="6858016"/>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a:off x="-175" y="1541675"/>
              <a:ext cx="6870000" cy="2060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8198672"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8400998"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7996345"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8198672"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400998"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996345"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21;p2"/>
              <p:cNvSpPr/>
              <p:nvPr/>
            </p:nvSpPr>
            <p:spPr>
              <a:xfrm>
                <a:off x="8198672"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2;p2"/>
              <p:cNvSpPr/>
              <p:nvPr/>
            </p:nvSpPr>
            <p:spPr>
              <a:xfrm>
                <a:off x="8400998"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a:off x="7996345"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2"/>
              <p:cNvSpPr/>
              <p:nvPr/>
            </p:nvSpPr>
            <p:spPr>
              <a:xfrm>
                <a:off x="8198672"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2"/>
              <p:cNvSpPr/>
              <p:nvPr/>
            </p:nvSpPr>
            <p:spPr>
              <a:xfrm>
                <a:off x="8400998"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2"/>
              <p:cNvSpPr/>
              <p:nvPr/>
            </p:nvSpPr>
            <p:spPr>
              <a:xfrm>
                <a:off x="8603324"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2"/>
              <p:cNvSpPr/>
              <p:nvPr/>
            </p:nvSpPr>
            <p:spPr>
              <a:xfrm>
                <a:off x="8603324"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2"/>
              <p:cNvSpPr/>
              <p:nvPr/>
            </p:nvSpPr>
            <p:spPr>
              <a:xfrm>
                <a:off x="8603324"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2"/>
              <p:cNvSpPr/>
              <p:nvPr/>
            </p:nvSpPr>
            <p:spPr>
              <a:xfrm>
                <a:off x="8603349"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2"/>
              <p:cNvSpPr/>
              <p:nvPr/>
            </p:nvSpPr>
            <p:spPr>
              <a:xfrm>
                <a:off x="7224547"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2"/>
              <p:cNvSpPr/>
              <p:nvPr/>
            </p:nvSpPr>
            <p:spPr>
              <a:xfrm>
                <a:off x="7426873"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2"/>
              <p:cNvSpPr/>
              <p:nvPr/>
            </p:nvSpPr>
            <p:spPr>
              <a:xfrm>
                <a:off x="7022220"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2"/>
              <p:cNvSpPr/>
              <p:nvPr/>
            </p:nvSpPr>
            <p:spPr>
              <a:xfrm>
                <a:off x="7224547"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2"/>
              <p:cNvSpPr/>
              <p:nvPr/>
            </p:nvSpPr>
            <p:spPr>
              <a:xfrm>
                <a:off x="7426873"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2"/>
              <p:cNvSpPr/>
              <p:nvPr/>
            </p:nvSpPr>
            <p:spPr>
              <a:xfrm>
                <a:off x="7022220"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2"/>
              <p:cNvSpPr/>
              <p:nvPr/>
            </p:nvSpPr>
            <p:spPr>
              <a:xfrm>
                <a:off x="7224547"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2"/>
              <p:cNvSpPr/>
              <p:nvPr/>
            </p:nvSpPr>
            <p:spPr>
              <a:xfrm>
                <a:off x="7426873"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2"/>
              <p:cNvSpPr/>
              <p:nvPr/>
            </p:nvSpPr>
            <p:spPr>
              <a:xfrm>
                <a:off x="7022220"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2"/>
              <p:cNvSpPr/>
              <p:nvPr/>
            </p:nvSpPr>
            <p:spPr>
              <a:xfrm>
                <a:off x="7224547"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2"/>
              <p:cNvSpPr/>
              <p:nvPr/>
            </p:nvSpPr>
            <p:spPr>
              <a:xfrm>
                <a:off x="7426873"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2"/>
              <p:cNvSpPr/>
              <p:nvPr/>
            </p:nvSpPr>
            <p:spPr>
              <a:xfrm>
                <a:off x="7629199"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 name="Google Shape;44;p2"/>
              <p:cNvSpPr/>
              <p:nvPr/>
            </p:nvSpPr>
            <p:spPr>
              <a:xfrm>
                <a:off x="7629199"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45;p2"/>
              <p:cNvSpPr/>
              <p:nvPr/>
            </p:nvSpPr>
            <p:spPr>
              <a:xfrm>
                <a:off x="7629199"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2"/>
              <p:cNvSpPr/>
              <p:nvPr/>
            </p:nvSpPr>
            <p:spPr>
              <a:xfrm>
                <a:off x="7629224"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2"/>
              <p:cNvSpPr/>
              <p:nvPr/>
            </p:nvSpPr>
            <p:spPr>
              <a:xfrm>
                <a:off x="7022220"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2"/>
              <p:cNvSpPr/>
              <p:nvPr/>
            </p:nvSpPr>
            <p:spPr>
              <a:xfrm>
                <a:off x="7224547"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2"/>
              <p:cNvSpPr/>
              <p:nvPr/>
            </p:nvSpPr>
            <p:spPr>
              <a:xfrm>
                <a:off x="7426873"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2"/>
              <p:cNvSpPr/>
              <p:nvPr/>
            </p:nvSpPr>
            <p:spPr>
              <a:xfrm>
                <a:off x="7022220"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2"/>
              <p:cNvSpPr/>
              <p:nvPr/>
            </p:nvSpPr>
            <p:spPr>
              <a:xfrm>
                <a:off x="7224547"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2"/>
              <p:cNvSpPr/>
              <p:nvPr/>
            </p:nvSpPr>
            <p:spPr>
              <a:xfrm>
                <a:off x="7426873"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2"/>
              <p:cNvSpPr/>
              <p:nvPr/>
            </p:nvSpPr>
            <p:spPr>
              <a:xfrm>
                <a:off x="7022220"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2"/>
              <p:cNvSpPr/>
              <p:nvPr/>
            </p:nvSpPr>
            <p:spPr>
              <a:xfrm>
                <a:off x="7224547"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2"/>
              <p:cNvSpPr/>
              <p:nvPr/>
            </p:nvSpPr>
            <p:spPr>
              <a:xfrm>
                <a:off x="7426873"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2"/>
              <p:cNvSpPr/>
              <p:nvPr/>
            </p:nvSpPr>
            <p:spPr>
              <a:xfrm>
                <a:off x="7022220"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2"/>
              <p:cNvSpPr/>
              <p:nvPr/>
            </p:nvSpPr>
            <p:spPr>
              <a:xfrm>
                <a:off x="7224547"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2"/>
              <p:cNvSpPr/>
              <p:nvPr/>
            </p:nvSpPr>
            <p:spPr>
              <a:xfrm>
                <a:off x="7426873"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2"/>
              <p:cNvSpPr/>
              <p:nvPr/>
            </p:nvSpPr>
            <p:spPr>
              <a:xfrm>
                <a:off x="7629199"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2"/>
              <p:cNvSpPr/>
              <p:nvPr/>
            </p:nvSpPr>
            <p:spPr>
              <a:xfrm>
                <a:off x="7629199"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2"/>
              <p:cNvSpPr/>
              <p:nvPr/>
            </p:nvSpPr>
            <p:spPr>
              <a:xfrm>
                <a:off x="7629199"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2"/>
              <p:cNvSpPr/>
              <p:nvPr/>
            </p:nvSpPr>
            <p:spPr>
              <a:xfrm>
                <a:off x="7629224"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2"/>
              <p:cNvSpPr/>
              <p:nvPr/>
            </p:nvSpPr>
            <p:spPr>
              <a:xfrm>
                <a:off x="7022220"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2"/>
              <p:cNvSpPr/>
              <p:nvPr/>
            </p:nvSpPr>
            <p:spPr>
              <a:xfrm>
                <a:off x="7224547"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2"/>
              <p:cNvSpPr/>
              <p:nvPr/>
            </p:nvSpPr>
            <p:spPr>
              <a:xfrm>
                <a:off x="7426873"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2"/>
              <p:cNvSpPr/>
              <p:nvPr/>
            </p:nvSpPr>
            <p:spPr>
              <a:xfrm>
                <a:off x="7022220"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2"/>
              <p:cNvSpPr/>
              <p:nvPr/>
            </p:nvSpPr>
            <p:spPr>
              <a:xfrm>
                <a:off x="7224547"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2"/>
              <p:cNvSpPr/>
              <p:nvPr/>
            </p:nvSpPr>
            <p:spPr>
              <a:xfrm>
                <a:off x="7426873"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2"/>
              <p:cNvSpPr/>
              <p:nvPr/>
            </p:nvSpPr>
            <p:spPr>
              <a:xfrm>
                <a:off x="7629199"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2"/>
              <p:cNvSpPr/>
              <p:nvPr/>
            </p:nvSpPr>
            <p:spPr>
              <a:xfrm>
                <a:off x="7629224"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2"/>
              <p:cNvSpPr/>
              <p:nvPr/>
            </p:nvSpPr>
            <p:spPr>
              <a:xfrm>
                <a:off x="-175" y="2255817"/>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2"/>
              <p:cNvSpPr/>
              <p:nvPr/>
            </p:nvSpPr>
            <p:spPr>
              <a:xfrm>
                <a:off x="-175" y="2524353"/>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2"/>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2"/>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2"/>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2"/>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2"/>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2"/>
              <p:cNvSpPr/>
              <p:nvPr/>
            </p:nvSpPr>
            <p:spPr>
              <a:xfrm>
                <a:off x="1611259"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2"/>
              <p:cNvSpPr/>
              <p:nvPr/>
            </p:nvSpPr>
            <p:spPr>
              <a:xfrm>
                <a:off x="1611209"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2"/>
              <p:cNvSpPr/>
              <p:nvPr/>
            </p:nvSpPr>
            <p:spPr>
              <a:xfrm>
                <a:off x="1611209" y="30614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2"/>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2"/>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2"/>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2"/>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2"/>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2"/>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2"/>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2"/>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2"/>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2"/>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2"/>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2"/>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2"/>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2"/>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2"/>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04" name="Google Shape;104;p2"/>
          <p:cNvSpPr txBox="1">
            <a:spLocks noGrp="1"/>
          </p:cNvSpPr>
          <p:nvPr>
            <p:ph type="ctrTitle"/>
          </p:nvPr>
        </p:nvSpPr>
        <p:spPr>
          <a:xfrm>
            <a:off x="914400" y="2055567"/>
            <a:ext cx="7653600" cy="27468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96143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05"/>
        <p:cNvGrpSpPr/>
        <p:nvPr/>
      </p:nvGrpSpPr>
      <p:grpSpPr>
        <a:xfrm>
          <a:off x="0" y="0"/>
          <a:ext cx="0" cy="0"/>
          <a:chOff x="0" y="0"/>
          <a:chExt cx="0" cy="0"/>
        </a:xfrm>
      </p:grpSpPr>
      <p:sp>
        <p:nvSpPr>
          <p:cNvPr id="106" name="Google Shape;106;p3"/>
          <p:cNvSpPr/>
          <p:nvPr/>
        </p:nvSpPr>
        <p:spPr>
          <a:xfrm>
            <a:off x="8133811" y="17"/>
            <a:ext cx="40672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3"/>
          <p:cNvSpPr/>
          <p:nvPr/>
        </p:nvSpPr>
        <p:spPr>
          <a:xfrm>
            <a:off x="-233" y="2055567"/>
            <a:ext cx="9160000" cy="2746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8" name="Google Shape;108;p3"/>
          <p:cNvGrpSpPr/>
          <p:nvPr/>
        </p:nvGrpSpPr>
        <p:grpSpPr>
          <a:xfrm>
            <a:off x="11303461" y="5969451"/>
            <a:ext cx="888537" cy="888565"/>
            <a:chOff x="7996345" y="980275"/>
            <a:chExt cx="666403" cy="666424"/>
          </a:xfrm>
        </p:grpSpPr>
        <p:sp>
          <p:nvSpPr>
            <p:cNvPr id="109" name="Google Shape;109;p3"/>
            <p:cNvSpPr/>
            <p:nvPr/>
          </p:nvSpPr>
          <p:spPr>
            <a:xfrm>
              <a:off x="7996345"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3"/>
            <p:cNvSpPr/>
            <p:nvPr/>
          </p:nvSpPr>
          <p:spPr>
            <a:xfrm>
              <a:off x="8198672"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3"/>
            <p:cNvSpPr/>
            <p:nvPr/>
          </p:nvSpPr>
          <p:spPr>
            <a:xfrm>
              <a:off x="8400998"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3"/>
            <p:cNvSpPr/>
            <p:nvPr/>
          </p:nvSpPr>
          <p:spPr>
            <a:xfrm>
              <a:off x="7996345"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3"/>
            <p:cNvSpPr/>
            <p:nvPr/>
          </p:nvSpPr>
          <p:spPr>
            <a:xfrm>
              <a:off x="8198672"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3"/>
            <p:cNvSpPr/>
            <p:nvPr/>
          </p:nvSpPr>
          <p:spPr>
            <a:xfrm>
              <a:off x="8400998"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3"/>
            <p:cNvSpPr/>
            <p:nvPr/>
          </p:nvSpPr>
          <p:spPr>
            <a:xfrm>
              <a:off x="7996345"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3"/>
            <p:cNvSpPr/>
            <p:nvPr/>
          </p:nvSpPr>
          <p:spPr>
            <a:xfrm>
              <a:off x="8198672"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3"/>
            <p:cNvSpPr/>
            <p:nvPr/>
          </p:nvSpPr>
          <p:spPr>
            <a:xfrm>
              <a:off x="8400998"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3"/>
            <p:cNvSpPr/>
            <p:nvPr/>
          </p:nvSpPr>
          <p:spPr>
            <a:xfrm>
              <a:off x="7996345"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3"/>
            <p:cNvSpPr/>
            <p:nvPr/>
          </p:nvSpPr>
          <p:spPr>
            <a:xfrm>
              <a:off x="8198672"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3"/>
            <p:cNvSpPr/>
            <p:nvPr/>
          </p:nvSpPr>
          <p:spPr>
            <a:xfrm>
              <a:off x="8400998"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3"/>
            <p:cNvSpPr/>
            <p:nvPr/>
          </p:nvSpPr>
          <p:spPr>
            <a:xfrm>
              <a:off x="8603324"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3"/>
            <p:cNvSpPr/>
            <p:nvPr/>
          </p:nvSpPr>
          <p:spPr>
            <a:xfrm>
              <a:off x="8603324"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3"/>
            <p:cNvSpPr/>
            <p:nvPr/>
          </p:nvSpPr>
          <p:spPr>
            <a:xfrm>
              <a:off x="8603324"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4" name="Google Shape;124;p3"/>
            <p:cNvSpPr/>
            <p:nvPr/>
          </p:nvSpPr>
          <p:spPr>
            <a:xfrm>
              <a:off x="8603349"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25" name="Google Shape;125;p3"/>
          <p:cNvGrpSpPr/>
          <p:nvPr/>
        </p:nvGrpSpPr>
        <p:grpSpPr>
          <a:xfrm>
            <a:off x="9390074" y="2055553"/>
            <a:ext cx="677825" cy="2746783"/>
            <a:chOff x="7022220" y="1541675"/>
            <a:chExt cx="464052" cy="1880499"/>
          </a:xfrm>
        </p:grpSpPr>
        <p:sp>
          <p:nvSpPr>
            <p:cNvPr id="126" name="Google Shape;126;p3"/>
            <p:cNvSpPr/>
            <p:nvPr/>
          </p:nvSpPr>
          <p:spPr>
            <a:xfrm>
              <a:off x="7022220"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 name="Google Shape;127;p3"/>
            <p:cNvSpPr/>
            <p:nvPr/>
          </p:nvSpPr>
          <p:spPr>
            <a:xfrm>
              <a:off x="7224547"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8" name="Google Shape;128;p3"/>
            <p:cNvSpPr/>
            <p:nvPr/>
          </p:nvSpPr>
          <p:spPr>
            <a:xfrm>
              <a:off x="7426873"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3"/>
            <p:cNvSpPr/>
            <p:nvPr/>
          </p:nvSpPr>
          <p:spPr>
            <a:xfrm>
              <a:off x="7022220"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3"/>
            <p:cNvSpPr/>
            <p:nvPr/>
          </p:nvSpPr>
          <p:spPr>
            <a:xfrm>
              <a:off x="7224547"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3"/>
            <p:cNvSpPr/>
            <p:nvPr/>
          </p:nvSpPr>
          <p:spPr>
            <a:xfrm>
              <a:off x="7426873"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3"/>
            <p:cNvSpPr/>
            <p:nvPr/>
          </p:nvSpPr>
          <p:spPr>
            <a:xfrm>
              <a:off x="7022220"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3"/>
            <p:cNvSpPr/>
            <p:nvPr/>
          </p:nvSpPr>
          <p:spPr>
            <a:xfrm>
              <a:off x="7224547"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3"/>
            <p:cNvSpPr/>
            <p:nvPr/>
          </p:nvSpPr>
          <p:spPr>
            <a:xfrm>
              <a:off x="7426873"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3"/>
            <p:cNvSpPr/>
            <p:nvPr/>
          </p:nvSpPr>
          <p:spPr>
            <a:xfrm>
              <a:off x="7022220"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 name="Google Shape;136;p3"/>
            <p:cNvSpPr/>
            <p:nvPr/>
          </p:nvSpPr>
          <p:spPr>
            <a:xfrm>
              <a:off x="7224547"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3"/>
            <p:cNvSpPr/>
            <p:nvPr/>
          </p:nvSpPr>
          <p:spPr>
            <a:xfrm>
              <a:off x="7426873"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3"/>
            <p:cNvSpPr/>
            <p:nvPr/>
          </p:nvSpPr>
          <p:spPr>
            <a:xfrm>
              <a:off x="7022220"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3"/>
            <p:cNvSpPr/>
            <p:nvPr/>
          </p:nvSpPr>
          <p:spPr>
            <a:xfrm>
              <a:off x="7224547"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3"/>
            <p:cNvSpPr/>
            <p:nvPr/>
          </p:nvSpPr>
          <p:spPr>
            <a:xfrm>
              <a:off x="7426873"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3"/>
            <p:cNvSpPr/>
            <p:nvPr/>
          </p:nvSpPr>
          <p:spPr>
            <a:xfrm>
              <a:off x="7022220"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3"/>
            <p:cNvSpPr/>
            <p:nvPr/>
          </p:nvSpPr>
          <p:spPr>
            <a:xfrm>
              <a:off x="7224547"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3"/>
            <p:cNvSpPr/>
            <p:nvPr/>
          </p:nvSpPr>
          <p:spPr>
            <a:xfrm>
              <a:off x="7426873"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3"/>
            <p:cNvSpPr/>
            <p:nvPr/>
          </p:nvSpPr>
          <p:spPr>
            <a:xfrm>
              <a:off x="7022220"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3"/>
            <p:cNvSpPr/>
            <p:nvPr/>
          </p:nvSpPr>
          <p:spPr>
            <a:xfrm>
              <a:off x="7224547"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3"/>
            <p:cNvSpPr/>
            <p:nvPr/>
          </p:nvSpPr>
          <p:spPr>
            <a:xfrm>
              <a:off x="7426873"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3"/>
            <p:cNvSpPr/>
            <p:nvPr/>
          </p:nvSpPr>
          <p:spPr>
            <a:xfrm>
              <a:off x="7022220"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3"/>
            <p:cNvSpPr/>
            <p:nvPr/>
          </p:nvSpPr>
          <p:spPr>
            <a:xfrm>
              <a:off x="7224547"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3"/>
            <p:cNvSpPr/>
            <p:nvPr/>
          </p:nvSpPr>
          <p:spPr>
            <a:xfrm>
              <a:off x="7426873"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3"/>
            <p:cNvSpPr/>
            <p:nvPr/>
          </p:nvSpPr>
          <p:spPr>
            <a:xfrm>
              <a:off x="7022220"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3"/>
            <p:cNvSpPr/>
            <p:nvPr/>
          </p:nvSpPr>
          <p:spPr>
            <a:xfrm>
              <a:off x="7224547"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3"/>
            <p:cNvSpPr/>
            <p:nvPr/>
          </p:nvSpPr>
          <p:spPr>
            <a:xfrm>
              <a:off x="7426873"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3"/>
            <p:cNvSpPr/>
            <p:nvPr/>
          </p:nvSpPr>
          <p:spPr>
            <a:xfrm>
              <a:off x="7022220"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3"/>
            <p:cNvSpPr/>
            <p:nvPr/>
          </p:nvSpPr>
          <p:spPr>
            <a:xfrm>
              <a:off x="7224547"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3"/>
            <p:cNvSpPr/>
            <p:nvPr/>
          </p:nvSpPr>
          <p:spPr>
            <a:xfrm>
              <a:off x="7426873"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6" name="Google Shape;156;p3"/>
          <p:cNvGrpSpPr/>
          <p:nvPr/>
        </p:nvGrpSpPr>
        <p:grpSpPr>
          <a:xfrm>
            <a:off x="-300" y="2847174"/>
            <a:ext cx="402429" cy="1163693"/>
            <a:chOff x="-225" y="1987280"/>
            <a:chExt cx="318950" cy="922298"/>
          </a:xfrm>
        </p:grpSpPr>
        <p:sp>
          <p:nvSpPr>
            <p:cNvPr id="157" name="Google Shape;157;p3"/>
            <p:cNvSpPr/>
            <p:nvPr/>
          </p:nvSpPr>
          <p:spPr>
            <a:xfrm>
              <a:off x="-175" y="1987280"/>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3"/>
            <p:cNvSpPr/>
            <p:nvPr/>
          </p:nvSpPr>
          <p:spPr>
            <a:xfrm>
              <a:off x="-175"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3"/>
            <p:cNvSpPr/>
            <p:nvPr/>
          </p:nvSpPr>
          <p:spPr>
            <a:xfrm>
              <a:off x="-175"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3"/>
            <p:cNvSpPr/>
            <p:nvPr/>
          </p:nvSpPr>
          <p:spPr>
            <a:xfrm>
              <a:off x="-225"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1" name="Google Shape;161;p3"/>
          <p:cNvGrpSpPr/>
          <p:nvPr/>
        </p:nvGrpSpPr>
        <p:grpSpPr>
          <a:xfrm>
            <a:off x="11789567" y="891813"/>
            <a:ext cx="402429" cy="1163743"/>
            <a:chOff x="-225" y="2255817"/>
            <a:chExt cx="318950" cy="922336"/>
          </a:xfrm>
        </p:grpSpPr>
        <p:sp>
          <p:nvSpPr>
            <p:cNvPr id="162" name="Google Shape;162;p3"/>
            <p:cNvSpPr/>
            <p:nvPr/>
          </p:nvSpPr>
          <p:spPr>
            <a:xfrm>
              <a:off x="-175" y="2255817"/>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3"/>
            <p:cNvSpPr/>
            <p:nvPr/>
          </p:nvSpPr>
          <p:spPr>
            <a:xfrm>
              <a:off x="-175" y="25243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3"/>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3"/>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6" name="Google Shape;166;p3"/>
          <p:cNvGrpSpPr/>
          <p:nvPr/>
        </p:nvGrpSpPr>
        <p:grpSpPr>
          <a:xfrm>
            <a:off x="8133800" y="5694246"/>
            <a:ext cx="402429" cy="1163743"/>
            <a:chOff x="-225" y="2255817"/>
            <a:chExt cx="318950" cy="922336"/>
          </a:xfrm>
        </p:grpSpPr>
        <p:sp>
          <p:nvSpPr>
            <p:cNvPr id="167" name="Google Shape;167;p3"/>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3"/>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3"/>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3"/>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1" name="Google Shape;171;p3"/>
          <p:cNvGrpSpPr/>
          <p:nvPr/>
        </p:nvGrpSpPr>
        <p:grpSpPr>
          <a:xfrm>
            <a:off x="914394" y="0"/>
            <a:ext cx="888537" cy="888565"/>
            <a:chOff x="7996345" y="980275"/>
            <a:chExt cx="666403" cy="666424"/>
          </a:xfrm>
        </p:grpSpPr>
        <p:sp>
          <p:nvSpPr>
            <p:cNvPr id="172" name="Google Shape;172;p3"/>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3"/>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3"/>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3"/>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3"/>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3"/>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3"/>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 name="Google Shape;179;p3"/>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3"/>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 name="Google Shape;181;p3"/>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 name="Google Shape;182;p3"/>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 name="Google Shape;183;p3"/>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3"/>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3"/>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3"/>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3"/>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88" name="Google Shape;188;p3"/>
          <p:cNvSpPr txBox="1">
            <a:spLocks noGrp="1"/>
          </p:cNvSpPr>
          <p:nvPr>
            <p:ph type="ctrTitle"/>
          </p:nvPr>
        </p:nvSpPr>
        <p:spPr>
          <a:xfrm>
            <a:off x="804567" y="2392167"/>
            <a:ext cx="7329600" cy="11636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3600"/>
              <a:buNone/>
              <a:defRPr sz="4800">
                <a:solidFill>
                  <a:schemeClr val="dk1"/>
                </a:solidFill>
              </a:defRPr>
            </a:lvl1pPr>
            <a:lvl2pPr lvl="1" rtl="0">
              <a:spcBef>
                <a:spcPts val="0"/>
              </a:spcBef>
              <a:spcAft>
                <a:spcPts val="0"/>
              </a:spcAft>
              <a:buClr>
                <a:schemeClr val="dk1"/>
              </a:buClr>
              <a:buSzPts val="3600"/>
              <a:buNone/>
              <a:defRPr sz="4800">
                <a:solidFill>
                  <a:schemeClr val="dk1"/>
                </a:solidFill>
              </a:defRPr>
            </a:lvl2pPr>
            <a:lvl3pPr lvl="2" rtl="0">
              <a:spcBef>
                <a:spcPts val="0"/>
              </a:spcBef>
              <a:spcAft>
                <a:spcPts val="0"/>
              </a:spcAft>
              <a:buClr>
                <a:schemeClr val="dk1"/>
              </a:buClr>
              <a:buSzPts val="3600"/>
              <a:buNone/>
              <a:defRPr sz="4800">
                <a:solidFill>
                  <a:schemeClr val="dk1"/>
                </a:solidFill>
              </a:defRPr>
            </a:lvl3pPr>
            <a:lvl4pPr lvl="3" rtl="0">
              <a:spcBef>
                <a:spcPts val="0"/>
              </a:spcBef>
              <a:spcAft>
                <a:spcPts val="0"/>
              </a:spcAft>
              <a:buClr>
                <a:schemeClr val="dk1"/>
              </a:buClr>
              <a:buSzPts val="3600"/>
              <a:buNone/>
              <a:defRPr sz="4800">
                <a:solidFill>
                  <a:schemeClr val="dk1"/>
                </a:solidFill>
              </a:defRPr>
            </a:lvl4pPr>
            <a:lvl5pPr lvl="4" rtl="0">
              <a:spcBef>
                <a:spcPts val="0"/>
              </a:spcBef>
              <a:spcAft>
                <a:spcPts val="0"/>
              </a:spcAft>
              <a:buClr>
                <a:schemeClr val="dk1"/>
              </a:buClr>
              <a:buSzPts val="3600"/>
              <a:buNone/>
              <a:defRPr sz="4800">
                <a:solidFill>
                  <a:schemeClr val="dk1"/>
                </a:solidFill>
              </a:defRPr>
            </a:lvl5pPr>
            <a:lvl6pPr lvl="5" rtl="0">
              <a:spcBef>
                <a:spcPts val="0"/>
              </a:spcBef>
              <a:spcAft>
                <a:spcPts val="0"/>
              </a:spcAft>
              <a:buClr>
                <a:schemeClr val="dk1"/>
              </a:buClr>
              <a:buSzPts val="3600"/>
              <a:buNone/>
              <a:defRPr sz="4800">
                <a:solidFill>
                  <a:schemeClr val="dk1"/>
                </a:solidFill>
              </a:defRPr>
            </a:lvl6pPr>
            <a:lvl7pPr lvl="6" rtl="0">
              <a:spcBef>
                <a:spcPts val="0"/>
              </a:spcBef>
              <a:spcAft>
                <a:spcPts val="0"/>
              </a:spcAft>
              <a:buClr>
                <a:schemeClr val="dk1"/>
              </a:buClr>
              <a:buSzPts val="3600"/>
              <a:buNone/>
              <a:defRPr sz="4800">
                <a:solidFill>
                  <a:schemeClr val="dk1"/>
                </a:solidFill>
              </a:defRPr>
            </a:lvl7pPr>
            <a:lvl8pPr lvl="7" rtl="0">
              <a:spcBef>
                <a:spcPts val="0"/>
              </a:spcBef>
              <a:spcAft>
                <a:spcPts val="0"/>
              </a:spcAft>
              <a:buClr>
                <a:schemeClr val="dk1"/>
              </a:buClr>
              <a:buSzPts val="3600"/>
              <a:buNone/>
              <a:defRPr sz="4800">
                <a:solidFill>
                  <a:schemeClr val="dk1"/>
                </a:solidFill>
              </a:defRPr>
            </a:lvl8pPr>
            <a:lvl9pPr lvl="8" rtl="0">
              <a:spcBef>
                <a:spcPts val="0"/>
              </a:spcBef>
              <a:spcAft>
                <a:spcPts val="0"/>
              </a:spcAft>
              <a:buClr>
                <a:schemeClr val="dk1"/>
              </a:buClr>
              <a:buSzPts val="3600"/>
              <a:buNone/>
              <a:defRPr sz="4800">
                <a:solidFill>
                  <a:schemeClr val="dk1"/>
                </a:solidFill>
              </a:defRPr>
            </a:lvl9pPr>
          </a:lstStyle>
          <a:p>
            <a:endParaRPr/>
          </a:p>
        </p:txBody>
      </p:sp>
      <p:sp>
        <p:nvSpPr>
          <p:cNvPr id="189" name="Google Shape;189;p3"/>
          <p:cNvSpPr txBox="1">
            <a:spLocks noGrp="1"/>
          </p:cNvSpPr>
          <p:nvPr>
            <p:ph type="subTitle" idx="1"/>
          </p:nvPr>
        </p:nvSpPr>
        <p:spPr>
          <a:xfrm>
            <a:off x="804567" y="3472899"/>
            <a:ext cx="7329600" cy="5064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3000"/>
              <a:buNone/>
              <a:defRPr sz="4000">
                <a:solidFill>
                  <a:schemeClr val="lt1"/>
                </a:solidFill>
              </a:defRPr>
            </a:lvl2pPr>
            <a:lvl3pPr lvl="2" rtl="0">
              <a:spcBef>
                <a:spcPts val="0"/>
              </a:spcBef>
              <a:spcAft>
                <a:spcPts val="0"/>
              </a:spcAft>
              <a:buClr>
                <a:schemeClr val="lt1"/>
              </a:buClr>
              <a:buSzPts val="3000"/>
              <a:buNone/>
              <a:defRPr sz="4000">
                <a:solidFill>
                  <a:schemeClr val="lt1"/>
                </a:solidFill>
              </a:defRPr>
            </a:lvl3pPr>
            <a:lvl4pPr lvl="3" rtl="0">
              <a:spcBef>
                <a:spcPts val="0"/>
              </a:spcBef>
              <a:spcAft>
                <a:spcPts val="0"/>
              </a:spcAft>
              <a:buClr>
                <a:schemeClr val="lt1"/>
              </a:buClr>
              <a:buSzPts val="3000"/>
              <a:buNone/>
              <a:defRPr sz="4000">
                <a:solidFill>
                  <a:schemeClr val="lt1"/>
                </a:solidFill>
              </a:defRPr>
            </a:lvl4pPr>
            <a:lvl5pPr lvl="4" rtl="0">
              <a:spcBef>
                <a:spcPts val="0"/>
              </a:spcBef>
              <a:spcAft>
                <a:spcPts val="0"/>
              </a:spcAft>
              <a:buClr>
                <a:schemeClr val="lt1"/>
              </a:buClr>
              <a:buSzPts val="3000"/>
              <a:buNone/>
              <a:defRPr sz="4000">
                <a:solidFill>
                  <a:schemeClr val="lt1"/>
                </a:solidFill>
              </a:defRPr>
            </a:lvl5pPr>
            <a:lvl6pPr lvl="5" rtl="0">
              <a:spcBef>
                <a:spcPts val="0"/>
              </a:spcBef>
              <a:spcAft>
                <a:spcPts val="0"/>
              </a:spcAft>
              <a:buClr>
                <a:schemeClr val="lt1"/>
              </a:buClr>
              <a:buSzPts val="3000"/>
              <a:buNone/>
              <a:defRPr sz="4000">
                <a:solidFill>
                  <a:schemeClr val="lt1"/>
                </a:solidFill>
              </a:defRPr>
            </a:lvl6pPr>
            <a:lvl7pPr lvl="6" rtl="0">
              <a:spcBef>
                <a:spcPts val="0"/>
              </a:spcBef>
              <a:spcAft>
                <a:spcPts val="0"/>
              </a:spcAft>
              <a:buClr>
                <a:schemeClr val="lt1"/>
              </a:buClr>
              <a:buSzPts val="3000"/>
              <a:buNone/>
              <a:defRPr sz="4000">
                <a:solidFill>
                  <a:schemeClr val="lt1"/>
                </a:solidFill>
              </a:defRPr>
            </a:lvl7pPr>
            <a:lvl8pPr lvl="7" rtl="0">
              <a:spcBef>
                <a:spcPts val="0"/>
              </a:spcBef>
              <a:spcAft>
                <a:spcPts val="0"/>
              </a:spcAft>
              <a:buClr>
                <a:schemeClr val="lt1"/>
              </a:buClr>
              <a:buSzPts val="3000"/>
              <a:buNone/>
              <a:defRPr sz="4000">
                <a:solidFill>
                  <a:schemeClr val="lt1"/>
                </a:solidFill>
              </a:defRPr>
            </a:lvl8pPr>
            <a:lvl9pPr lvl="8" rtl="0">
              <a:spcBef>
                <a:spcPts val="0"/>
              </a:spcBef>
              <a:spcAft>
                <a:spcPts val="0"/>
              </a:spcAft>
              <a:buClr>
                <a:schemeClr val="lt1"/>
              </a:buClr>
              <a:buSzPts val="3000"/>
              <a:buNone/>
              <a:defRPr sz="4000">
                <a:solidFill>
                  <a:schemeClr val="lt1"/>
                </a:solidFill>
              </a:defRPr>
            </a:lvl9pPr>
          </a:lstStyle>
          <a:p>
            <a:endParaRPr/>
          </a:p>
        </p:txBody>
      </p:sp>
    </p:spTree>
    <p:extLst>
      <p:ext uri="{BB962C8B-B14F-4D97-AF65-F5344CB8AC3E}">
        <p14:creationId xmlns:p14="http://schemas.microsoft.com/office/powerpoint/2010/main" val="14171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0"/>
        <p:cNvGrpSpPr/>
        <p:nvPr/>
      </p:nvGrpSpPr>
      <p:grpSpPr>
        <a:xfrm>
          <a:off x="0" y="0"/>
          <a:ext cx="0" cy="0"/>
          <a:chOff x="0" y="0"/>
          <a:chExt cx="0" cy="0"/>
        </a:xfrm>
      </p:grpSpPr>
      <p:grpSp>
        <p:nvGrpSpPr>
          <p:cNvPr id="191" name="Google Shape;191;p4"/>
          <p:cNvGrpSpPr/>
          <p:nvPr/>
        </p:nvGrpSpPr>
        <p:grpSpPr>
          <a:xfrm>
            <a:off x="-233" y="0"/>
            <a:ext cx="12210833" cy="6866483"/>
            <a:chOff x="-175" y="0"/>
            <a:chExt cx="9158125" cy="5149862"/>
          </a:xfrm>
        </p:grpSpPr>
        <p:sp>
          <p:nvSpPr>
            <p:cNvPr id="192" name="Google Shape;192;p4"/>
            <p:cNvSpPr/>
            <p:nvPr/>
          </p:nvSpPr>
          <p:spPr>
            <a:xfrm>
              <a:off x="0" y="0"/>
              <a:ext cx="78456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93" name="Google Shape;193;p4"/>
            <p:cNvGrpSpPr/>
            <p:nvPr/>
          </p:nvGrpSpPr>
          <p:grpSpPr>
            <a:xfrm>
              <a:off x="-175" y="664293"/>
              <a:ext cx="318794" cy="653721"/>
              <a:chOff x="5385375" y="498300"/>
              <a:chExt cx="802200" cy="556500"/>
            </a:xfrm>
          </p:grpSpPr>
          <p:sp>
            <p:nvSpPr>
              <p:cNvPr id="194" name="Google Shape;194;p4"/>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4"/>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 name="Google Shape;196;p4"/>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7" name="Google Shape;197;p4"/>
            <p:cNvSpPr/>
            <p:nvPr/>
          </p:nvSpPr>
          <p:spPr>
            <a:xfrm>
              <a:off x="666125" y="660475"/>
              <a:ext cx="666300" cy="6663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4"/>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99" name="Google Shape;199;p4"/>
            <p:cNvGrpSpPr/>
            <p:nvPr/>
          </p:nvGrpSpPr>
          <p:grpSpPr>
            <a:xfrm>
              <a:off x="8994728" y="670955"/>
              <a:ext cx="149289" cy="653721"/>
              <a:chOff x="5385375" y="498300"/>
              <a:chExt cx="802200" cy="556500"/>
            </a:xfrm>
          </p:grpSpPr>
          <p:sp>
            <p:nvSpPr>
              <p:cNvPr id="200" name="Google Shape;200;p4"/>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 name="Google Shape;201;p4"/>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 name="Google Shape;202;p4"/>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03" name="Google Shape;203;p4"/>
            <p:cNvGrpSpPr/>
            <p:nvPr/>
          </p:nvGrpSpPr>
          <p:grpSpPr>
            <a:xfrm>
              <a:off x="7508545" y="3014000"/>
              <a:ext cx="666403" cy="1475799"/>
              <a:chOff x="7508545" y="664625"/>
              <a:chExt cx="666403" cy="1475799"/>
            </a:xfrm>
          </p:grpSpPr>
          <p:sp>
            <p:nvSpPr>
              <p:cNvPr id="204" name="Google Shape;204;p4"/>
              <p:cNvSpPr/>
              <p:nvPr/>
            </p:nvSpPr>
            <p:spPr>
              <a:xfrm>
                <a:off x="7508545"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 name="Google Shape;205;p4"/>
              <p:cNvSpPr/>
              <p:nvPr/>
            </p:nvSpPr>
            <p:spPr>
              <a:xfrm>
                <a:off x="7710872"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 name="Google Shape;206;p4"/>
              <p:cNvSpPr/>
              <p:nvPr/>
            </p:nvSpPr>
            <p:spPr>
              <a:xfrm>
                <a:off x="7913198"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 name="Google Shape;207;p4"/>
              <p:cNvSpPr/>
              <p:nvPr/>
            </p:nvSpPr>
            <p:spPr>
              <a:xfrm>
                <a:off x="7508545"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4"/>
              <p:cNvSpPr/>
              <p:nvPr/>
            </p:nvSpPr>
            <p:spPr>
              <a:xfrm>
                <a:off x="7710872"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4"/>
              <p:cNvSpPr/>
              <p:nvPr/>
            </p:nvSpPr>
            <p:spPr>
              <a:xfrm>
                <a:off x="7913198"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4"/>
              <p:cNvSpPr/>
              <p:nvPr/>
            </p:nvSpPr>
            <p:spPr>
              <a:xfrm>
                <a:off x="7508545"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4"/>
              <p:cNvSpPr/>
              <p:nvPr/>
            </p:nvSpPr>
            <p:spPr>
              <a:xfrm>
                <a:off x="7710872"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4"/>
              <p:cNvSpPr/>
              <p:nvPr/>
            </p:nvSpPr>
            <p:spPr>
              <a:xfrm>
                <a:off x="7913198"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4"/>
              <p:cNvSpPr/>
              <p:nvPr/>
            </p:nvSpPr>
            <p:spPr>
              <a:xfrm>
                <a:off x="7508545"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4" name="Google Shape;214;p4"/>
              <p:cNvSpPr/>
              <p:nvPr/>
            </p:nvSpPr>
            <p:spPr>
              <a:xfrm>
                <a:off x="7710872"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5" name="Google Shape;215;p4"/>
              <p:cNvSpPr/>
              <p:nvPr/>
            </p:nvSpPr>
            <p:spPr>
              <a:xfrm>
                <a:off x="7913198"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4"/>
              <p:cNvSpPr/>
              <p:nvPr/>
            </p:nvSpPr>
            <p:spPr>
              <a:xfrm>
                <a:off x="8115524"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4"/>
              <p:cNvSpPr/>
              <p:nvPr/>
            </p:nvSpPr>
            <p:spPr>
              <a:xfrm>
                <a:off x="8115524"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8" name="Google Shape;218;p4"/>
              <p:cNvSpPr/>
              <p:nvPr/>
            </p:nvSpPr>
            <p:spPr>
              <a:xfrm>
                <a:off x="8115524"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9" name="Google Shape;219;p4"/>
              <p:cNvSpPr/>
              <p:nvPr/>
            </p:nvSpPr>
            <p:spPr>
              <a:xfrm>
                <a:off x="8115549"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4"/>
              <p:cNvSpPr/>
              <p:nvPr/>
            </p:nvSpPr>
            <p:spPr>
              <a:xfrm>
                <a:off x="7508545"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4"/>
              <p:cNvSpPr/>
              <p:nvPr/>
            </p:nvSpPr>
            <p:spPr>
              <a:xfrm>
                <a:off x="7710872"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4"/>
              <p:cNvSpPr/>
              <p:nvPr/>
            </p:nvSpPr>
            <p:spPr>
              <a:xfrm>
                <a:off x="7913198"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3" name="Google Shape;223;p4"/>
              <p:cNvSpPr/>
              <p:nvPr/>
            </p:nvSpPr>
            <p:spPr>
              <a:xfrm>
                <a:off x="7508545"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4"/>
              <p:cNvSpPr/>
              <p:nvPr/>
            </p:nvSpPr>
            <p:spPr>
              <a:xfrm>
                <a:off x="7710872"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4"/>
              <p:cNvSpPr/>
              <p:nvPr/>
            </p:nvSpPr>
            <p:spPr>
              <a:xfrm>
                <a:off x="7913198"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6" name="Google Shape;226;p4"/>
              <p:cNvSpPr/>
              <p:nvPr/>
            </p:nvSpPr>
            <p:spPr>
              <a:xfrm>
                <a:off x="7508545"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7" name="Google Shape;227;p4"/>
              <p:cNvSpPr/>
              <p:nvPr/>
            </p:nvSpPr>
            <p:spPr>
              <a:xfrm>
                <a:off x="7710872"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8" name="Google Shape;228;p4"/>
              <p:cNvSpPr/>
              <p:nvPr/>
            </p:nvSpPr>
            <p:spPr>
              <a:xfrm>
                <a:off x="7913198"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4"/>
              <p:cNvSpPr/>
              <p:nvPr/>
            </p:nvSpPr>
            <p:spPr>
              <a:xfrm>
                <a:off x="7508545"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4"/>
              <p:cNvSpPr/>
              <p:nvPr/>
            </p:nvSpPr>
            <p:spPr>
              <a:xfrm>
                <a:off x="7710872"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1" name="Google Shape;231;p4"/>
              <p:cNvSpPr/>
              <p:nvPr/>
            </p:nvSpPr>
            <p:spPr>
              <a:xfrm>
                <a:off x="7913198"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2" name="Google Shape;232;p4"/>
              <p:cNvSpPr/>
              <p:nvPr/>
            </p:nvSpPr>
            <p:spPr>
              <a:xfrm>
                <a:off x="8115524"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4"/>
              <p:cNvSpPr/>
              <p:nvPr/>
            </p:nvSpPr>
            <p:spPr>
              <a:xfrm>
                <a:off x="8115524"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4"/>
              <p:cNvSpPr/>
              <p:nvPr/>
            </p:nvSpPr>
            <p:spPr>
              <a:xfrm>
                <a:off x="8115524"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5" name="Google Shape;235;p4"/>
              <p:cNvSpPr/>
              <p:nvPr/>
            </p:nvSpPr>
            <p:spPr>
              <a:xfrm>
                <a:off x="8115549"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6" name="Google Shape;236;p4"/>
            <p:cNvGrpSpPr/>
            <p:nvPr/>
          </p:nvGrpSpPr>
          <p:grpSpPr>
            <a:xfrm>
              <a:off x="666070" y="4483438"/>
              <a:ext cx="666403" cy="666424"/>
              <a:chOff x="7996345" y="980275"/>
              <a:chExt cx="666403" cy="666424"/>
            </a:xfrm>
          </p:grpSpPr>
          <p:sp>
            <p:nvSpPr>
              <p:cNvPr id="237" name="Google Shape;237;p4"/>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 name="Google Shape;238;p4"/>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4"/>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4"/>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4"/>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 name="Google Shape;242;p4"/>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 name="Google Shape;243;p4"/>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 name="Google Shape;244;p4"/>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 name="Google Shape;245;p4"/>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 name="Google Shape;246;p4"/>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4"/>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4"/>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 name="Google Shape;249;p4"/>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4"/>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4"/>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4"/>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253" name="Google Shape;253;p4"/>
          <p:cNvSpPr txBox="1">
            <a:spLocks noGrp="1"/>
          </p:cNvSpPr>
          <p:nvPr>
            <p:ph type="body" idx="1"/>
          </p:nvPr>
        </p:nvSpPr>
        <p:spPr>
          <a:xfrm>
            <a:off x="2265333" y="880633"/>
            <a:ext cx="6727200" cy="5105600"/>
          </a:xfrm>
          <a:prstGeom prst="rect">
            <a:avLst/>
          </a:prstGeom>
        </p:spPr>
        <p:txBody>
          <a:bodyPr spcFirstLastPara="1" wrap="square" lIns="0" tIns="0" rIns="0" bIns="0" anchor="t" anchorCtr="0">
            <a:noAutofit/>
          </a:bodyPr>
          <a:lstStyle>
            <a:lvl1pPr marL="609585" lvl="0" indent="-609585" rtl="0">
              <a:lnSpc>
                <a:spcPct val="100000"/>
              </a:lnSpc>
              <a:spcBef>
                <a:spcPts val="800"/>
              </a:spcBef>
              <a:spcAft>
                <a:spcPts val="0"/>
              </a:spcAft>
              <a:buClr>
                <a:schemeClr val="lt1"/>
              </a:buClr>
              <a:buSzPts val="3600"/>
              <a:buFont typeface="Barlow SemiBold"/>
              <a:buChar char="▪"/>
              <a:defRPr sz="4800">
                <a:latin typeface="Barlow SemiBold"/>
                <a:ea typeface="Barlow SemiBold"/>
                <a:cs typeface="Barlow SemiBold"/>
                <a:sym typeface="Barlow SemiBold"/>
              </a:defRPr>
            </a:lvl1pPr>
            <a:lvl2pPr marL="1219170" lvl="1" indent="-609585" rtl="0">
              <a:lnSpc>
                <a:spcPct val="100000"/>
              </a:lnSpc>
              <a:spcBef>
                <a:spcPts val="0"/>
              </a:spcBef>
              <a:spcAft>
                <a:spcPts val="0"/>
              </a:spcAft>
              <a:buClr>
                <a:schemeClr val="lt1"/>
              </a:buClr>
              <a:buSzPts val="3600"/>
              <a:buFont typeface="Barlow SemiBold"/>
              <a:buChar char="▫"/>
              <a:defRPr sz="4800">
                <a:latin typeface="Barlow SemiBold"/>
                <a:ea typeface="Barlow SemiBold"/>
                <a:cs typeface="Barlow SemiBold"/>
                <a:sym typeface="Barlow SemiBold"/>
              </a:defRPr>
            </a:lvl2pPr>
            <a:lvl3pPr marL="1828754" lvl="2"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3pPr>
            <a:lvl4pPr marL="2438339" lvl="3"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4pPr>
            <a:lvl5pPr marL="3047924" lvl="4"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5pPr>
            <a:lvl6pPr marL="3657509" lvl="5"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6pPr>
            <a:lvl7pPr marL="4267093" lvl="6"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7pPr>
            <a:lvl8pPr marL="4876678" lvl="7"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8pPr>
            <a:lvl9pPr marL="5486263" lvl="8"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9pPr>
          </a:lstStyle>
          <a:p>
            <a:endParaRPr/>
          </a:p>
        </p:txBody>
      </p:sp>
      <p:sp>
        <p:nvSpPr>
          <p:cNvPr id="254" name="Google Shape;254;p4"/>
          <p:cNvSpPr txBox="1"/>
          <p:nvPr/>
        </p:nvSpPr>
        <p:spPr>
          <a:xfrm>
            <a:off x="888167" y="766057"/>
            <a:ext cx="888400" cy="871600"/>
          </a:xfrm>
          <a:prstGeom prst="rect">
            <a:avLst/>
          </a:prstGeom>
          <a:noFill/>
          <a:ln>
            <a:noFill/>
          </a:ln>
        </p:spPr>
        <p:txBody>
          <a:bodyPr spcFirstLastPara="1" wrap="square" lIns="0" tIns="0" rIns="0" bIns="0" anchor="t" anchorCtr="0">
            <a:noAutofit/>
          </a:bodyPr>
          <a:lstStyle/>
          <a:p>
            <a:pPr algn="ctr">
              <a:buClr>
                <a:srgbClr val="000000"/>
              </a:buClr>
              <a:buFont typeface="Arial"/>
              <a:buNone/>
            </a:pPr>
            <a:r>
              <a:rPr lang="en" sz="12800" kern="0">
                <a:solidFill>
                  <a:srgbClr val="FFFFFF"/>
                </a:solidFill>
                <a:cs typeface="Arial"/>
                <a:sym typeface="Arial"/>
              </a:rPr>
              <a:t>“</a:t>
            </a:r>
            <a:endParaRPr sz="12800" kern="0">
              <a:solidFill>
                <a:srgbClr val="FFFFFF"/>
              </a:solidFill>
              <a:cs typeface="Arial"/>
              <a:sym typeface="Arial"/>
            </a:endParaRPr>
          </a:p>
        </p:txBody>
      </p:sp>
      <p:sp>
        <p:nvSpPr>
          <p:cNvPr id="255" name="Google Shape;255;p4"/>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702584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6"/>
        <p:cNvGrpSpPr/>
        <p:nvPr/>
      </p:nvGrpSpPr>
      <p:grpSpPr>
        <a:xfrm>
          <a:off x="0" y="0"/>
          <a:ext cx="0" cy="0"/>
          <a:chOff x="0" y="0"/>
          <a:chExt cx="0" cy="0"/>
        </a:xfrm>
      </p:grpSpPr>
      <p:grpSp>
        <p:nvGrpSpPr>
          <p:cNvPr id="257" name="Google Shape;257;p5"/>
          <p:cNvGrpSpPr/>
          <p:nvPr/>
        </p:nvGrpSpPr>
        <p:grpSpPr>
          <a:xfrm>
            <a:off x="-275" y="1"/>
            <a:ext cx="12210876" cy="6866447"/>
            <a:chOff x="-207" y="0"/>
            <a:chExt cx="9158157" cy="5149835"/>
          </a:xfrm>
        </p:grpSpPr>
        <p:sp>
          <p:nvSpPr>
            <p:cNvPr id="258" name="Google Shape;258;p5"/>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5"/>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5"/>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61" name="Google Shape;261;p5"/>
            <p:cNvGrpSpPr/>
            <p:nvPr/>
          </p:nvGrpSpPr>
          <p:grpSpPr>
            <a:xfrm>
              <a:off x="-207" y="664293"/>
              <a:ext cx="155867" cy="653721"/>
              <a:chOff x="5385375" y="498300"/>
              <a:chExt cx="802200" cy="556500"/>
            </a:xfrm>
          </p:grpSpPr>
          <p:sp>
            <p:nvSpPr>
              <p:cNvPr id="262" name="Google Shape;262;p5"/>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 name="Google Shape;263;p5"/>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 name="Google Shape;264;p5"/>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65" name="Google Shape;265;p5"/>
            <p:cNvGrpSpPr/>
            <p:nvPr/>
          </p:nvGrpSpPr>
          <p:grpSpPr>
            <a:xfrm>
              <a:off x="322384" y="4483463"/>
              <a:ext cx="666347" cy="666373"/>
              <a:chOff x="7134700" y="414375"/>
              <a:chExt cx="501919" cy="501900"/>
            </a:xfrm>
          </p:grpSpPr>
          <p:sp>
            <p:nvSpPr>
              <p:cNvPr id="266" name="Google Shape;266;p5"/>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5"/>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5"/>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5"/>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5"/>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5"/>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5"/>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5"/>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5"/>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5"/>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5"/>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5"/>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5"/>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5"/>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5"/>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5"/>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82" name="Google Shape;282;p5"/>
            <p:cNvGrpSpPr/>
            <p:nvPr/>
          </p:nvGrpSpPr>
          <p:grpSpPr>
            <a:xfrm>
              <a:off x="8832384" y="670955"/>
              <a:ext cx="311815" cy="653721"/>
              <a:chOff x="5385375" y="498300"/>
              <a:chExt cx="802200" cy="556500"/>
            </a:xfrm>
          </p:grpSpPr>
          <p:sp>
            <p:nvSpPr>
              <p:cNvPr id="283" name="Google Shape;283;p5"/>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5"/>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5"/>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286" name="Google Shape;286;p5"/>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7" name="Google Shape;287;p5"/>
          <p:cNvSpPr txBox="1">
            <a:spLocks noGrp="1"/>
          </p:cNvSpPr>
          <p:nvPr>
            <p:ph type="body" idx="1"/>
          </p:nvPr>
        </p:nvSpPr>
        <p:spPr>
          <a:xfrm>
            <a:off x="1599700" y="2132933"/>
            <a:ext cx="88676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288" name="Google Shape;288;p5"/>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37284190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89"/>
        <p:cNvGrpSpPr/>
        <p:nvPr/>
      </p:nvGrpSpPr>
      <p:grpSpPr>
        <a:xfrm>
          <a:off x="0" y="0"/>
          <a:ext cx="0" cy="0"/>
          <a:chOff x="0" y="0"/>
          <a:chExt cx="0" cy="0"/>
        </a:xfrm>
      </p:grpSpPr>
      <p:sp>
        <p:nvSpPr>
          <p:cNvPr id="290" name="Google Shape;290;p6"/>
          <p:cNvSpPr/>
          <p:nvPr/>
        </p:nvSpPr>
        <p:spPr>
          <a:xfrm>
            <a:off x="8133811" y="17"/>
            <a:ext cx="4067200" cy="6858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 name="Google Shape;291;p6"/>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 name="Google Shape;292;p6"/>
          <p:cNvSpPr/>
          <p:nvPr/>
        </p:nvSpPr>
        <p:spPr>
          <a:xfrm>
            <a:off x="429833" y="862000"/>
            <a:ext cx="59608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93" name="Google Shape;293;p6"/>
          <p:cNvGrpSpPr/>
          <p:nvPr/>
        </p:nvGrpSpPr>
        <p:grpSpPr>
          <a:xfrm>
            <a:off x="-276" y="861991"/>
            <a:ext cx="207823" cy="871628"/>
            <a:chOff x="5385375" y="498300"/>
            <a:chExt cx="802200" cy="556500"/>
          </a:xfrm>
        </p:grpSpPr>
        <p:sp>
          <p:nvSpPr>
            <p:cNvPr id="294" name="Google Shape;294;p6"/>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6"/>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6"/>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97" name="Google Shape;297;p6"/>
          <p:cNvGrpSpPr/>
          <p:nvPr/>
        </p:nvGrpSpPr>
        <p:grpSpPr>
          <a:xfrm>
            <a:off x="7245337" y="5977952"/>
            <a:ext cx="888463" cy="888497"/>
            <a:chOff x="7134700" y="414375"/>
            <a:chExt cx="501919" cy="501900"/>
          </a:xfrm>
        </p:grpSpPr>
        <p:sp>
          <p:nvSpPr>
            <p:cNvPr id="298" name="Google Shape;298;p6"/>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6"/>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6"/>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6"/>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6"/>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6"/>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6"/>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6"/>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6"/>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6"/>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6"/>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6"/>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6"/>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6"/>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6"/>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6"/>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14" name="Google Shape;314;p6"/>
          <p:cNvGrpSpPr/>
          <p:nvPr/>
        </p:nvGrpSpPr>
        <p:grpSpPr>
          <a:xfrm rot="-5400000">
            <a:off x="10690800" y="-223213"/>
            <a:ext cx="424739" cy="871628"/>
            <a:chOff x="5385375" y="498300"/>
            <a:chExt cx="802200" cy="556500"/>
          </a:xfrm>
        </p:grpSpPr>
        <p:sp>
          <p:nvSpPr>
            <p:cNvPr id="315" name="Google Shape;315;p6"/>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 name="Google Shape;316;p6"/>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 name="Google Shape;317;p6"/>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18" name="Google Shape;318;p6"/>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3200"/>
            </a:lvl2pPr>
            <a:lvl3pPr lvl="2" rtl="0">
              <a:lnSpc>
                <a:spcPct val="80000"/>
              </a:lnSpc>
              <a:spcBef>
                <a:spcPts val="0"/>
              </a:spcBef>
              <a:spcAft>
                <a:spcPts val="0"/>
              </a:spcAft>
              <a:buSzPts val="2400"/>
              <a:buNone/>
              <a:defRPr sz="3200"/>
            </a:lvl3pPr>
            <a:lvl4pPr lvl="3" rtl="0">
              <a:lnSpc>
                <a:spcPct val="80000"/>
              </a:lnSpc>
              <a:spcBef>
                <a:spcPts val="0"/>
              </a:spcBef>
              <a:spcAft>
                <a:spcPts val="0"/>
              </a:spcAft>
              <a:buSzPts val="2400"/>
              <a:buNone/>
              <a:defRPr sz="3200"/>
            </a:lvl4pPr>
            <a:lvl5pPr lvl="4" rtl="0">
              <a:lnSpc>
                <a:spcPct val="80000"/>
              </a:lnSpc>
              <a:spcBef>
                <a:spcPts val="0"/>
              </a:spcBef>
              <a:spcAft>
                <a:spcPts val="0"/>
              </a:spcAft>
              <a:buSzPts val="2400"/>
              <a:buNone/>
              <a:defRPr sz="3200"/>
            </a:lvl5pPr>
            <a:lvl6pPr lvl="5" rtl="0">
              <a:lnSpc>
                <a:spcPct val="80000"/>
              </a:lnSpc>
              <a:spcBef>
                <a:spcPts val="0"/>
              </a:spcBef>
              <a:spcAft>
                <a:spcPts val="0"/>
              </a:spcAft>
              <a:buSzPts val="2400"/>
              <a:buNone/>
              <a:defRPr sz="3200"/>
            </a:lvl6pPr>
            <a:lvl7pPr lvl="6" rtl="0">
              <a:lnSpc>
                <a:spcPct val="80000"/>
              </a:lnSpc>
              <a:spcBef>
                <a:spcPts val="0"/>
              </a:spcBef>
              <a:spcAft>
                <a:spcPts val="0"/>
              </a:spcAft>
              <a:buSzPts val="2400"/>
              <a:buNone/>
              <a:defRPr sz="3200"/>
            </a:lvl7pPr>
            <a:lvl8pPr lvl="7" rtl="0">
              <a:lnSpc>
                <a:spcPct val="80000"/>
              </a:lnSpc>
              <a:spcBef>
                <a:spcPts val="0"/>
              </a:spcBef>
              <a:spcAft>
                <a:spcPts val="0"/>
              </a:spcAft>
              <a:buSzPts val="2400"/>
              <a:buNone/>
              <a:defRPr sz="3200"/>
            </a:lvl8pPr>
            <a:lvl9pPr lvl="8" rtl="0">
              <a:lnSpc>
                <a:spcPct val="80000"/>
              </a:lnSpc>
              <a:spcBef>
                <a:spcPts val="0"/>
              </a:spcBef>
              <a:spcAft>
                <a:spcPts val="0"/>
              </a:spcAft>
              <a:buSzPts val="2400"/>
              <a:buNone/>
              <a:defRPr sz="3200"/>
            </a:lvl9pPr>
          </a:lstStyle>
          <a:p>
            <a:endParaRPr/>
          </a:p>
        </p:txBody>
      </p:sp>
      <p:sp>
        <p:nvSpPr>
          <p:cNvPr id="319" name="Google Shape;319;p6"/>
          <p:cNvSpPr txBox="1">
            <a:spLocks noGrp="1"/>
          </p:cNvSpPr>
          <p:nvPr>
            <p:ph type="body" idx="1"/>
          </p:nvPr>
        </p:nvSpPr>
        <p:spPr>
          <a:xfrm>
            <a:off x="678267" y="2132933"/>
            <a:ext cx="57124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320" name="Google Shape;320;p6"/>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759244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1"/>
        <p:cNvGrpSpPr/>
        <p:nvPr/>
      </p:nvGrpSpPr>
      <p:grpSpPr>
        <a:xfrm>
          <a:off x="0" y="0"/>
          <a:ext cx="0" cy="0"/>
          <a:chOff x="0" y="0"/>
          <a:chExt cx="0" cy="0"/>
        </a:xfrm>
      </p:grpSpPr>
      <p:grpSp>
        <p:nvGrpSpPr>
          <p:cNvPr id="322" name="Google Shape;322;p7"/>
          <p:cNvGrpSpPr/>
          <p:nvPr/>
        </p:nvGrpSpPr>
        <p:grpSpPr>
          <a:xfrm>
            <a:off x="-275" y="1"/>
            <a:ext cx="12210876" cy="6866447"/>
            <a:chOff x="-207" y="0"/>
            <a:chExt cx="9158157" cy="5149835"/>
          </a:xfrm>
        </p:grpSpPr>
        <p:sp>
          <p:nvSpPr>
            <p:cNvPr id="323" name="Google Shape;323;p7"/>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 name="Google Shape;324;p7"/>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 name="Google Shape;325;p7"/>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 name="Google Shape;328;p7"/>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 name="Google Shape;329;p7"/>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30" name="Google Shape;330;p7"/>
            <p:cNvGrpSpPr/>
            <p:nvPr/>
          </p:nvGrpSpPr>
          <p:grpSpPr>
            <a:xfrm>
              <a:off x="322384" y="4483463"/>
              <a:ext cx="666347" cy="666373"/>
              <a:chOff x="7134700" y="414375"/>
              <a:chExt cx="501919" cy="501900"/>
            </a:xfrm>
          </p:grpSpPr>
          <p:sp>
            <p:nvSpPr>
              <p:cNvPr id="331" name="Google Shape;331;p7"/>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7"/>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 name="Google Shape;333;p7"/>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 name="Google Shape;334;p7"/>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7"/>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 name="Google Shape;336;p7"/>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 name="Google Shape;337;p7"/>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 name="Google Shape;338;p7"/>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 name="Google Shape;339;p7"/>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7"/>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7"/>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7"/>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7"/>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7"/>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7"/>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6" name="Google Shape;346;p7"/>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9" name="Google Shape;349;p7"/>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0" name="Google Shape;350;p7"/>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351" name="Google Shape;351;p7"/>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563533"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3" name="Google Shape;353;p7"/>
          <p:cNvSpPr txBox="1">
            <a:spLocks noGrp="1"/>
          </p:cNvSpPr>
          <p:nvPr>
            <p:ph type="body" idx="2"/>
          </p:nvPr>
        </p:nvSpPr>
        <p:spPr>
          <a:xfrm>
            <a:off x="6742517"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4" name="Google Shape;354;p7"/>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45321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09D2-6FA6-415B-A529-055545F51B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0DE437-3E5C-4CD9-B3AC-C63710A531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8228528-7A0D-4D3B-A3A9-D4F0E96B34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5DE7EE-E79C-40AB-ABEA-A6D3698DAB45}"/>
              </a:ext>
            </a:extLst>
          </p:cNvPr>
          <p:cNvSpPr>
            <a:spLocks noGrp="1"/>
          </p:cNvSpPr>
          <p:nvPr>
            <p:ph type="dt" sz="half" idx="10"/>
          </p:nvPr>
        </p:nvSpPr>
        <p:spPr/>
        <p:txBody>
          <a:bodyPr/>
          <a:lstStyle/>
          <a:p>
            <a:fld id="{203EDFAE-0BFB-42EA-A44E-4A8A38F9A16E}" type="datetimeFigureOut">
              <a:rPr lang="en-GB" smtClean="0"/>
              <a:t>28/05/2020</a:t>
            </a:fld>
            <a:endParaRPr lang="en-GB"/>
          </a:p>
        </p:txBody>
      </p:sp>
      <p:sp>
        <p:nvSpPr>
          <p:cNvPr id="6" name="Footer Placeholder 5">
            <a:extLst>
              <a:ext uri="{FF2B5EF4-FFF2-40B4-BE49-F238E27FC236}">
                <a16:creationId xmlns:a16="http://schemas.microsoft.com/office/drawing/2014/main" id="{CC134BA7-8FBB-4A1F-96DB-1413385C61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64E24B-FDEE-417B-8D7C-BA767490FB8F}"/>
              </a:ext>
            </a:extLst>
          </p:cNvPr>
          <p:cNvSpPr>
            <a:spLocks noGrp="1"/>
          </p:cNvSpPr>
          <p:nvPr>
            <p:ph type="sldNum" sz="quarter" idx="12"/>
          </p:nvPr>
        </p:nvSpPr>
        <p:spPr/>
        <p:txBody>
          <a:bodyPr/>
          <a:lstStyle/>
          <a:p>
            <a:fld id="{19113379-08F6-411C-9998-465059B42622}" type="slidenum">
              <a:rPr lang="en-GB" smtClean="0"/>
              <a:t>‹#›</a:t>
            </a:fld>
            <a:endParaRPr lang="en-GB"/>
          </a:p>
        </p:txBody>
      </p:sp>
    </p:spTree>
    <p:extLst>
      <p:ext uri="{BB962C8B-B14F-4D97-AF65-F5344CB8AC3E}">
        <p14:creationId xmlns:p14="http://schemas.microsoft.com/office/powerpoint/2010/main" val="2615248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5"/>
        <p:cNvGrpSpPr/>
        <p:nvPr/>
      </p:nvGrpSpPr>
      <p:grpSpPr>
        <a:xfrm>
          <a:off x="0" y="0"/>
          <a:ext cx="0" cy="0"/>
          <a:chOff x="0" y="0"/>
          <a:chExt cx="0" cy="0"/>
        </a:xfrm>
      </p:grpSpPr>
      <p:grpSp>
        <p:nvGrpSpPr>
          <p:cNvPr id="356" name="Google Shape;356;p8"/>
          <p:cNvGrpSpPr/>
          <p:nvPr/>
        </p:nvGrpSpPr>
        <p:grpSpPr>
          <a:xfrm>
            <a:off x="-275" y="1"/>
            <a:ext cx="12210876" cy="6866447"/>
            <a:chOff x="-207" y="0"/>
            <a:chExt cx="9158157" cy="5149835"/>
          </a:xfrm>
        </p:grpSpPr>
        <p:sp>
          <p:nvSpPr>
            <p:cNvPr id="357" name="Google Shape;357;p8"/>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8" name="Google Shape;358;p8"/>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9" name="Google Shape;359;p8"/>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60" name="Google Shape;360;p8"/>
            <p:cNvGrpSpPr/>
            <p:nvPr/>
          </p:nvGrpSpPr>
          <p:grpSpPr>
            <a:xfrm>
              <a:off x="-207" y="664293"/>
              <a:ext cx="155867" cy="653721"/>
              <a:chOff x="5385375" y="498300"/>
              <a:chExt cx="802200" cy="556500"/>
            </a:xfrm>
          </p:grpSpPr>
          <p:sp>
            <p:nvSpPr>
              <p:cNvPr id="361" name="Google Shape;361;p8"/>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2" name="Google Shape;362;p8"/>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3" name="Google Shape;363;p8"/>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4" name="Google Shape;364;p8"/>
            <p:cNvGrpSpPr/>
            <p:nvPr/>
          </p:nvGrpSpPr>
          <p:grpSpPr>
            <a:xfrm>
              <a:off x="322384" y="4483463"/>
              <a:ext cx="666347" cy="666373"/>
              <a:chOff x="7134700" y="414375"/>
              <a:chExt cx="501919" cy="501900"/>
            </a:xfrm>
          </p:grpSpPr>
          <p:sp>
            <p:nvSpPr>
              <p:cNvPr id="365" name="Google Shape;365;p8"/>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8"/>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8"/>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8"/>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8"/>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8"/>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8"/>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 name="Google Shape;372;p8"/>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 name="Google Shape;373;p8"/>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8"/>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 name="Google Shape;375;p8"/>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 name="Google Shape;376;p8"/>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 name="Google Shape;377;p8"/>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8"/>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 name="Google Shape;379;p8"/>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 name="Google Shape;380;p8"/>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81" name="Google Shape;381;p8"/>
            <p:cNvGrpSpPr/>
            <p:nvPr/>
          </p:nvGrpSpPr>
          <p:grpSpPr>
            <a:xfrm>
              <a:off x="8832384" y="670955"/>
              <a:ext cx="311815" cy="653721"/>
              <a:chOff x="5385375" y="498300"/>
              <a:chExt cx="802200" cy="556500"/>
            </a:xfrm>
          </p:grpSpPr>
          <p:sp>
            <p:nvSpPr>
              <p:cNvPr id="382" name="Google Shape;382;p8"/>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8"/>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 name="Google Shape;384;p8"/>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385" name="Google Shape;385;p8"/>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86" name="Google Shape;386;p8"/>
          <p:cNvSpPr txBox="1">
            <a:spLocks noGrp="1"/>
          </p:cNvSpPr>
          <p:nvPr>
            <p:ph type="body" idx="1"/>
          </p:nvPr>
        </p:nvSpPr>
        <p:spPr>
          <a:xfrm>
            <a:off x="1554500"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7" name="Google Shape;387;p8"/>
          <p:cNvSpPr txBox="1">
            <a:spLocks noGrp="1"/>
          </p:cNvSpPr>
          <p:nvPr>
            <p:ph type="body" idx="2"/>
          </p:nvPr>
        </p:nvSpPr>
        <p:spPr>
          <a:xfrm>
            <a:off x="4941917"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8" name="Google Shape;388;p8"/>
          <p:cNvSpPr txBox="1">
            <a:spLocks noGrp="1"/>
          </p:cNvSpPr>
          <p:nvPr>
            <p:ph type="body" idx="3"/>
          </p:nvPr>
        </p:nvSpPr>
        <p:spPr>
          <a:xfrm>
            <a:off x="8329335"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9" name="Google Shape;389;p8"/>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5256117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0"/>
        <p:cNvGrpSpPr/>
        <p:nvPr/>
      </p:nvGrpSpPr>
      <p:grpSpPr>
        <a:xfrm>
          <a:off x="0" y="0"/>
          <a:ext cx="0" cy="0"/>
          <a:chOff x="0" y="0"/>
          <a:chExt cx="0" cy="0"/>
        </a:xfrm>
      </p:grpSpPr>
      <p:grpSp>
        <p:nvGrpSpPr>
          <p:cNvPr id="391" name="Google Shape;391;p9"/>
          <p:cNvGrpSpPr/>
          <p:nvPr/>
        </p:nvGrpSpPr>
        <p:grpSpPr>
          <a:xfrm>
            <a:off x="-275" y="1"/>
            <a:ext cx="12210876" cy="6866447"/>
            <a:chOff x="-207" y="0"/>
            <a:chExt cx="9158157" cy="5149835"/>
          </a:xfrm>
        </p:grpSpPr>
        <p:sp>
          <p:nvSpPr>
            <p:cNvPr id="392" name="Google Shape;392;p9"/>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9"/>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9"/>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95" name="Google Shape;395;p9"/>
            <p:cNvGrpSpPr/>
            <p:nvPr/>
          </p:nvGrpSpPr>
          <p:grpSpPr>
            <a:xfrm>
              <a:off x="-207" y="664293"/>
              <a:ext cx="155867" cy="653721"/>
              <a:chOff x="5385375" y="498300"/>
              <a:chExt cx="802200" cy="556500"/>
            </a:xfrm>
          </p:grpSpPr>
          <p:sp>
            <p:nvSpPr>
              <p:cNvPr id="396" name="Google Shape;396;p9"/>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9"/>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9"/>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99" name="Google Shape;399;p9"/>
            <p:cNvGrpSpPr/>
            <p:nvPr/>
          </p:nvGrpSpPr>
          <p:grpSpPr>
            <a:xfrm>
              <a:off x="322384" y="4483463"/>
              <a:ext cx="666347" cy="666373"/>
              <a:chOff x="7134700" y="414375"/>
              <a:chExt cx="501919" cy="501900"/>
            </a:xfrm>
          </p:grpSpPr>
          <p:sp>
            <p:nvSpPr>
              <p:cNvPr id="400" name="Google Shape;400;p9"/>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9"/>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9"/>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9"/>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9"/>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9"/>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9"/>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9"/>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9"/>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9"/>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9"/>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9"/>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9"/>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9"/>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9"/>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9"/>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16" name="Google Shape;416;p9"/>
            <p:cNvGrpSpPr/>
            <p:nvPr/>
          </p:nvGrpSpPr>
          <p:grpSpPr>
            <a:xfrm>
              <a:off x="8832384" y="670955"/>
              <a:ext cx="311815" cy="653721"/>
              <a:chOff x="5385375" y="498300"/>
              <a:chExt cx="802200" cy="556500"/>
            </a:xfrm>
          </p:grpSpPr>
          <p:sp>
            <p:nvSpPr>
              <p:cNvPr id="417" name="Google Shape;417;p9"/>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9"/>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9"/>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420" name="Google Shape;420;p9"/>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21" name="Google Shape;421;p9"/>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4181471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2"/>
        <p:cNvGrpSpPr/>
        <p:nvPr/>
      </p:nvGrpSpPr>
      <p:grpSpPr>
        <a:xfrm>
          <a:off x="0" y="0"/>
          <a:ext cx="0" cy="0"/>
          <a:chOff x="0" y="0"/>
          <a:chExt cx="0" cy="0"/>
        </a:xfrm>
      </p:grpSpPr>
      <p:sp>
        <p:nvSpPr>
          <p:cNvPr id="423" name="Google Shape;423;p10"/>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10"/>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10"/>
          <p:cNvSpPr/>
          <p:nvPr/>
        </p:nvSpPr>
        <p:spPr>
          <a:xfrm>
            <a:off x="429833" y="5986399"/>
            <a:ext cx="10032000" cy="44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26" name="Google Shape;426;p10"/>
          <p:cNvGrpSpPr/>
          <p:nvPr/>
        </p:nvGrpSpPr>
        <p:grpSpPr>
          <a:xfrm>
            <a:off x="-276" y="885725"/>
            <a:ext cx="207823" cy="871628"/>
            <a:chOff x="5385375" y="498300"/>
            <a:chExt cx="802200" cy="556500"/>
          </a:xfrm>
        </p:grpSpPr>
        <p:sp>
          <p:nvSpPr>
            <p:cNvPr id="427" name="Google Shape;427;p10"/>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10"/>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10"/>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30" name="Google Shape;430;p10"/>
          <p:cNvGrpSpPr/>
          <p:nvPr/>
        </p:nvGrpSpPr>
        <p:grpSpPr>
          <a:xfrm>
            <a:off x="429846" y="877301"/>
            <a:ext cx="888463" cy="888497"/>
            <a:chOff x="7134700" y="414375"/>
            <a:chExt cx="501919" cy="501900"/>
          </a:xfrm>
        </p:grpSpPr>
        <p:sp>
          <p:nvSpPr>
            <p:cNvPr id="431" name="Google Shape;431;p10"/>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10"/>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10"/>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10"/>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10"/>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10"/>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10"/>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10"/>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10"/>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10"/>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10"/>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10"/>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10"/>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10"/>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10"/>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10"/>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47" name="Google Shape;447;p10"/>
          <p:cNvGrpSpPr/>
          <p:nvPr/>
        </p:nvGrpSpPr>
        <p:grpSpPr>
          <a:xfrm>
            <a:off x="11776513" y="894607"/>
            <a:ext cx="415753" cy="871628"/>
            <a:chOff x="5385375" y="498300"/>
            <a:chExt cx="802200" cy="556500"/>
          </a:xfrm>
        </p:grpSpPr>
        <p:sp>
          <p:nvSpPr>
            <p:cNvPr id="448" name="Google Shape;448;p10"/>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10"/>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10"/>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51" name="Google Shape;451;p10"/>
          <p:cNvSpPr txBox="1">
            <a:spLocks noGrp="1"/>
          </p:cNvSpPr>
          <p:nvPr>
            <p:ph type="body" idx="1"/>
          </p:nvPr>
        </p:nvSpPr>
        <p:spPr>
          <a:xfrm>
            <a:off x="867633" y="5986400"/>
            <a:ext cx="9594400" cy="441600"/>
          </a:xfrm>
          <a:prstGeom prst="rect">
            <a:avLst/>
          </a:prstGeom>
        </p:spPr>
        <p:txBody>
          <a:bodyPr spcFirstLastPara="1" wrap="square" lIns="0" tIns="0" rIns="0" bIns="0" anchor="ctr" anchorCtr="0">
            <a:noAutofit/>
          </a:bodyPr>
          <a:lstStyle>
            <a:lvl1pPr marL="609585" lvl="0" indent="-304792" rtl="0">
              <a:spcBef>
                <a:spcPts val="480"/>
              </a:spcBef>
              <a:spcAft>
                <a:spcPts val="0"/>
              </a:spcAft>
              <a:buSzPts val="1400"/>
              <a:buNone/>
              <a:defRPr sz="1867"/>
            </a:lvl1pPr>
          </a:lstStyle>
          <a:p>
            <a:endParaRPr/>
          </a:p>
        </p:txBody>
      </p:sp>
      <p:sp>
        <p:nvSpPr>
          <p:cNvPr id="452" name="Google Shape;452;p10"/>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432042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variant 1" type="blank">
  <p:cSld name="Blank variant 1">
    <p:spTree>
      <p:nvGrpSpPr>
        <p:cNvPr id="1" name="Shape 453"/>
        <p:cNvGrpSpPr/>
        <p:nvPr/>
      </p:nvGrpSpPr>
      <p:grpSpPr>
        <a:xfrm>
          <a:off x="0" y="0"/>
          <a:ext cx="0" cy="0"/>
          <a:chOff x="0" y="0"/>
          <a:chExt cx="0" cy="0"/>
        </a:xfrm>
      </p:grpSpPr>
      <p:grpSp>
        <p:nvGrpSpPr>
          <p:cNvPr id="454" name="Google Shape;454;p11"/>
          <p:cNvGrpSpPr/>
          <p:nvPr/>
        </p:nvGrpSpPr>
        <p:grpSpPr>
          <a:xfrm>
            <a:off x="-275" y="1"/>
            <a:ext cx="12210876" cy="6866447"/>
            <a:chOff x="-207" y="0"/>
            <a:chExt cx="9158157" cy="5149835"/>
          </a:xfrm>
        </p:grpSpPr>
        <p:sp>
          <p:nvSpPr>
            <p:cNvPr id="455" name="Google Shape;455;p11"/>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11"/>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57" name="Google Shape;457;p11"/>
            <p:cNvGrpSpPr/>
            <p:nvPr/>
          </p:nvGrpSpPr>
          <p:grpSpPr>
            <a:xfrm>
              <a:off x="-207" y="664293"/>
              <a:ext cx="155867" cy="653721"/>
              <a:chOff x="5385375" y="498300"/>
              <a:chExt cx="802200" cy="556500"/>
            </a:xfrm>
          </p:grpSpPr>
          <p:sp>
            <p:nvSpPr>
              <p:cNvPr id="458" name="Google Shape;458;p11"/>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11"/>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11"/>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61" name="Google Shape;461;p11"/>
            <p:cNvGrpSpPr/>
            <p:nvPr/>
          </p:nvGrpSpPr>
          <p:grpSpPr>
            <a:xfrm>
              <a:off x="322384" y="4483463"/>
              <a:ext cx="666347" cy="666373"/>
              <a:chOff x="7134700" y="414375"/>
              <a:chExt cx="501919" cy="501900"/>
            </a:xfrm>
          </p:grpSpPr>
          <p:sp>
            <p:nvSpPr>
              <p:cNvPr id="462" name="Google Shape;462;p11"/>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11"/>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11"/>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11"/>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11"/>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11"/>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11"/>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11"/>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11"/>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11"/>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11"/>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11"/>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11"/>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11"/>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11"/>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11"/>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8" name="Google Shape;478;p11"/>
            <p:cNvGrpSpPr/>
            <p:nvPr/>
          </p:nvGrpSpPr>
          <p:grpSpPr>
            <a:xfrm>
              <a:off x="8832384" y="670955"/>
              <a:ext cx="311815" cy="653721"/>
              <a:chOff x="5385375" y="498300"/>
              <a:chExt cx="802200" cy="556500"/>
            </a:xfrm>
          </p:grpSpPr>
          <p:sp>
            <p:nvSpPr>
              <p:cNvPr id="479" name="Google Shape;479;p11"/>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11"/>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11"/>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482" name="Google Shape;482;p11"/>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131947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variant 2">
  <p:cSld name="Blank variant 2">
    <p:spTree>
      <p:nvGrpSpPr>
        <p:cNvPr id="1" name="Shape 483"/>
        <p:cNvGrpSpPr/>
        <p:nvPr/>
      </p:nvGrpSpPr>
      <p:grpSpPr>
        <a:xfrm>
          <a:off x="0" y="0"/>
          <a:ext cx="0" cy="0"/>
          <a:chOff x="0" y="0"/>
          <a:chExt cx="0" cy="0"/>
        </a:xfrm>
      </p:grpSpPr>
      <p:sp>
        <p:nvSpPr>
          <p:cNvPr id="484" name="Google Shape;484;p12"/>
          <p:cNvSpPr/>
          <p:nvPr/>
        </p:nvSpPr>
        <p:spPr>
          <a:xfrm>
            <a:off x="11320672" y="5986400"/>
            <a:ext cx="871600" cy="87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12"/>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86" name="Google Shape;486;p12"/>
          <p:cNvGrpSpPr/>
          <p:nvPr/>
        </p:nvGrpSpPr>
        <p:grpSpPr>
          <a:xfrm>
            <a:off x="-276" y="885725"/>
            <a:ext cx="207823" cy="871628"/>
            <a:chOff x="5385375" y="498300"/>
            <a:chExt cx="802200" cy="556500"/>
          </a:xfrm>
        </p:grpSpPr>
        <p:sp>
          <p:nvSpPr>
            <p:cNvPr id="487" name="Google Shape;487;p12"/>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12"/>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12"/>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0" name="Google Shape;490;p12"/>
          <p:cNvGrpSpPr/>
          <p:nvPr/>
        </p:nvGrpSpPr>
        <p:grpSpPr>
          <a:xfrm>
            <a:off x="429846" y="877301"/>
            <a:ext cx="888463" cy="888497"/>
            <a:chOff x="7134700" y="414375"/>
            <a:chExt cx="501919" cy="501900"/>
          </a:xfrm>
        </p:grpSpPr>
        <p:sp>
          <p:nvSpPr>
            <p:cNvPr id="491" name="Google Shape;491;p12"/>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12"/>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12"/>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12"/>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12"/>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12"/>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12"/>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12"/>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12"/>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12"/>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12"/>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12"/>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12"/>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12"/>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12"/>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12"/>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07" name="Google Shape;507;p12"/>
          <p:cNvGrpSpPr/>
          <p:nvPr/>
        </p:nvGrpSpPr>
        <p:grpSpPr>
          <a:xfrm>
            <a:off x="11776513" y="894607"/>
            <a:ext cx="415753" cy="871628"/>
            <a:chOff x="5385375" y="498300"/>
            <a:chExt cx="802200" cy="556500"/>
          </a:xfrm>
        </p:grpSpPr>
        <p:sp>
          <p:nvSpPr>
            <p:cNvPr id="508" name="Google Shape;508;p12"/>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12"/>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12"/>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11" name="Google Shape;511;p12"/>
          <p:cNvSpPr txBox="1">
            <a:spLocks noGrp="1"/>
          </p:cNvSpPr>
          <p:nvPr>
            <p:ph type="sldNum" idx="12"/>
          </p:nvPr>
        </p:nvSpPr>
        <p:spPr>
          <a:xfrm>
            <a:off x="11320672" y="5986400"/>
            <a:ext cx="871600" cy="8716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
                <a:solidFill>
                  <a:srgbClr val="272A36"/>
                </a:solidFill>
              </a:rPr>
              <a:pPr/>
              <a:t>‹#›</a:t>
            </a:fld>
            <a:endParaRPr>
              <a:solidFill>
                <a:srgbClr val="272A36"/>
              </a:solidFill>
            </a:endParaRPr>
          </a:p>
        </p:txBody>
      </p:sp>
    </p:spTree>
    <p:extLst>
      <p:ext uri="{BB962C8B-B14F-4D97-AF65-F5344CB8AC3E}">
        <p14:creationId xmlns:p14="http://schemas.microsoft.com/office/powerpoint/2010/main" val="95710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F6A7-D452-4480-98F8-55ECAA36EF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3646E3-77A7-488F-BB61-69AE26E6D3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F8E392-4E16-4A9B-A94B-E84E597A8FF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D44647-394D-4E7B-92B9-EB9FAAEE8A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876230-4E06-4590-B88A-DDB80C09E8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6D812A-6A05-4364-A5AA-FBE4359F8DE0}"/>
              </a:ext>
            </a:extLst>
          </p:cNvPr>
          <p:cNvSpPr>
            <a:spLocks noGrp="1"/>
          </p:cNvSpPr>
          <p:nvPr>
            <p:ph type="dt" sz="half" idx="10"/>
          </p:nvPr>
        </p:nvSpPr>
        <p:spPr/>
        <p:txBody>
          <a:bodyPr/>
          <a:lstStyle/>
          <a:p>
            <a:fld id="{203EDFAE-0BFB-42EA-A44E-4A8A38F9A16E}" type="datetimeFigureOut">
              <a:rPr lang="en-GB" smtClean="0"/>
              <a:t>28/05/2020</a:t>
            </a:fld>
            <a:endParaRPr lang="en-GB"/>
          </a:p>
        </p:txBody>
      </p:sp>
      <p:sp>
        <p:nvSpPr>
          <p:cNvPr id="8" name="Footer Placeholder 7">
            <a:extLst>
              <a:ext uri="{FF2B5EF4-FFF2-40B4-BE49-F238E27FC236}">
                <a16:creationId xmlns:a16="http://schemas.microsoft.com/office/drawing/2014/main" id="{6D9DDC93-2452-461E-90A2-9968D897C5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23EC0C-5015-4B6E-B0A7-F8420381BEEE}"/>
              </a:ext>
            </a:extLst>
          </p:cNvPr>
          <p:cNvSpPr>
            <a:spLocks noGrp="1"/>
          </p:cNvSpPr>
          <p:nvPr>
            <p:ph type="sldNum" sz="quarter" idx="12"/>
          </p:nvPr>
        </p:nvSpPr>
        <p:spPr/>
        <p:txBody>
          <a:bodyPr/>
          <a:lstStyle/>
          <a:p>
            <a:fld id="{19113379-08F6-411C-9998-465059B42622}" type="slidenum">
              <a:rPr lang="en-GB" smtClean="0"/>
              <a:t>‹#›</a:t>
            </a:fld>
            <a:endParaRPr lang="en-GB"/>
          </a:p>
        </p:txBody>
      </p:sp>
    </p:spTree>
    <p:extLst>
      <p:ext uri="{BB962C8B-B14F-4D97-AF65-F5344CB8AC3E}">
        <p14:creationId xmlns:p14="http://schemas.microsoft.com/office/powerpoint/2010/main" val="87219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F6E56-FF0D-45FA-B0AD-674959AB23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194DFF-BCE6-4372-AFE9-436490A1039B}"/>
              </a:ext>
            </a:extLst>
          </p:cNvPr>
          <p:cNvSpPr>
            <a:spLocks noGrp="1"/>
          </p:cNvSpPr>
          <p:nvPr>
            <p:ph type="dt" sz="half" idx="10"/>
          </p:nvPr>
        </p:nvSpPr>
        <p:spPr/>
        <p:txBody>
          <a:bodyPr/>
          <a:lstStyle/>
          <a:p>
            <a:fld id="{203EDFAE-0BFB-42EA-A44E-4A8A38F9A16E}" type="datetimeFigureOut">
              <a:rPr lang="en-GB" smtClean="0"/>
              <a:t>28/05/2020</a:t>
            </a:fld>
            <a:endParaRPr lang="en-GB"/>
          </a:p>
        </p:txBody>
      </p:sp>
      <p:sp>
        <p:nvSpPr>
          <p:cNvPr id="4" name="Footer Placeholder 3">
            <a:extLst>
              <a:ext uri="{FF2B5EF4-FFF2-40B4-BE49-F238E27FC236}">
                <a16:creationId xmlns:a16="http://schemas.microsoft.com/office/drawing/2014/main" id="{5856CBB3-3899-4C1F-AAED-B657C4F8B8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4C868A-FE86-4CAD-B1E6-DB94FEF3532C}"/>
              </a:ext>
            </a:extLst>
          </p:cNvPr>
          <p:cNvSpPr>
            <a:spLocks noGrp="1"/>
          </p:cNvSpPr>
          <p:nvPr>
            <p:ph type="sldNum" sz="quarter" idx="12"/>
          </p:nvPr>
        </p:nvSpPr>
        <p:spPr/>
        <p:txBody>
          <a:bodyPr/>
          <a:lstStyle/>
          <a:p>
            <a:fld id="{19113379-08F6-411C-9998-465059B42622}" type="slidenum">
              <a:rPr lang="en-GB" smtClean="0"/>
              <a:t>‹#›</a:t>
            </a:fld>
            <a:endParaRPr lang="en-GB"/>
          </a:p>
        </p:txBody>
      </p:sp>
    </p:spTree>
    <p:extLst>
      <p:ext uri="{BB962C8B-B14F-4D97-AF65-F5344CB8AC3E}">
        <p14:creationId xmlns:p14="http://schemas.microsoft.com/office/powerpoint/2010/main" val="151556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1D8DA6-1BFE-4DE2-A21B-43A663CF5EAF}"/>
              </a:ext>
            </a:extLst>
          </p:cNvPr>
          <p:cNvSpPr>
            <a:spLocks noGrp="1"/>
          </p:cNvSpPr>
          <p:nvPr>
            <p:ph type="dt" sz="half" idx="10"/>
          </p:nvPr>
        </p:nvSpPr>
        <p:spPr/>
        <p:txBody>
          <a:bodyPr/>
          <a:lstStyle/>
          <a:p>
            <a:fld id="{203EDFAE-0BFB-42EA-A44E-4A8A38F9A16E}" type="datetimeFigureOut">
              <a:rPr lang="en-GB" smtClean="0"/>
              <a:t>28/05/2020</a:t>
            </a:fld>
            <a:endParaRPr lang="en-GB"/>
          </a:p>
        </p:txBody>
      </p:sp>
      <p:sp>
        <p:nvSpPr>
          <p:cNvPr id="3" name="Footer Placeholder 2">
            <a:extLst>
              <a:ext uri="{FF2B5EF4-FFF2-40B4-BE49-F238E27FC236}">
                <a16:creationId xmlns:a16="http://schemas.microsoft.com/office/drawing/2014/main" id="{CEDCD566-64EA-491A-8CFE-C62A7858D4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6A678-AE99-439D-B120-AF05FC864ED1}"/>
              </a:ext>
            </a:extLst>
          </p:cNvPr>
          <p:cNvSpPr>
            <a:spLocks noGrp="1"/>
          </p:cNvSpPr>
          <p:nvPr>
            <p:ph type="sldNum" sz="quarter" idx="12"/>
          </p:nvPr>
        </p:nvSpPr>
        <p:spPr/>
        <p:txBody>
          <a:bodyPr/>
          <a:lstStyle/>
          <a:p>
            <a:fld id="{19113379-08F6-411C-9998-465059B42622}" type="slidenum">
              <a:rPr lang="en-GB" smtClean="0"/>
              <a:t>‹#›</a:t>
            </a:fld>
            <a:endParaRPr lang="en-GB"/>
          </a:p>
        </p:txBody>
      </p:sp>
    </p:spTree>
    <p:extLst>
      <p:ext uri="{BB962C8B-B14F-4D97-AF65-F5344CB8AC3E}">
        <p14:creationId xmlns:p14="http://schemas.microsoft.com/office/powerpoint/2010/main" val="180091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D691-A21E-4AF9-AC50-0AE7EF4E87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C41EF2-94F5-43B8-9F08-4085F56B51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F0A01A-9BDD-4E92-8544-A8820FF9F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1C5C25-62CB-4519-AC37-3AF38966C53F}"/>
              </a:ext>
            </a:extLst>
          </p:cNvPr>
          <p:cNvSpPr>
            <a:spLocks noGrp="1"/>
          </p:cNvSpPr>
          <p:nvPr>
            <p:ph type="dt" sz="half" idx="10"/>
          </p:nvPr>
        </p:nvSpPr>
        <p:spPr/>
        <p:txBody>
          <a:bodyPr/>
          <a:lstStyle/>
          <a:p>
            <a:fld id="{203EDFAE-0BFB-42EA-A44E-4A8A38F9A16E}" type="datetimeFigureOut">
              <a:rPr lang="en-GB" smtClean="0"/>
              <a:t>28/05/2020</a:t>
            </a:fld>
            <a:endParaRPr lang="en-GB"/>
          </a:p>
        </p:txBody>
      </p:sp>
      <p:sp>
        <p:nvSpPr>
          <p:cNvPr id="6" name="Footer Placeholder 5">
            <a:extLst>
              <a:ext uri="{FF2B5EF4-FFF2-40B4-BE49-F238E27FC236}">
                <a16:creationId xmlns:a16="http://schemas.microsoft.com/office/drawing/2014/main" id="{F91CF44F-F2FE-4A7E-9360-4E9C7951E1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5846F3-687E-41F8-B03D-69421B7F5570}"/>
              </a:ext>
            </a:extLst>
          </p:cNvPr>
          <p:cNvSpPr>
            <a:spLocks noGrp="1"/>
          </p:cNvSpPr>
          <p:nvPr>
            <p:ph type="sldNum" sz="quarter" idx="12"/>
          </p:nvPr>
        </p:nvSpPr>
        <p:spPr/>
        <p:txBody>
          <a:bodyPr/>
          <a:lstStyle/>
          <a:p>
            <a:fld id="{19113379-08F6-411C-9998-465059B42622}" type="slidenum">
              <a:rPr lang="en-GB" smtClean="0"/>
              <a:t>‹#›</a:t>
            </a:fld>
            <a:endParaRPr lang="en-GB"/>
          </a:p>
        </p:txBody>
      </p:sp>
    </p:spTree>
    <p:extLst>
      <p:ext uri="{BB962C8B-B14F-4D97-AF65-F5344CB8AC3E}">
        <p14:creationId xmlns:p14="http://schemas.microsoft.com/office/powerpoint/2010/main" val="173402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A6A89-3A50-488B-81E3-901A8FD795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57E0C1-D2B1-40E7-BD0A-3150C17198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10731F-9E4E-4E17-9824-C7950B649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0FD30C-33D9-4AC5-B61F-EC36F024779F}"/>
              </a:ext>
            </a:extLst>
          </p:cNvPr>
          <p:cNvSpPr>
            <a:spLocks noGrp="1"/>
          </p:cNvSpPr>
          <p:nvPr>
            <p:ph type="dt" sz="half" idx="10"/>
          </p:nvPr>
        </p:nvSpPr>
        <p:spPr/>
        <p:txBody>
          <a:bodyPr/>
          <a:lstStyle/>
          <a:p>
            <a:fld id="{203EDFAE-0BFB-42EA-A44E-4A8A38F9A16E}" type="datetimeFigureOut">
              <a:rPr lang="en-GB" smtClean="0"/>
              <a:t>28/05/2020</a:t>
            </a:fld>
            <a:endParaRPr lang="en-GB"/>
          </a:p>
        </p:txBody>
      </p:sp>
      <p:sp>
        <p:nvSpPr>
          <p:cNvPr id="6" name="Footer Placeholder 5">
            <a:extLst>
              <a:ext uri="{FF2B5EF4-FFF2-40B4-BE49-F238E27FC236}">
                <a16:creationId xmlns:a16="http://schemas.microsoft.com/office/drawing/2014/main" id="{B51E3088-A2FA-4880-BB5E-1B455ABA5D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424A08-4900-4C64-927B-084950D07697}"/>
              </a:ext>
            </a:extLst>
          </p:cNvPr>
          <p:cNvSpPr>
            <a:spLocks noGrp="1"/>
          </p:cNvSpPr>
          <p:nvPr>
            <p:ph type="sldNum" sz="quarter" idx="12"/>
          </p:nvPr>
        </p:nvSpPr>
        <p:spPr/>
        <p:txBody>
          <a:bodyPr/>
          <a:lstStyle/>
          <a:p>
            <a:fld id="{19113379-08F6-411C-9998-465059B42622}" type="slidenum">
              <a:rPr lang="en-GB" smtClean="0"/>
              <a:t>‹#›</a:t>
            </a:fld>
            <a:endParaRPr lang="en-GB"/>
          </a:p>
        </p:txBody>
      </p:sp>
    </p:spTree>
    <p:extLst>
      <p:ext uri="{BB962C8B-B14F-4D97-AF65-F5344CB8AC3E}">
        <p14:creationId xmlns:p14="http://schemas.microsoft.com/office/powerpoint/2010/main" val="1444962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C6F34D-9787-4262-9E49-D42FE60667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A7C17B-9ACE-425D-A3BF-53674F4DAA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8A8413-BDB4-43BA-A88E-97D139C12A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EDFAE-0BFB-42EA-A44E-4A8A38F9A16E}" type="datetimeFigureOut">
              <a:rPr lang="en-GB" smtClean="0"/>
              <a:t>28/05/2020</a:t>
            </a:fld>
            <a:endParaRPr lang="en-GB"/>
          </a:p>
        </p:txBody>
      </p:sp>
      <p:sp>
        <p:nvSpPr>
          <p:cNvPr id="5" name="Footer Placeholder 4">
            <a:extLst>
              <a:ext uri="{FF2B5EF4-FFF2-40B4-BE49-F238E27FC236}">
                <a16:creationId xmlns:a16="http://schemas.microsoft.com/office/drawing/2014/main" id="{49400DBB-19B7-40CC-B88F-32514B7D55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E74500-267D-447D-B4B1-C5D4593E41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13379-08F6-411C-9998-465059B42622}" type="slidenum">
              <a:rPr lang="en-GB" smtClean="0"/>
              <a:t>‹#›</a:t>
            </a:fld>
            <a:endParaRPr lang="en-GB"/>
          </a:p>
        </p:txBody>
      </p:sp>
    </p:spTree>
    <p:extLst>
      <p:ext uri="{BB962C8B-B14F-4D97-AF65-F5344CB8AC3E}">
        <p14:creationId xmlns:p14="http://schemas.microsoft.com/office/powerpoint/2010/main" val="4149121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1467" y="885733"/>
            <a:ext cx="10457600" cy="8716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1753067" y="2132933"/>
            <a:ext cx="9586000" cy="3848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11339005" y="5986400"/>
            <a:ext cx="871600" cy="871600"/>
          </a:xfrm>
          <a:prstGeom prst="rect">
            <a:avLst/>
          </a:prstGeom>
          <a:noFill/>
          <a:ln>
            <a:noFill/>
          </a:ln>
        </p:spPr>
        <p:txBody>
          <a:bodyPr spcFirstLastPara="1" wrap="square" lIns="0" tIns="0" rIns="0" bIns="0" anchor="ctr" anchorCtr="0">
            <a:noAutofit/>
          </a:bodyPr>
          <a:lstStyle>
            <a:lvl1pPr lvl="0" algn="ctr" rtl="0">
              <a:buNone/>
              <a:defRPr sz="1733">
                <a:solidFill>
                  <a:schemeClr val="accent1"/>
                </a:solidFill>
                <a:latin typeface="Barlow Light"/>
                <a:ea typeface="Barlow Light"/>
                <a:cs typeface="Barlow Light"/>
                <a:sym typeface="Barlow Light"/>
              </a:defRPr>
            </a:lvl1pPr>
            <a:lvl2pPr lvl="1" algn="ctr" rtl="0">
              <a:buNone/>
              <a:defRPr sz="1733">
                <a:solidFill>
                  <a:schemeClr val="accent1"/>
                </a:solidFill>
                <a:latin typeface="Barlow Light"/>
                <a:ea typeface="Barlow Light"/>
                <a:cs typeface="Barlow Light"/>
                <a:sym typeface="Barlow Light"/>
              </a:defRPr>
            </a:lvl2pPr>
            <a:lvl3pPr lvl="2" algn="ctr" rtl="0">
              <a:buNone/>
              <a:defRPr sz="1733">
                <a:solidFill>
                  <a:schemeClr val="accent1"/>
                </a:solidFill>
                <a:latin typeface="Barlow Light"/>
                <a:ea typeface="Barlow Light"/>
                <a:cs typeface="Barlow Light"/>
                <a:sym typeface="Barlow Light"/>
              </a:defRPr>
            </a:lvl3pPr>
            <a:lvl4pPr lvl="3" algn="ctr" rtl="0">
              <a:buNone/>
              <a:defRPr sz="1733">
                <a:solidFill>
                  <a:schemeClr val="accent1"/>
                </a:solidFill>
                <a:latin typeface="Barlow Light"/>
                <a:ea typeface="Barlow Light"/>
                <a:cs typeface="Barlow Light"/>
                <a:sym typeface="Barlow Light"/>
              </a:defRPr>
            </a:lvl4pPr>
            <a:lvl5pPr lvl="4" algn="ctr" rtl="0">
              <a:buNone/>
              <a:defRPr sz="1733">
                <a:solidFill>
                  <a:schemeClr val="accent1"/>
                </a:solidFill>
                <a:latin typeface="Barlow Light"/>
                <a:ea typeface="Barlow Light"/>
                <a:cs typeface="Barlow Light"/>
                <a:sym typeface="Barlow Light"/>
              </a:defRPr>
            </a:lvl5pPr>
            <a:lvl6pPr lvl="5" algn="ctr" rtl="0">
              <a:buNone/>
              <a:defRPr sz="1733">
                <a:solidFill>
                  <a:schemeClr val="accent1"/>
                </a:solidFill>
                <a:latin typeface="Barlow Light"/>
                <a:ea typeface="Barlow Light"/>
                <a:cs typeface="Barlow Light"/>
                <a:sym typeface="Barlow Light"/>
              </a:defRPr>
            </a:lvl6pPr>
            <a:lvl7pPr lvl="6" algn="ctr" rtl="0">
              <a:buNone/>
              <a:defRPr sz="1733">
                <a:solidFill>
                  <a:schemeClr val="accent1"/>
                </a:solidFill>
                <a:latin typeface="Barlow Light"/>
                <a:ea typeface="Barlow Light"/>
                <a:cs typeface="Barlow Light"/>
                <a:sym typeface="Barlow Light"/>
              </a:defRPr>
            </a:lvl7pPr>
            <a:lvl8pPr lvl="7" algn="ctr" rtl="0">
              <a:buNone/>
              <a:defRPr sz="1733">
                <a:solidFill>
                  <a:schemeClr val="accent1"/>
                </a:solidFill>
                <a:latin typeface="Barlow Light"/>
                <a:ea typeface="Barlow Light"/>
                <a:cs typeface="Barlow Light"/>
                <a:sym typeface="Barlow Light"/>
              </a:defRPr>
            </a:lvl8pPr>
            <a:lvl9pPr lvl="8" algn="ctr" rtl="0">
              <a:buNone/>
              <a:defRPr sz="1733">
                <a:solidFill>
                  <a:schemeClr val="accent1"/>
                </a:solidFill>
                <a:latin typeface="Barlow Light"/>
                <a:ea typeface="Barlow Light"/>
                <a:cs typeface="Barlow Light"/>
                <a:sym typeface="Barlow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11732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38200" y="365125"/>
            <a:ext cx="10515600" cy="1325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2" name="Shape 52"/>
          <p:cNvSpPr txBox="1">
            <a:spLocks noGrp="1"/>
          </p:cNvSpPr>
          <p:nvPr>
            <p:ph type="body" idx="1"/>
          </p:nvPr>
        </p:nvSpPr>
        <p:spPr>
          <a:xfrm>
            <a:off x="838200" y="1825625"/>
            <a:ext cx="10515600" cy="43512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6087929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1467" y="885733"/>
            <a:ext cx="10457600" cy="8716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1753067" y="2132933"/>
            <a:ext cx="9586000" cy="3848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11339005" y="5986400"/>
            <a:ext cx="871600" cy="871600"/>
          </a:xfrm>
          <a:prstGeom prst="rect">
            <a:avLst/>
          </a:prstGeom>
          <a:noFill/>
          <a:ln>
            <a:noFill/>
          </a:ln>
        </p:spPr>
        <p:txBody>
          <a:bodyPr spcFirstLastPara="1" wrap="square" lIns="0" tIns="0" rIns="0" bIns="0" anchor="ctr" anchorCtr="0">
            <a:noAutofit/>
          </a:bodyPr>
          <a:lstStyle>
            <a:lvl1pPr lvl="0" algn="ctr" rtl="0">
              <a:buNone/>
              <a:defRPr sz="1733">
                <a:solidFill>
                  <a:schemeClr val="accent1"/>
                </a:solidFill>
                <a:latin typeface="Barlow Light"/>
                <a:ea typeface="Barlow Light"/>
                <a:cs typeface="Barlow Light"/>
                <a:sym typeface="Barlow Light"/>
              </a:defRPr>
            </a:lvl1pPr>
            <a:lvl2pPr lvl="1" algn="ctr" rtl="0">
              <a:buNone/>
              <a:defRPr sz="1733">
                <a:solidFill>
                  <a:schemeClr val="accent1"/>
                </a:solidFill>
                <a:latin typeface="Barlow Light"/>
                <a:ea typeface="Barlow Light"/>
                <a:cs typeface="Barlow Light"/>
                <a:sym typeface="Barlow Light"/>
              </a:defRPr>
            </a:lvl2pPr>
            <a:lvl3pPr lvl="2" algn="ctr" rtl="0">
              <a:buNone/>
              <a:defRPr sz="1733">
                <a:solidFill>
                  <a:schemeClr val="accent1"/>
                </a:solidFill>
                <a:latin typeface="Barlow Light"/>
                <a:ea typeface="Barlow Light"/>
                <a:cs typeface="Barlow Light"/>
                <a:sym typeface="Barlow Light"/>
              </a:defRPr>
            </a:lvl3pPr>
            <a:lvl4pPr lvl="3" algn="ctr" rtl="0">
              <a:buNone/>
              <a:defRPr sz="1733">
                <a:solidFill>
                  <a:schemeClr val="accent1"/>
                </a:solidFill>
                <a:latin typeface="Barlow Light"/>
                <a:ea typeface="Barlow Light"/>
                <a:cs typeface="Barlow Light"/>
                <a:sym typeface="Barlow Light"/>
              </a:defRPr>
            </a:lvl4pPr>
            <a:lvl5pPr lvl="4" algn="ctr" rtl="0">
              <a:buNone/>
              <a:defRPr sz="1733">
                <a:solidFill>
                  <a:schemeClr val="accent1"/>
                </a:solidFill>
                <a:latin typeface="Barlow Light"/>
                <a:ea typeface="Barlow Light"/>
                <a:cs typeface="Barlow Light"/>
                <a:sym typeface="Barlow Light"/>
              </a:defRPr>
            </a:lvl5pPr>
            <a:lvl6pPr lvl="5" algn="ctr" rtl="0">
              <a:buNone/>
              <a:defRPr sz="1733">
                <a:solidFill>
                  <a:schemeClr val="accent1"/>
                </a:solidFill>
                <a:latin typeface="Barlow Light"/>
                <a:ea typeface="Barlow Light"/>
                <a:cs typeface="Barlow Light"/>
                <a:sym typeface="Barlow Light"/>
              </a:defRPr>
            </a:lvl6pPr>
            <a:lvl7pPr lvl="6" algn="ctr" rtl="0">
              <a:buNone/>
              <a:defRPr sz="1733">
                <a:solidFill>
                  <a:schemeClr val="accent1"/>
                </a:solidFill>
                <a:latin typeface="Barlow Light"/>
                <a:ea typeface="Barlow Light"/>
                <a:cs typeface="Barlow Light"/>
                <a:sym typeface="Barlow Light"/>
              </a:defRPr>
            </a:lvl7pPr>
            <a:lvl8pPr lvl="7" algn="ctr" rtl="0">
              <a:buNone/>
              <a:defRPr sz="1733">
                <a:solidFill>
                  <a:schemeClr val="accent1"/>
                </a:solidFill>
                <a:latin typeface="Barlow Light"/>
                <a:ea typeface="Barlow Light"/>
                <a:cs typeface="Barlow Light"/>
                <a:sym typeface="Barlow Light"/>
              </a:defRPr>
            </a:lvl8pPr>
            <a:lvl9pPr lvl="8" algn="ctr" rtl="0">
              <a:buNone/>
              <a:defRPr sz="1733">
                <a:solidFill>
                  <a:schemeClr val="accent1"/>
                </a:solidFill>
                <a:latin typeface="Barlow Light"/>
                <a:ea typeface="Barlow Light"/>
                <a:cs typeface="Barlow Light"/>
                <a:sym typeface="Barlow Light"/>
              </a:defRPr>
            </a:lvl9pPr>
          </a:lstStyle>
          <a:p>
            <a:pPr>
              <a:buClr>
                <a:srgbClr val="000000"/>
              </a:buClr>
              <a:buFont typeface="Arial"/>
              <a:buNone/>
            </a:pPr>
            <a:fld id="{00000000-1234-1234-1234-123412341234}" type="slidenum">
              <a:rPr lang="en" kern="0">
                <a:solidFill>
                  <a:srgbClr val="FFAD1D"/>
                </a:solidFill>
              </a:rPr>
              <a:pPr>
                <a:buClr>
                  <a:srgbClr val="000000"/>
                </a:buClr>
                <a:buFont typeface="Arial"/>
                <a:buNone/>
              </a:pPr>
              <a:t>‹#›</a:t>
            </a:fld>
            <a:endParaRPr kern="0">
              <a:solidFill>
                <a:srgbClr val="FFAD1D"/>
              </a:solidFill>
            </a:endParaRPr>
          </a:p>
        </p:txBody>
      </p:sp>
    </p:spTree>
    <p:extLst>
      <p:ext uri="{BB962C8B-B14F-4D97-AF65-F5344CB8AC3E}">
        <p14:creationId xmlns:p14="http://schemas.microsoft.com/office/powerpoint/2010/main" val="580194566"/>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
          <p:cNvSpPr txBox="1">
            <a:spLocks noGrp="1"/>
          </p:cNvSpPr>
          <p:nvPr>
            <p:ph type="ctrTitle"/>
          </p:nvPr>
        </p:nvSpPr>
        <p:spPr>
          <a:xfrm>
            <a:off x="914400" y="2055567"/>
            <a:ext cx="8229600" cy="2746800"/>
          </a:xfrm>
          <a:prstGeom prst="rect">
            <a:avLst/>
          </a:prstGeom>
        </p:spPr>
        <p:txBody>
          <a:bodyPr spcFirstLastPara="1" wrap="square" lIns="0" tIns="0" rIns="0" bIns="0" anchor="ctr" anchorCtr="0">
            <a:noAutofit/>
          </a:bodyPr>
          <a:lstStyle/>
          <a:p>
            <a:r>
              <a:rPr lang="en-GB" dirty="0"/>
              <a:t>The Benin Kingdom</a:t>
            </a:r>
            <a:br>
              <a:rPr lang="en-GB" dirty="0"/>
            </a:br>
            <a:r>
              <a:rPr lang="en-GB" dirty="0"/>
              <a:t>Lesson 1</a:t>
            </a:r>
            <a:endParaRPr dirty="0"/>
          </a:p>
        </p:txBody>
      </p:sp>
      <p:sp>
        <p:nvSpPr>
          <p:cNvPr id="2" name="TextBox 1">
            <a:extLst>
              <a:ext uri="{FF2B5EF4-FFF2-40B4-BE49-F238E27FC236}">
                <a16:creationId xmlns:a16="http://schemas.microsoft.com/office/drawing/2014/main" id="{80BDD46D-2E0C-4621-A5E8-803DFEE17B14}"/>
              </a:ext>
            </a:extLst>
          </p:cNvPr>
          <p:cNvSpPr txBox="1"/>
          <p:nvPr/>
        </p:nvSpPr>
        <p:spPr>
          <a:xfrm>
            <a:off x="662940" y="5452110"/>
            <a:ext cx="6812280" cy="1077218"/>
          </a:xfrm>
          <a:prstGeom prst="rect">
            <a:avLst/>
          </a:prstGeom>
          <a:noFill/>
        </p:spPr>
        <p:txBody>
          <a:bodyPr wrap="square" rtlCol="0">
            <a:spAutoFit/>
          </a:bodyPr>
          <a:lstStyle/>
          <a:p>
            <a:r>
              <a:rPr lang="en-GB" sz="3200" b="1" dirty="0"/>
              <a:t>LO: To develop understanding of chronology</a:t>
            </a:r>
          </a:p>
        </p:txBody>
      </p:sp>
      <p:sp>
        <p:nvSpPr>
          <p:cNvPr id="4" name="TextBox 3"/>
          <p:cNvSpPr txBox="1"/>
          <p:nvPr/>
        </p:nvSpPr>
        <p:spPr>
          <a:xfrm>
            <a:off x="8296507" y="116575"/>
            <a:ext cx="3490332" cy="1569660"/>
          </a:xfrm>
          <a:prstGeom prst="rect">
            <a:avLst/>
          </a:prstGeom>
          <a:noFill/>
        </p:spPr>
        <p:txBody>
          <a:bodyPr wrap="square" rtlCol="0">
            <a:spAutoFit/>
          </a:bodyPr>
          <a:lstStyle/>
          <a:p>
            <a:r>
              <a:rPr lang="en-GB" sz="2400" b="1" dirty="0"/>
              <a:t>Key Question: </a:t>
            </a:r>
            <a:r>
              <a:rPr lang="en-GB" sz="2400" dirty="0"/>
              <a:t>When was the Benin Kingdom in power?</a:t>
            </a:r>
          </a:p>
          <a:p>
            <a:endParaRPr lang="en-GB"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6" name="Shape 191">
            <a:extLst>
              <a:ext uri="{FF2B5EF4-FFF2-40B4-BE49-F238E27FC236}">
                <a16:creationId xmlns:a16="http://schemas.microsoft.com/office/drawing/2014/main" id="{8B99CA7A-BC97-4B94-A67A-B82FDD1136C4}"/>
              </a:ext>
            </a:extLst>
          </p:cNvPr>
          <p:cNvSpPr txBox="1"/>
          <p:nvPr/>
        </p:nvSpPr>
        <p:spPr>
          <a:xfrm>
            <a:off x="240268" y="225800"/>
            <a:ext cx="5670000" cy="6405200"/>
          </a:xfrm>
          <a:prstGeom prst="rect">
            <a:avLst/>
          </a:prstGeom>
          <a:noFill/>
          <a:ln w="228600" cap="flat" cmpd="sng">
            <a:solidFill>
              <a:srgbClr val="93C47D"/>
            </a:solidFill>
            <a:prstDash val="solid"/>
            <a:round/>
            <a:headEnd type="none" w="sm" len="sm"/>
            <a:tailEnd type="none" w="sm" len="sm"/>
          </a:ln>
        </p:spPr>
        <p:txBody>
          <a:bodyPr spcFirstLastPara="1" wrap="square" lIns="121900" tIns="121900" rIns="121900" bIns="121900" anchor="t" anchorCtr="0">
            <a:noAutofit/>
          </a:bodyPr>
          <a:lstStyle/>
          <a:p>
            <a:pPr algn="ctr"/>
            <a:r>
              <a:rPr lang="en-GB" sz="6400" b="1"/>
              <a:t>Normans</a:t>
            </a:r>
            <a:endParaRPr sz="6400" b="1"/>
          </a:p>
          <a:p>
            <a:pPr algn="ctr"/>
            <a:endParaRPr sz="6400" b="1"/>
          </a:p>
          <a:p>
            <a:pPr algn="ctr"/>
            <a:endParaRPr sz="6400" b="1"/>
          </a:p>
          <a:p>
            <a:pPr algn="ctr"/>
            <a:endParaRPr sz="6400" b="1"/>
          </a:p>
          <a:p>
            <a:pPr algn="ctr"/>
            <a:r>
              <a:rPr lang="en-GB" sz="6400" b="1"/>
              <a:t>1066 AD - 1135 AD</a:t>
            </a:r>
            <a:endParaRPr sz="6400" b="1"/>
          </a:p>
          <a:p>
            <a:pPr algn="ctr"/>
            <a:endParaRPr sz="6400" b="1"/>
          </a:p>
        </p:txBody>
      </p:sp>
      <p:pic>
        <p:nvPicPr>
          <p:cNvPr id="7" name="Shape 192">
            <a:extLst>
              <a:ext uri="{FF2B5EF4-FFF2-40B4-BE49-F238E27FC236}">
                <a16:creationId xmlns:a16="http://schemas.microsoft.com/office/drawing/2014/main" id="{348AF38B-6976-4302-8223-C107A06098EB}"/>
              </a:ext>
            </a:extLst>
          </p:cNvPr>
          <p:cNvPicPr preferRelativeResize="0"/>
          <p:nvPr/>
        </p:nvPicPr>
        <p:blipFill>
          <a:blip r:embed="rId3">
            <a:alphaModFix/>
          </a:blip>
          <a:stretch>
            <a:fillRect/>
          </a:stretch>
        </p:blipFill>
        <p:spPr>
          <a:xfrm>
            <a:off x="1297268" y="1541043"/>
            <a:ext cx="3556000" cy="2286000"/>
          </a:xfrm>
          <a:prstGeom prst="rect">
            <a:avLst/>
          </a:prstGeom>
          <a:noFill/>
          <a:ln>
            <a:noFill/>
          </a:ln>
        </p:spPr>
      </p:pic>
    </p:spTree>
    <p:extLst>
      <p:ext uri="{BB962C8B-B14F-4D97-AF65-F5344CB8AC3E}">
        <p14:creationId xmlns:p14="http://schemas.microsoft.com/office/powerpoint/2010/main" val="2234270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90" name="Shape 190"/>
          <p:cNvPicPr preferRelativeResize="0"/>
          <p:nvPr/>
        </p:nvPicPr>
        <p:blipFill>
          <a:blip r:embed="rId3">
            <a:alphaModFix/>
          </a:blip>
          <a:stretch>
            <a:fillRect/>
          </a:stretch>
        </p:blipFill>
        <p:spPr>
          <a:xfrm>
            <a:off x="1974058" y="1412634"/>
            <a:ext cx="2351967" cy="2855300"/>
          </a:xfrm>
          <a:prstGeom prst="rect">
            <a:avLst/>
          </a:prstGeom>
          <a:noFill/>
          <a:ln>
            <a:noFill/>
          </a:ln>
        </p:spPr>
      </p:pic>
      <p:sp>
        <p:nvSpPr>
          <p:cNvPr id="6" name="Shape 189">
            <a:extLst>
              <a:ext uri="{FF2B5EF4-FFF2-40B4-BE49-F238E27FC236}">
                <a16:creationId xmlns:a16="http://schemas.microsoft.com/office/drawing/2014/main" id="{D43F2AD3-054D-4D2C-B5BB-E89DD2DC175E}"/>
              </a:ext>
            </a:extLst>
          </p:cNvPr>
          <p:cNvSpPr txBox="1"/>
          <p:nvPr/>
        </p:nvSpPr>
        <p:spPr>
          <a:xfrm>
            <a:off x="426000" y="226400"/>
            <a:ext cx="5670000" cy="6405200"/>
          </a:xfrm>
          <a:prstGeom prst="rect">
            <a:avLst/>
          </a:prstGeom>
          <a:noFill/>
          <a:ln w="228600" cap="flat" cmpd="sng">
            <a:solidFill>
              <a:schemeClr val="accent1"/>
            </a:solidFill>
            <a:prstDash val="solid"/>
            <a:round/>
            <a:headEnd type="none" w="sm" len="sm"/>
            <a:tailEnd type="none" w="sm" len="sm"/>
          </a:ln>
        </p:spPr>
        <p:txBody>
          <a:bodyPr spcFirstLastPara="1" wrap="square" lIns="121900" tIns="121900" rIns="121900" bIns="121900" anchor="t" anchorCtr="0">
            <a:noAutofit/>
          </a:bodyPr>
          <a:lstStyle/>
          <a:p>
            <a:pPr algn="ctr"/>
            <a:r>
              <a:rPr lang="en-GB" sz="6400" b="1" dirty="0"/>
              <a:t>Tudors</a:t>
            </a:r>
            <a:endParaRPr sz="6400" b="1" dirty="0"/>
          </a:p>
          <a:p>
            <a:pPr algn="ctr"/>
            <a:endParaRPr sz="6400" b="1" dirty="0"/>
          </a:p>
          <a:p>
            <a:pPr algn="ctr"/>
            <a:endParaRPr sz="6400" b="1" dirty="0"/>
          </a:p>
          <a:p>
            <a:pPr algn="ctr"/>
            <a:endParaRPr sz="6400" b="1" dirty="0"/>
          </a:p>
          <a:p>
            <a:pPr algn="ctr"/>
            <a:r>
              <a:rPr lang="en-GB" sz="6400" b="1" dirty="0"/>
              <a:t>1485 AD - 1603 AD</a:t>
            </a:r>
            <a:endParaRPr sz="6400" b="1" dirty="0"/>
          </a:p>
          <a:p>
            <a:pPr algn="ctr"/>
            <a:endParaRPr sz="6400" b="1" dirty="0"/>
          </a:p>
        </p:txBody>
      </p:sp>
    </p:spTree>
    <p:extLst>
      <p:ext uri="{BB962C8B-B14F-4D97-AF65-F5344CB8AC3E}">
        <p14:creationId xmlns:p14="http://schemas.microsoft.com/office/powerpoint/2010/main" val="269204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p:nvPr/>
        </p:nvSpPr>
        <p:spPr>
          <a:xfrm>
            <a:off x="315033" y="225800"/>
            <a:ext cx="5670000" cy="6405200"/>
          </a:xfrm>
          <a:prstGeom prst="rect">
            <a:avLst/>
          </a:prstGeom>
          <a:noFill/>
          <a:ln w="228600" cap="flat" cmpd="sng">
            <a:solidFill>
              <a:schemeClr val="accent1"/>
            </a:solidFill>
            <a:prstDash val="solid"/>
            <a:round/>
            <a:headEnd type="none" w="sm" len="sm"/>
            <a:tailEnd type="none" w="sm" len="sm"/>
          </a:ln>
        </p:spPr>
        <p:txBody>
          <a:bodyPr spcFirstLastPara="1" wrap="square" lIns="121900" tIns="121900" rIns="121900" bIns="121900" anchor="t" anchorCtr="0">
            <a:noAutofit/>
          </a:bodyPr>
          <a:lstStyle/>
          <a:p>
            <a:pPr algn="ctr"/>
            <a:r>
              <a:rPr lang="en-GB" sz="6400" b="1"/>
              <a:t>Anglo-</a:t>
            </a:r>
            <a:endParaRPr sz="6400" b="1"/>
          </a:p>
          <a:p>
            <a:pPr algn="ctr"/>
            <a:r>
              <a:rPr lang="en-GB" sz="6400" b="1"/>
              <a:t>Saxons</a:t>
            </a:r>
            <a:endParaRPr sz="6400" b="1"/>
          </a:p>
          <a:p>
            <a:pPr algn="ctr"/>
            <a:endParaRPr sz="6400" b="1"/>
          </a:p>
          <a:p>
            <a:pPr algn="ctr"/>
            <a:endParaRPr sz="6400" b="1"/>
          </a:p>
          <a:p>
            <a:pPr algn="ctr"/>
            <a:r>
              <a:rPr lang="en-GB" sz="6400" b="1"/>
              <a:t>410 AD - 1066 AD</a:t>
            </a:r>
            <a:endParaRPr sz="6400" b="1"/>
          </a:p>
          <a:p>
            <a:pPr algn="ctr"/>
            <a:endParaRPr sz="6400" b="1"/>
          </a:p>
        </p:txBody>
      </p:sp>
      <p:pic>
        <p:nvPicPr>
          <p:cNvPr id="199" name="Shape 199"/>
          <p:cNvPicPr preferRelativeResize="0"/>
          <p:nvPr/>
        </p:nvPicPr>
        <p:blipFill>
          <a:blip r:embed="rId3">
            <a:alphaModFix/>
          </a:blip>
          <a:stretch>
            <a:fillRect/>
          </a:stretch>
        </p:blipFill>
        <p:spPr>
          <a:xfrm>
            <a:off x="2366135" y="2349200"/>
            <a:ext cx="1567800" cy="2023765"/>
          </a:xfrm>
          <a:prstGeom prst="rect">
            <a:avLst/>
          </a:prstGeom>
          <a:noFill/>
          <a:ln>
            <a:noFill/>
          </a:ln>
        </p:spPr>
      </p:pic>
    </p:spTree>
    <p:extLst>
      <p:ext uri="{BB962C8B-B14F-4D97-AF65-F5344CB8AC3E}">
        <p14:creationId xmlns:p14="http://schemas.microsoft.com/office/powerpoint/2010/main" val="3905256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6" name="Shape 198">
            <a:extLst>
              <a:ext uri="{FF2B5EF4-FFF2-40B4-BE49-F238E27FC236}">
                <a16:creationId xmlns:a16="http://schemas.microsoft.com/office/drawing/2014/main" id="{A6B0BEB3-D263-4F68-BB6A-91FF9353CE32}"/>
              </a:ext>
            </a:extLst>
          </p:cNvPr>
          <p:cNvSpPr txBox="1"/>
          <p:nvPr/>
        </p:nvSpPr>
        <p:spPr>
          <a:xfrm>
            <a:off x="426000" y="225800"/>
            <a:ext cx="5670000" cy="6405200"/>
          </a:xfrm>
          <a:prstGeom prst="rect">
            <a:avLst/>
          </a:prstGeom>
          <a:noFill/>
          <a:ln w="228600" cap="flat" cmpd="sng">
            <a:solidFill>
              <a:srgbClr val="93C47D"/>
            </a:solidFill>
            <a:prstDash val="solid"/>
            <a:round/>
            <a:headEnd type="none" w="sm" len="sm"/>
            <a:tailEnd type="none" w="sm" len="sm"/>
          </a:ln>
        </p:spPr>
        <p:txBody>
          <a:bodyPr spcFirstLastPara="1" wrap="square" lIns="121900" tIns="121900" rIns="121900" bIns="121900" anchor="t" anchorCtr="0">
            <a:noAutofit/>
          </a:bodyPr>
          <a:lstStyle/>
          <a:p>
            <a:pPr algn="ctr"/>
            <a:r>
              <a:rPr lang="en-GB" sz="6400" b="1"/>
              <a:t>Vikings</a:t>
            </a:r>
            <a:endParaRPr sz="6400" b="1"/>
          </a:p>
          <a:p>
            <a:pPr algn="ctr"/>
            <a:endParaRPr sz="6400" b="1"/>
          </a:p>
          <a:p>
            <a:pPr algn="ctr"/>
            <a:endParaRPr sz="6400" b="1"/>
          </a:p>
          <a:p>
            <a:pPr algn="ctr"/>
            <a:endParaRPr sz="6400" b="1"/>
          </a:p>
          <a:p>
            <a:pPr algn="ctr"/>
            <a:r>
              <a:rPr lang="en-GB" sz="6400" b="1"/>
              <a:t>793 AD - 1066 AD</a:t>
            </a:r>
            <a:endParaRPr sz="6400" b="1"/>
          </a:p>
          <a:p>
            <a:pPr algn="ctr"/>
            <a:endParaRPr sz="6400" b="1"/>
          </a:p>
        </p:txBody>
      </p:sp>
      <p:pic>
        <p:nvPicPr>
          <p:cNvPr id="7" name="Shape 200">
            <a:extLst>
              <a:ext uri="{FF2B5EF4-FFF2-40B4-BE49-F238E27FC236}">
                <a16:creationId xmlns:a16="http://schemas.microsoft.com/office/drawing/2014/main" id="{2087D908-597F-4F96-956E-C9981DD74385}"/>
              </a:ext>
            </a:extLst>
          </p:cNvPr>
          <p:cNvPicPr preferRelativeResize="0"/>
          <p:nvPr/>
        </p:nvPicPr>
        <p:blipFill>
          <a:blip r:embed="rId3">
            <a:alphaModFix/>
          </a:blip>
          <a:stretch>
            <a:fillRect/>
          </a:stretch>
        </p:blipFill>
        <p:spPr>
          <a:xfrm>
            <a:off x="1573060" y="1817333"/>
            <a:ext cx="3375879" cy="2023765"/>
          </a:xfrm>
          <a:prstGeom prst="rect">
            <a:avLst/>
          </a:prstGeom>
          <a:noFill/>
          <a:ln>
            <a:noFill/>
          </a:ln>
        </p:spPr>
      </p:pic>
    </p:spTree>
    <p:extLst>
      <p:ext uri="{BB962C8B-B14F-4D97-AF65-F5344CB8AC3E}">
        <p14:creationId xmlns:p14="http://schemas.microsoft.com/office/powerpoint/2010/main" val="2767455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6" name="Shape 206"/>
          <p:cNvPicPr preferRelativeResize="0"/>
          <p:nvPr/>
        </p:nvPicPr>
        <p:blipFill>
          <a:blip r:embed="rId3">
            <a:alphaModFix/>
          </a:blip>
          <a:stretch>
            <a:fillRect/>
          </a:stretch>
        </p:blipFill>
        <p:spPr>
          <a:xfrm>
            <a:off x="1294433" y="1575451"/>
            <a:ext cx="3505200" cy="2324100"/>
          </a:xfrm>
          <a:prstGeom prst="rect">
            <a:avLst/>
          </a:prstGeom>
          <a:noFill/>
          <a:ln>
            <a:noFill/>
          </a:ln>
        </p:spPr>
      </p:pic>
      <p:sp>
        <p:nvSpPr>
          <p:cNvPr id="6" name="Shape 205">
            <a:extLst>
              <a:ext uri="{FF2B5EF4-FFF2-40B4-BE49-F238E27FC236}">
                <a16:creationId xmlns:a16="http://schemas.microsoft.com/office/drawing/2014/main" id="{3D04D917-8614-466F-AE4F-F98CD80DF959}"/>
              </a:ext>
            </a:extLst>
          </p:cNvPr>
          <p:cNvSpPr txBox="1"/>
          <p:nvPr/>
        </p:nvSpPr>
        <p:spPr>
          <a:xfrm>
            <a:off x="413356" y="226400"/>
            <a:ext cx="5670000" cy="6405200"/>
          </a:xfrm>
          <a:prstGeom prst="rect">
            <a:avLst/>
          </a:prstGeom>
          <a:noFill/>
          <a:ln w="228600" cap="flat" cmpd="sng">
            <a:solidFill>
              <a:srgbClr val="93C47D"/>
            </a:solidFill>
            <a:prstDash val="solid"/>
            <a:round/>
            <a:headEnd type="none" w="sm" len="sm"/>
            <a:tailEnd type="none" w="sm" len="sm"/>
          </a:ln>
        </p:spPr>
        <p:txBody>
          <a:bodyPr spcFirstLastPara="1" wrap="square" lIns="121900" tIns="121900" rIns="121900" bIns="121900" anchor="t" anchorCtr="0">
            <a:noAutofit/>
          </a:bodyPr>
          <a:lstStyle/>
          <a:p>
            <a:pPr algn="ctr"/>
            <a:r>
              <a:rPr lang="en-GB" sz="4800" b="1" dirty="0"/>
              <a:t>Romans in Britain</a:t>
            </a:r>
            <a:endParaRPr sz="4800" b="1" dirty="0"/>
          </a:p>
          <a:p>
            <a:pPr algn="ctr"/>
            <a:endParaRPr sz="6400" b="1" dirty="0"/>
          </a:p>
          <a:p>
            <a:pPr algn="ctr"/>
            <a:endParaRPr sz="6400" b="1" dirty="0"/>
          </a:p>
          <a:p>
            <a:pPr algn="ctr"/>
            <a:endParaRPr sz="6400" b="1" dirty="0"/>
          </a:p>
          <a:p>
            <a:pPr algn="ctr"/>
            <a:r>
              <a:rPr lang="en-GB" sz="6400" b="1" dirty="0"/>
              <a:t>43 AD - 410 AD</a:t>
            </a:r>
            <a:endParaRPr sz="6400" b="1" dirty="0"/>
          </a:p>
          <a:p>
            <a:pPr algn="ctr"/>
            <a:endParaRPr sz="6400" b="1" dirty="0"/>
          </a:p>
        </p:txBody>
      </p:sp>
    </p:spTree>
    <p:extLst>
      <p:ext uri="{BB962C8B-B14F-4D97-AF65-F5344CB8AC3E}">
        <p14:creationId xmlns:p14="http://schemas.microsoft.com/office/powerpoint/2010/main" val="923326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Shape 214"/>
          <p:cNvSpPr txBox="1"/>
          <p:nvPr/>
        </p:nvSpPr>
        <p:spPr>
          <a:xfrm>
            <a:off x="251400" y="166667"/>
            <a:ext cx="5670000" cy="6405200"/>
          </a:xfrm>
          <a:prstGeom prst="rect">
            <a:avLst/>
          </a:prstGeom>
          <a:noFill/>
          <a:ln w="228600" cap="flat" cmpd="sng">
            <a:solidFill>
              <a:srgbClr val="FF0000"/>
            </a:solidFill>
            <a:prstDash val="solid"/>
            <a:round/>
            <a:headEnd type="none" w="sm" len="sm"/>
            <a:tailEnd type="none" w="sm" len="sm"/>
          </a:ln>
        </p:spPr>
        <p:txBody>
          <a:bodyPr spcFirstLastPara="1" wrap="square" lIns="121900" tIns="121900" rIns="121900" bIns="121900" anchor="t" anchorCtr="0">
            <a:noAutofit/>
          </a:bodyPr>
          <a:lstStyle/>
          <a:p>
            <a:pPr algn="ctr"/>
            <a:r>
              <a:rPr lang="en-GB" sz="6400" b="1" dirty="0"/>
              <a:t>Ancient Rome</a:t>
            </a:r>
            <a:endParaRPr sz="6400" b="1" dirty="0"/>
          </a:p>
          <a:p>
            <a:pPr algn="ctr"/>
            <a:endParaRPr sz="6400" b="1" dirty="0"/>
          </a:p>
          <a:p>
            <a:endParaRPr sz="6400" b="1" dirty="0"/>
          </a:p>
          <a:p>
            <a:pPr algn="ctr"/>
            <a:endParaRPr lang="en-GB" sz="6400" b="1" dirty="0"/>
          </a:p>
          <a:p>
            <a:pPr algn="ctr"/>
            <a:r>
              <a:rPr lang="en-GB" sz="6400" b="1" dirty="0"/>
              <a:t>753 BC - 476 AD</a:t>
            </a:r>
            <a:endParaRPr sz="6400" b="1" dirty="0"/>
          </a:p>
          <a:p>
            <a:pPr algn="ctr"/>
            <a:endParaRPr sz="6400" b="1" dirty="0"/>
          </a:p>
        </p:txBody>
      </p:sp>
      <p:pic>
        <p:nvPicPr>
          <p:cNvPr id="216" name="Shape 216"/>
          <p:cNvPicPr preferRelativeResize="0"/>
          <p:nvPr/>
        </p:nvPicPr>
        <p:blipFill>
          <a:blip r:embed="rId3">
            <a:alphaModFix/>
          </a:blip>
          <a:stretch>
            <a:fillRect/>
          </a:stretch>
        </p:blipFill>
        <p:spPr>
          <a:xfrm>
            <a:off x="1667383" y="2096553"/>
            <a:ext cx="2838033" cy="1747167"/>
          </a:xfrm>
          <a:prstGeom prst="rect">
            <a:avLst/>
          </a:prstGeom>
          <a:noFill/>
          <a:ln>
            <a:noFill/>
          </a:ln>
        </p:spPr>
      </p:pic>
    </p:spTree>
    <p:extLst>
      <p:ext uri="{BB962C8B-B14F-4D97-AF65-F5344CB8AC3E}">
        <p14:creationId xmlns:p14="http://schemas.microsoft.com/office/powerpoint/2010/main" val="3097376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6" name="Shape 213">
            <a:extLst>
              <a:ext uri="{FF2B5EF4-FFF2-40B4-BE49-F238E27FC236}">
                <a16:creationId xmlns:a16="http://schemas.microsoft.com/office/drawing/2014/main" id="{E2B9B95D-1062-4B44-9FB7-A2A10F7E1F83}"/>
              </a:ext>
            </a:extLst>
          </p:cNvPr>
          <p:cNvSpPr txBox="1"/>
          <p:nvPr/>
        </p:nvSpPr>
        <p:spPr>
          <a:xfrm>
            <a:off x="321987" y="166667"/>
            <a:ext cx="5670000" cy="6405200"/>
          </a:xfrm>
          <a:prstGeom prst="rect">
            <a:avLst/>
          </a:prstGeom>
          <a:noFill/>
          <a:ln w="228600" cap="flat" cmpd="sng">
            <a:solidFill>
              <a:srgbClr val="FFF2CC"/>
            </a:solidFill>
            <a:prstDash val="solid"/>
            <a:round/>
            <a:headEnd type="none" w="sm" len="sm"/>
            <a:tailEnd type="none" w="sm" len="sm"/>
          </a:ln>
        </p:spPr>
        <p:txBody>
          <a:bodyPr spcFirstLastPara="1" wrap="square" lIns="121900" tIns="121900" rIns="121900" bIns="121900" anchor="t" anchorCtr="0">
            <a:noAutofit/>
          </a:bodyPr>
          <a:lstStyle/>
          <a:p>
            <a:pPr algn="ctr"/>
            <a:r>
              <a:rPr lang="en-GB" sz="6400" b="1" dirty="0"/>
              <a:t>Ancient Greece</a:t>
            </a:r>
            <a:endParaRPr sz="6400" b="1" dirty="0"/>
          </a:p>
          <a:p>
            <a:pPr algn="ctr"/>
            <a:endParaRPr sz="6400" b="1" dirty="0"/>
          </a:p>
          <a:p>
            <a:pPr algn="ctr"/>
            <a:endParaRPr sz="6400" b="1" dirty="0"/>
          </a:p>
          <a:p>
            <a:pPr algn="ctr"/>
            <a:endParaRPr lang="en-GB" sz="6400" b="1" dirty="0"/>
          </a:p>
          <a:p>
            <a:pPr algn="ctr"/>
            <a:r>
              <a:rPr lang="en-GB" sz="6400" b="1" dirty="0"/>
              <a:t>800 BC - 146 BC</a:t>
            </a:r>
            <a:endParaRPr sz="6400" b="1" dirty="0"/>
          </a:p>
          <a:p>
            <a:pPr algn="ctr"/>
            <a:endParaRPr sz="6400" b="1" dirty="0"/>
          </a:p>
        </p:txBody>
      </p:sp>
      <p:pic>
        <p:nvPicPr>
          <p:cNvPr id="7" name="Shape 215">
            <a:extLst>
              <a:ext uri="{FF2B5EF4-FFF2-40B4-BE49-F238E27FC236}">
                <a16:creationId xmlns:a16="http://schemas.microsoft.com/office/drawing/2014/main" id="{6F379214-A6B3-495E-904F-EB3ABB3DF199}"/>
              </a:ext>
            </a:extLst>
          </p:cNvPr>
          <p:cNvPicPr preferRelativeResize="0"/>
          <p:nvPr/>
        </p:nvPicPr>
        <p:blipFill>
          <a:blip r:embed="rId3">
            <a:alphaModFix/>
          </a:blip>
          <a:stretch>
            <a:fillRect/>
          </a:stretch>
        </p:blipFill>
        <p:spPr>
          <a:xfrm>
            <a:off x="1048787" y="1913320"/>
            <a:ext cx="4216400" cy="1930400"/>
          </a:xfrm>
          <a:prstGeom prst="rect">
            <a:avLst/>
          </a:prstGeom>
          <a:noFill/>
          <a:ln>
            <a:noFill/>
          </a:ln>
        </p:spPr>
      </p:pic>
    </p:spTree>
    <p:extLst>
      <p:ext uri="{BB962C8B-B14F-4D97-AF65-F5344CB8AC3E}">
        <p14:creationId xmlns:p14="http://schemas.microsoft.com/office/powerpoint/2010/main" val="426299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p:nvPr/>
        </p:nvSpPr>
        <p:spPr>
          <a:xfrm>
            <a:off x="2310064" y="-219896"/>
            <a:ext cx="7554800" cy="1152000"/>
          </a:xfrm>
          <a:prstGeom prst="rect">
            <a:avLst/>
          </a:prstGeom>
          <a:noFill/>
          <a:ln>
            <a:noFill/>
          </a:ln>
        </p:spPr>
        <p:txBody>
          <a:bodyPr spcFirstLastPara="1" wrap="square" lIns="91433" tIns="45700" rIns="91433" bIns="45700" anchor="ctr" anchorCtr="0">
            <a:noAutofit/>
          </a:bodyPr>
          <a:lstStyle/>
          <a:p>
            <a:pPr algn="ctr" defTabSz="1219170">
              <a:buClr>
                <a:srgbClr val="000000"/>
              </a:buClr>
            </a:pPr>
            <a:r>
              <a:rPr lang="en-GB" sz="4400" b="1" kern="0">
                <a:solidFill>
                  <a:srgbClr val="7030A0"/>
                </a:solidFill>
                <a:latin typeface="Arial"/>
                <a:ea typeface="Arial"/>
                <a:cs typeface="Arial"/>
                <a:sym typeface="Arial"/>
              </a:rPr>
              <a:t>Key Vocabulary</a:t>
            </a:r>
            <a:endParaRPr sz="4400" b="1" kern="0">
              <a:solidFill>
                <a:srgbClr val="7030A0"/>
              </a:solidFill>
              <a:latin typeface="Arial"/>
              <a:ea typeface="Arial"/>
              <a:cs typeface="Arial"/>
              <a:sym typeface="Arial"/>
            </a:endParaRPr>
          </a:p>
        </p:txBody>
      </p:sp>
      <p:sp>
        <p:nvSpPr>
          <p:cNvPr id="142" name="Shape 142"/>
          <p:cNvSpPr/>
          <p:nvPr/>
        </p:nvSpPr>
        <p:spPr>
          <a:xfrm>
            <a:off x="356749" y="932232"/>
            <a:ext cx="2186000" cy="5760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000" kern="0">
                <a:solidFill>
                  <a:srgbClr val="FFFFFF"/>
                </a:solidFill>
                <a:latin typeface="Arial"/>
                <a:cs typeface="Arial"/>
                <a:sym typeface="Arial"/>
              </a:rPr>
              <a:t>chronology</a:t>
            </a:r>
            <a:endParaRPr sz="2000" kern="0">
              <a:solidFill>
                <a:srgbClr val="FFFFFF"/>
              </a:solidFill>
              <a:latin typeface="Arial"/>
              <a:ea typeface="Arial"/>
              <a:cs typeface="Arial"/>
              <a:sym typeface="Arial"/>
            </a:endParaRPr>
          </a:p>
        </p:txBody>
      </p:sp>
      <p:sp>
        <p:nvSpPr>
          <p:cNvPr id="143" name="Shape 143"/>
          <p:cNvSpPr/>
          <p:nvPr/>
        </p:nvSpPr>
        <p:spPr>
          <a:xfrm>
            <a:off x="356749" y="1640040"/>
            <a:ext cx="2186000" cy="6532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400" kern="0">
                <a:solidFill>
                  <a:srgbClr val="FFFFFF"/>
                </a:solidFill>
                <a:latin typeface="Arial"/>
                <a:cs typeface="Arial"/>
                <a:sym typeface="Arial"/>
              </a:rPr>
              <a:t>era</a:t>
            </a:r>
            <a:endParaRPr sz="2400" kern="0">
              <a:solidFill>
                <a:srgbClr val="FFFFFF"/>
              </a:solidFill>
              <a:latin typeface="Arial"/>
              <a:ea typeface="Arial"/>
              <a:cs typeface="Arial"/>
              <a:sym typeface="Arial"/>
            </a:endParaRPr>
          </a:p>
        </p:txBody>
      </p:sp>
      <p:sp>
        <p:nvSpPr>
          <p:cNvPr id="144" name="Shape 144"/>
          <p:cNvSpPr/>
          <p:nvPr/>
        </p:nvSpPr>
        <p:spPr>
          <a:xfrm>
            <a:off x="356749" y="2490053"/>
            <a:ext cx="2186000" cy="6480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400" kern="0">
                <a:solidFill>
                  <a:srgbClr val="FFFFFF"/>
                </a:solidFill>
                <a:latin typeface="Arial"/>
                <a:cs typeface="Arial"/>
                <a:sym typeface="Arial"/>
              </a:rPr>
              <a:t>civilisation</a:t>
            </a:r>
            <a:endParaRPr sz="2400" kern="0">
              <a:solidFill>
                <a:srgbClr val="FFFFFF"/>
              </a:solidFill>
              <a:latin typeface="Arial"/>
              <a:ea typeface="Arial"/>
              <a:cs typeface="Arial"/>
              <a:sym typeface="Arial"/>
            </a:endParaRPr>
          </a:p>
        </p:txBody>
      </p:sp>
      <p:sp>
        <p:nvSpPr>
          <p:cNvPr id="145" name="Shape 145"/>
          <p:cNvSpPr/>
          <p:nvPr/>
        </p:nvSpPr>
        <p:spPr>
          <a:xfrm>
            <a:off x="401627" y="3334724"/>
            <a:ext cx="2186000" cy="6480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000" kern="0">
                <a:solidFill>
                  <a:srgbClr val="FFFFFF"/>
                </a:solidFill>
                <a:latin typeface="Arial"/>
                <a:cs typeface="Arial"/>
                <a:sym typeface="Arial"/>
              </a:rPr>
              <a:t>period</a:t>
            </a:r>
            <a:endParaRPr sz="2000" kern="0">
              <a:solidFill>
                <a:srgbClr val="FFFFFF"/>
              </a:solidFill>
              <a:latin typeface="Arial"/>
              <a:ea typeface="Arial"/>
              <a:cs typeface="Arial"/>
              <a:sym typeface="Arial"/>
            </a:endParaRPr>
          </a:p>
        </p:txBody>
      </p:sp>
      <p:sp>
        <p:nvSpPr>
          <p:cNvPr id="146" name="Shape 146"/>
          <p:cNvSpPr/>
          <p:nvPr/>
        </p:nvSpPr>
        <p:spPr>
          <a:xfrm>
            <a:off x="356749" y="4179395"/>
            <a:ext cx="2186000" cy="7920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400" kern="0">
                <a:solidFill>
                  <a:srgbClr val="FFFFFF"/>
                </a:solidFill>
                <a:latin typeface="Arial"/>
                <a:cs typeface="Arial"/>
                <a:sym typeface="Arial"/>
              </a:rPr>
              <a:t>duration</a:t>
            </a:r>
            <a:endParaRPr sz="2400" kern="0">
              <a:solidFill>
                <a:srgbClr val="FFFFFF"/>
              </a:solidFill>
              <a:latin typeface="Arial"/>
              <a:ea typeface="Arial"/>
              <a:cs typeface="Arial"/>
              <a:sym typeface="Arial"/>
            </a:endParaRPr>
          </a:p>
        </p:txBody>
      </p:sp>
      <p:sp>
        <p:nvSpPr>
          <p:cNvPr id="147" name="Shape 147"/>
          <p:cNvSpPr/>
          <p:nvPr/>
        </p:nvSpPr>
        <p:spPr>
          <a:xfrm>
            <a:off x="2628565" y="860967"/>
            <a:ext cx="9358400" cy="708000"/>
          </a:xfrm>
          <a:prstGeom prst="rect">
            <a:avLst/>
          </a:prstGeom>
          <a:solidFill>
            <a:schemeClr val="lt1"/>
          </a:solidFill>
          <a:ln>
            <a:noFill/>
          </a:ln>
        </p:spPr>
        <p:txBody>
          <a:bodyPr spcFirstLastPara="1" wrap="square" lIns="91433" tIns="45700" rIns="91433" bIns="45700" anchor="t" anchorCtr="0">
            <a:noAutofit/>
          </a:bodyPr>
          <a:lstStyle/>
          <a:p>
            <a:pPr defTabSz="1219170">
              <a:buClr>
                <a:srgbClr val="000000"/>
              </a:buClr>
            </a:pPr>
            <a:r>
              <a:rPr lang="en-GB" sz="2000" kern="0">
                <a:solidFill>
                  <a:srgbClr val="000000"/>
                </a:solidFill>
                <a:latin typeface="Arial"/>
                <a:cs typeface="Arial"/>
                <a:sym typeface="Arial"/>
              </a:rPr>
              <a:t>Events in order of time.</a:t>
            </a:r>
            <a:endParaRPr sz="2000" kern="0">
              <a:solidFill>
                <a:srgbClr val="000000"/>
              </a:solidFill>
              <a:latin typeface="Arial"/>
              <a:ea typeface="Arial"/>
              <a:cs typeface="Arial"/>
              <a:sym typeface="Arial"/>
            </a:endParaRPr>
          </a:p>
        </p:txBody>
      </p:sp>
      <p:sp>
        <p:nvSpPr>
          <p:cNvPr id="148" name="Shape 148"/>
          <p:cNvSpPr/>
          <p:nvPr/>
        </p:nvSpPr>
        <p:spPr>
          <a:xfrm>
            <a:off x="2706417" y="1655769"/>
            <a:ext cx="8634000" cy="708000"/>
          </a:xfrm>
          <a:prstGeom prst="rect">
            <a:avLst/>
          </a:prstGeom>
          <a:solidFill>
            <a:schemeClr val="lt1"/>
          </a:solidFill>
          <a:ln>
            <a:noFill/>
          </a:ln>
        </p:spPr>
        <p:txBody>
          <a:bodyPr spcFirstLastPara="1" wrap="square" lIns="91433" tIns="45700" rIns="91433" bIns="45700" anchor="t" anchorCtr="0">
            <a:noAutofit/>
          </a:bodyPr>
          <a:lstStyle/>
          <a:p>
            <a:pPr defTabSz="1219170">
              <a:buClr>
                <a:srgbClr val="000000"/>
              </a:buClr>
            </a:pPr>
            <a:r>
              <a:rPr lang="en-GB" sz="2000" kern="0">
                <a:solidFill>
                  <a:srgbClr val="000000"/>
                </a:solidFill>
                <a:latin typeface="Arial"/>
                <a:cs typeface="Arial"/>
                <a:sym typeface="Arial"/>
              </a:rPr>
              <a:t>A period of time marked by something important.</a:t>
            </a:r>
            <a:endParaRPr sz="2000" kern="0">
              <a:solidFill>
                <a:srgbClr val="000000"/>
              </a:solidFill>
              <a:latin typeface="Arial"/>
              <a:ea typeface="Arial"/>
              <a:cs typeface="Arial"/>
              <a:sym typeface="Arial"/>
            </a:endParaRPr>
          </a:p>
        </p:txBody>
      </p:sp>
      <p:sp>
        <p:nvSpPr>
          <p:cNvPr id="149" name="Shape 149"/>
          <p:cNvSpPr/>
          <p:nvPr/>
        </p:nvSpPr>
        <p:spPr>
          <a:xfrm>
            <a:off x="2628565" y="2467749"/>
            <a:ext cx="8193200" cy="708000"/>
          </a:xfrm>
          <a:prstGeom prst="rect">
            <a:avLst/>
          </a:prstGeom>
          <a:solidFill>
            <a:schemeClr val="lt1"/>
          </a:solidFill>
          <a:ln>
            <a:noFill/>
          </a:ln>
        </p:spPr>
        <p:txBody>
          <a:bodyPr spcFirstLastPara="1" wrap="square" lIns="91433" tIns="45700" rIns="91433" bIns="45700" anchor="t" anchorCtr="0">
            <a:noAutofit/>
          </a:bodyPr>
          <a:lstStyle/>
          <a:p>
            <a:pPr defTabSz="1219170">
              <a:buClr>
                <a:srgbClr val="000000"/>
              </a:buClr>
            </a:pPr>
            <a:r>
              <a:rPr lang="en-GB" sz="2000" kern="0">
                <a:solidFill>
                  <a:srgbClr val="000000"/>
                </a:solidFill>
                <a:latin typeface="Arial"/>
                <a:cs typeface="Arial"/>
                <a:sym typeface="Arial"/>
              </a:rPr>
              <a:t>A human society with a high level of culture, government, understanding of the world around them.</a:t>
            </a:r>
            <a:endParaRPr sz="1467" kern="0">
              <a:solidFill>
                <a:srgbClr val="000000"/>
              </a:solidFill>
              <a:latin typeface="Arial"/>
              <a:cs typeface="Arial"/>
              <a:sym typeface="Arial"/>
            </a:endParaRPr>
          </a:p>
        </p:txBody>
      </p:sp>
      <p:sp>
        <p:nvSpPr>
          <p:cNvPr id="150" name="Shape 150"/>
          <p:cNvSpPr/>
          <p:nvPr/>
        </p:nvSpPr>
        <p:spPr>
          <a:xfrm>
            <a:off x="2706417" y="3300268"/>
            <a:ext cx="9280800" cy="708000"/>
          </a:xfrm>
          <a:prstGeom prst="rect">
            <a:avLst/>
          </a:prstGeom>
          <a:solidFill>
            <a:schemeClr val="lt1"/>
          </a:solidFill>
          <a:ln>
            <a:noFill/>
          </a:ln>
        </p:spPr>
        <p:txBody>
          <a:bodyPr spcFirstLastPara="1" wrap="square" lIns="91433" tIns="45700" rIns="91433" bIns="45700" anchor="t" anchorCtr="0">
            <a:noAutofit/>
          </a:bodyPr>
          <a:lstStyle/>
          <a:p>
            <a:pPr defTabSz="1219170">
              <a:buClr>
                <a:srgbClr val="000000"/>
              </a:buClr>
            </a:pPr>
            <a:r>
              <a:rPr lang="en-GB" sz="2000" kern="0">
                <a:solidFill>
                  <a:srgbClr val="000000"/>
                </a:solidFill>
                <a:latin typeface="Arial"/>
                <a:cs typeface="Arial"/>
                <a:sym typeface="Arial"/>
              </a:rPr>
              <a:t>A meaningful and large interval of time.</a:t>
            </a:r>
            <a:endParaRPr sz="1467" kern="0">
              <a:solidFill>
                <a:srgbClr val="000000"/>
              </a:solidFill>
              <a:latin typeface="Arial"/>
              <a:cs typeface="Arial"/>
              <a:sym typeface="Arial"/>
            </a:endParaRPr>
          </a:p>
        </p:txBody>
      </p:sp>
      <p:sp>
        <p:nvSpPr>
          <p:cNvPr id="151" name="Shape 151"/>
          <p:cNvSpPr/>
          <p:nvPr/>
        </p:nvSpPr>
        <p:spPr>
          <a:xfrm>
            <a:off x="2706417" y="4132799"/>
            <a:ext cx="6335200" cy="400400"/>
          </a:xfrm>
          <a:prstGeom prst="rect">
            <a:avLst/>
          </a:prstGeom>
          <a:solidFill>
            <a:schemeClr val="lt1"/>
          </a:solidFill>
          <a:ln>
            <a:noFill/>
          </a:ln>
        </p:spPr>
        <p:txBody>
          <a:bodyPr spcFirstLastPara="1" wrap="square" lIns="91433" tIns="45700" rIns="91433" bIns="45700" anchor="t" anchorCtr="0">
            <a:noAutofit/>
          </a:bodyPr>
          <a:lstStyle/>
          <a:p>
            <a:pPr defTabSz="1219170">
              <a:buClr>
                <a:srgbClr val="000000"/>
              </a:buClr>
            </a:pPr>
            <a:r>
              <a:rPr lang="en-GB" sz="2000" kern="0">
                <a:solidFill>
                  <a:srgbClr val="000000"/>
                </a:solidFill>
                <a:latin typeface="Arial"/>
                <a:cs typeface="Arial"/>
                <a:sym typeface="Arial"/>
              </a:rPr>
              <a:t>The length of time between events.</a:t>
            </a:r>
            <a:endParaRPr sz="2000" kern="0">
              <a:solidFill>
                <a:srgbClr val="000000"/>
              </a:solidFill>
              <a:latin typeface="Arial"/>
              <a:ea typeface="Arial"/>
              <a:cs typeface="Arial"/>
              <a:sym typeface="Arial"/>
            </a:endParaRPr>
          </a:p>
        </p:txBody>
      </p:sp>
      <p:sp>
        <p:nvSpPr>
          <p:cNvPr id="152" name="Shape 152"/>
          <p:cNvSpPr/>
          <p:nvPr/>
        </p:nvSpPr>
        <p:spPr>
          <a:xfrm>
            <a:off x="356749" y="5079631"/>
            <a:ext cx="2186000" cy="7920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400" kern="0">
                <a:solidFill>
                  <a:srgbClr val="FFFFFF"/>
                </a:solidFill>
                <a:latin typeface="Arial"/>
                <a:cs typeface="Arial"/>
                <a:sym typeface="Arial"/>
              </a:rPr>
              <a:t>continuity</a:t>
            </a:r>
            <a:endParaRPr sz="2400" kern="0">
              <a:solidFill>
                <a:srgbClr val="FFFFFF"/>
              </a:solidFill>
              <a:latin typeface="Arial"/>
              <a:ea typeface="Arial"/>
              <a:cs typeface="Arial"/>
              <a:sym typeface="Arial"/>
            </a:endParaRPr>
          </a:p>
        </p:txBody>
      </p:sp>
      <p:sp>
        <p:nvSpPr>
          <p:cNvPr id="153" name="Shape 153"/>
          <p:cNvSpPr/>
          <p:nvPr/>
        </p:nvSpPr>
        <p:spPr>
          <a:xfrm>
            <a:off x="2706417" y="5152399"/>
            <a:ext cx="6335200" cy="7080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GB" sz="2000" kern="0">
                <a:solidFill>
                  <a:srgbClr val="000000"/>
                </a:solidFill>
                <a:latin typeface="Arial"/>
                <a:cs typeface="Arial"/>
                <a:sym typeface="Arial"/>
              </a:rPr>
              <a:t>A length of time where many aspects of life stay the same.</a:t>
            </a:r>
            <a:endParaRPr sz="2000" kern="0">
              <a:solidFill>
                <a:srgbClr val="000000"/>
              </a:solidFill>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500"/>
                                        <p:tgtEl>
                                          <p:spTgt spid="14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47"/>
                                        </p:tgtEl>
                                        <p:attrNameLst>
                                          <p:attrName>style.visibility</p:attrName>
                                        </p:attrNameLst>
                                      </p:cBhvr>
                                      <p:to>
                                        <p:strVal val="visible"/>
                                      </p:to>
                                    </p:set>
                                    <p:anim calcmode="lin" valueType="num">
                                      <p:cBhvr additive="base">
                                        <p:cTn id="10" dur="500"/>
                                        <p:tgtEl>
                                          <p:spTgt spid="147"/>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p:tgtEl>
                                          <p:spTgt spid="143"/>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48"/>
                                        </p:tgtEl>
                                        <p:attrNameLst>
                                          <p:attrName>style.visibility</p:attrName>
                                        </p:attrNameLst>
                                      </p:cBhvr>
                                      <p:to>
                                        <p:strVal val="visible"/>
                                      </p:to>
                                    </p:set>
                                    <p:anim calcmode="lin" valueType="num">
                                      <p:cBhvr additive="base">
                                        <p:cTn id="18" dur="500"/>
                                        <p:tgtEl>
                                          <p:spTgt spid="14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4"/>
                                        </p:tgtEl>
                                        <p:attrNameLst>
                                          <p:attrName>style.visibility</p:attrName>
                                        </p:attrNameLst>
                                      </p:cBhvr>
                                      <p:to>
                                        <p:strVal val="visible"/>
                                      </p:to>
                                    </p:set>
                                    <p:anim calcmode="lin" valueType="num">
                                      <p:cBhvr additive="base">
                                        <p:cTn id="23" dur="500"/>
                                        <p:tgtEl>
                                          <p:spTgt spid="144"/>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500"/>
                                        <p:tgtEl>
                                          <p:spTgt spid="14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5"/>
                                        </p:tgtEl>
                                        <p:attrNameLst>
                                          <p:attrName>style.visibility</p:attrName>
                                        </p:attrNameLst>
                                      </p:cBhvr>
                                      <p:to>
                                        <p:strVal val="visible"/>
                                      </p:to>
                                    </p:set>
                                    <p:anim calcmode="lin" valueType="num">
                                      <p:cBhvr additive="base">
                                        <p:cTn id="31" dur="500"/>
                                        <p:tgtEl>
                                          <p:spTgt spid="145"/>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50"/>
                                        </p:tgtEl>
                                        <p:attrNameLst>
                                          <p:attrName>style.visibility</p:attrName>
                                        </p:attrNameLst>
                                      </p:cBhvr>
                                      <p:to>
                                        <p:strVal val="visible"/>
                                      </p:to>
                                    </p:set>
                                    <p:anim calcmode="lin" valueType="num">
                                      <p:cBhvr additive="base">
                                        <p:cTn id="34" dur="500"/>
                                        <p:tgtEl>
                                          <p:spTgt spid="15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6"/>
                                        </p:tgtEl>
                                        <p:attrNameLst>
                                          <p:attrName>style.visibility</p:attrName>
                                        </p:attrNameLst>
                                      </p:cBhvr>
                                      <p:to>
                                        <p:strVal val="visible"/>
                                      </p:to>
                                    </p:set>
                                    <p:anim calcmode="lin" valueType="num">
                                      <p:cBhvr additive="base">
                                        <p:cTn id="39" dur="500"/>
                                        <p:tgtEl>
                                          <p:spTgt spid="146"/>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51"/>
                                        </p:tgtEl>
                                        <p:attrNameLst>
                                          <p:attrName>style.visibility</p:attrName>
                                        </p:attrNameLst>
                                      </p:cBhvr>
                                      <p:to>
                                        <p:strVal val="visible"/>
                                      </p:to>
                                    </p:set>
                                    <p:anim calcmode="lin" valueType="num">
                                      <p:cBhvr additive="base">
                                        <p:cTn id="42" dur="500"/>
                                        <p:tgtEl>
                                          <p:spTgt spid="15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2"/>
                                        </p:tgtEl>
                                        <p:attrNameLst>
                                          <p:attrName>style.visibility</p:attrName>
                                        </p:attrNameLst>
                                      </p:cBhvr>
                                      <p:to>
                                        <p:strVal val="visible"/>
                                      </p:to>
                                    </p:set>
                                    <p:anim calcmode="lin" valueType="num">
                                      <p:cBhvr additive="base">
                                        <p:cTn id="47" dur="500"/>
                                        <p:tgtEl>
                                          <p:spTgt spid="152"/>
                                        </p:tgtEl>
                                        <p:attrNameLst>
                                          <p:attrName>ppt_y</p:attrName>
                                        </p:attrNameLst>
                                      </p:cBhvr>
                                      <p:tavLst>
                                        <p:tav tm="0">
                                          <p:val>
                                            <p:strVal val="#ppt_y+1"/>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53"/>
                                        </p:tgtEl>
                                        <p:attrNameLst>
                                          <p:attrName>style.visibility</p:attrName>
                                        </p:attrNameLst>
                                      </p:cBhvr>
                                      <p:to>
                                        <p:strVal val="visible"/>
                                      </p:to>
                                    </p:set>
                                    <p:anim calcmode="lin" valueType="num">
                                      <p:cBhvr additive="base">
                                        <p:cTn id="50" dur="500"/>
                                        <p:tgtEl>
                                          <p:spTgt spid="1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0"/>
          <p:cNvSpPr txBox="1">
            <a:spLocks noGrp="1"/>
          </p:cNvSpPr>
          <p:nvPr>
            <p:ph type="body" idx="1"/>
          </p:nvPr>
        </p:nvSpPr>
        <p:spPr>
          <a:xfrm>
            <a:off x="1563533" y="2132933"/>
            <a:ext cx="4596400" cy="3853600"/>
          </a:xfrm>
          <a:prstGeom prst="rect">
            <a:avLst/>
          </a:prstGeom>
        </p:spPr>
        <p:txBody>
          <a:bodyPr spcFirstLastPara="1" wrap="square" lIns="0" tIns="0" rIns="0" bIns="0" anchor="t" anchorCtr="0">
            <a:noAutofit/>
          </a:bodyPr>
          <a:lstStyle/>
          <a:p>
            <a:pPr marL="0" indent="0">
              <a:buNone/>
            </a:pPr>
            <a:r>
              <a:rPr lang="en" b="1" dirty="0"/>
              <a:t>Wh</a:t>
            </a:r>
            <a:r>
              <a:rPr lang="en-GB" b="1" dirty="0"/>
              <a:t>at do you already know about Benin?</a:t>
            </a:r>
            <a:endParaRPr b="1" dirty="0"/>
          </a:p>
        </p:txBody>
      </p:sp>
      <p:sp>
        <p:nvSpPr>
          <p:cNvPr id="578" name="Google Shape;578;p20"/>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p>
            <a:r>
              <a:rPr lang="en-GB" dirty="0"/>
              <a:t>Knowledge Harvest</a:t>
            </a:r>
            <a:endParaRPr dirty="0"/>
          </a:p>
        </p:txBody>
      </p:sp>
      <p:sp>
        <p:nvSpPr>
          <p:cNvPr id="579" name="Google Shape;579;p20"/>
          <p:cNvSpPr txBox="1">
            <a:spLocks noGrp="1"/>
          </p:cNvSpPr>
          <p:nvPr>
            <p:ph type="body" idx="2"/>
          </p:nvPr>
        </p:nvSpPr>
        <p:spPr>
          <a:xfrm>
            <a:off x="6742517" y="2132933"/>
            <a:ext cx="4596400" cy="3853600"/>
          </a:xfrm>
          <a:prstGeom prst="rect">
            <a:avLst/>
          </a:prstGeom>
        </p:spPr>
        <p:txBody>
          <a:bodyPr spcFirstLastPara="1" wrap="square" lIns="0" tIns="0" rIns="0" bIns="0" anchor="t" anchorCtr="0">
            <a:noAutofit/>
          </a:bodyPr>
          <a:lstStyle/>
          <a:p>
            <a:pPr marL="0" indent="0">
              <a:buNone/>
            </a:pPr>
            <a:r>
              <a:rPr lang="en-GB" b="1" dirty="0"/>
              <a:t>What would you like to know about Benin?</a:t>
            </a:r>
            <a:endParaRPr b="1" dirty="0"/>
          </a:p>
        </p:txBody>
      </p:sp>
      <p:sp>
        <p:nvSpPr>
          <p:cNvPr id="580" name="Google Shape;580;p20"/>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FFAD1D"/>
                </a:solidFill>
              </a:rPr>
              <a:pPr defTabSz="1219170">
                <a:buClr>
                  <a:srgbClr val="000000"/>
                </a:buClr>
              </a:pPr>
              <a:t>3</a:t>
            </a:fld>
            <a:endParaRPr kern="0">
              <a:solidFill>
                <a:srgbClr val="FFAD1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25"/>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p>
            <a:r>
              <a:rPr lang="en-GB" dirty="0"/>
              <a:t>What was the Benin Kingdom?</a:t>
            </a:r>
            <a:endParaRPr dirty="0"/>
          </a:p>
        </p:txBody>
      </p:sp>
      <p:sp>
        <p:nvSpPr>
          <p:cNvPr id="629" name="Google Shape;629;p25"/>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FFAD1D"/>
                </a:solidFill>
              </a:rPr>
              <a:pPr defTabSz="1219170">
                <a:buClr>
                  <a:srgbClr val="000000"/>
                </a:buClr>
              </a:pPr>
              <a:t>4</a:t>
            </a:fld>
            <a:endParaRPr kern="0">
              <a:solidFill>
                <a:srgbClr val="FFAD1D"/>
              </a:solidFill>
            </a:endParaRPr>
          </a:p>
        </p:txBody>
      </p:sp>
      <p:sp>
        <p:nvSpPr>
          <p:cNvPr id="5" name="Google Shape;577;p20">
            <a:extLst>
              <a:ext uri="{FF2B5EF4-FFF2-40B4-BE49-F238E27FC236}">
                <a16:creationId xmlns:a16="http://schemas.microsoft.com/office/drawing/2014/main" id="{ED14DB33-5090-494E-BB3B-838D993113FB}"/>
              </a:ext>
            </a:extLst>
          </p:cNvPr>
          <p:cNvSpPr txBox="1">
            <a:spLocks/>
          </p:cNvSpPr>
          <p:nvPr/>
        </p:nvSpPr>
        <p:spPr>
          <a:xfrm>
            <a:off x="1563532" y="2132933"/>
            <a:ext cx="8883487" cy="3853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r>
              <a:rPr lang="en-GB" sz="2400" b="1" kern="0" dirty="0"/>
              <a:t>Benin was one of the most important kingdoms in West Africa in the 15</a:t>
            </a:r>
            <a:r>
              <a:rPr lang="en-GB" sz="2400" b="1" kern="0" baseline="30000" dirty="0"/>
              <a:t>th</a:t>
            </a:r>
            <a:r>
              <a:rPr lang="en-GB" sz="2400" b="1" kern="0" dirty="0"/>
              <a:t> and 16</a:t>
            </a:r>
            <a:r>
              <a:rPr lang="en-GB" sz="2400" b="1" kern="0" baseline="30000" dirty="0"/>
              <a:t>th</a:t>
            </a:r>
            <a:r>
              <a:rPr lang="en-GB" sz="2400" b="1" kern="0" dirty="0"/>
              <a:t> centuries.</a:t>
            </a:r>
          </a:p>
          <a:p>
            <a:endParaRPr lang="en-GB" sz="2400" b="1" kern="0" dirty="0"/>
          </a:p>
          <a:p>
            <a:pPr marL="342900" indent="-342900">
              <a:buFont typeface="Arial" panose="020B0604020202020204" pitchFamily="34" charset="0"/>
              <a:buChar char="•"/>
            </a:pPr>
            <a:r>
              <a:rPr lang="en-GB" sz="2400" b="1" kern="0" dirty="0"/>
              <a:t>It was founded in around CE 900.</a:t>
            </a:r>
          </a:p>
          <a:p>
            <a:endParaRPr lang="en-GB" sz="2400" b="1" kern="0" dirty="0"/>
          </a:p>
          <a:p>
            <a:pPr marL="342900" indent="-342900">
              <a:buFont typeface="Arial" panose="020B0604020202020204" pitchFamily="34" charset="0"/>
              <a:buChar char="•"/>
            </a:pPr>
            <a:r>
              <a:rPr lang="en-GB" sz="2400" b="1" kern="0" dirty="0"/>
              <a:t>In 1897, the Kingdom came to end.</a:t>
            </a:r>
          </a:p>
          <a:p>
            <a:endParaRPr lang="en-GB" sz="2400" b="1" kern="0" dirty="0"/>
          </a:p>
          <a:p>
            <a:pPr marL="342900" indent="-342900">
              <a:buFont typeface="Arial" panose="020B0604020202020204" pitchFamily="34" charset="0"/>
              <a:buChar char="•"/>
            </a:pPr>
            <a:r>
              <a:rPr lang="en-GB" sz="2400" b="1" kern="0" dirty="0"/>
              <a:t>The people that lived there were called the Edo people.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A823-3569-430F-859A-6A2DD50507D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D0B966D-2C90-4600-96F1-6E9138687EB7}"/>
              </a:ext>
            </a:extLst>
          </p:cNvPr>
          <p:cNvSpPr>
            <a:spLocks noGrp="1"/>
          </p:cNvSpPr>
          <p:nvPr>
            <p:ph idx="1"/>
          </p:nvPr>
        </p:nvSpPr>
        <p:spPr/>
        <p:txBody>
          <a:bodyPr/>
          <a:lstStyle/>
          <a:p>
            <a:endParaRPr lang="en-GB"/>
          </a:p>
        </p:txBody>
      </p:sp>
      <p:pic>
        <p:nvPicPr>
          <p:cNvPr id="1026" name="Picture 2" descr="Map of Ancient &amp; Medieval Sub-Saharan African States">
            <a:extLst>
              <a:ext uri="{FF2B5EF4-FFF2-40B4-BE49-F238E27FC236}">
                <a16:creationId xmlns:a16="http://schemas.microsoft.com/office/drawing/2014/main" id="{837F1595-AA62-4E9A-B656-7DE00085C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5955030" cy="6086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p of africa">
            <a:extLst>
              <a:ext uri="{FF2B5EF4-FFF2-40B4-BE49-F238E27FC236}">
                <a16:creationId xmlns:a16="http://schemas.microsoft.com/office/drawing/2014/main" id="{81B8B94C-2D31-4627-9CFB-AB0AC98B40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6970" y="54449"/>
            <a:ext cx="5955029" cy="60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55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838200" y="365125"/>
            <a:ext cx="10515600" cy="1325600"/>
          </a:xfrm>
          <a:prstGeom prst="rect">
            <a:avLst/>
          </a:prstGeom>
          <a:solidFill>
            <a:srgbClr val="6FA8DC"/>
          </a:solidFill>
        </p:spPr>
        <p:txBody>
          <a:bodyPr spcFirstLastPara="1" vert="horz" wrap="square" lIns="91433" tIns="91433" rIns="91433" bIns="91433" rtlCol="0" anchor="ctr" anchorCtr="0">
            <a:noAutofit/>
          </a:bodyPr>
          <a:lstStyle/>
          <a:p>
            <a:pPr>
              <a:spcBef>
                <a:spcPts val="0"/>
              </a:spcBef>
            </a:pPr>
            <a:r>
              <a:rPr lang="en-GB"/>
              <a:t>Let’s go back in time with a brief history of some of the world!</a:t>
            </a:r>
            <a:endParaRPr/>
          </a:p>
        </p:txBody>
      </p:sp>
      <p:sp>
        <p:nvSpPr>
          <p:cNvPr id="167" name="Shape 167"/>
          <p:cNvSpPr txBox="1">
            <a:spLocks noGrp="1"/>
          </p:cNvSpPr>
          <p:nvPr>
            <p:ph type="body" idx="1"/>
          </p:nvPr>
        </p:nvSpPr>
        <p:spPr>
          <a:xfrm>
            <a:off x="838200" y="1825625"/>
            <a:ext cx="10515600" cy="4351200"/>
          </a:xfrm>
          <a:prstGeom prst="rect">
            <a:avLst/>
          </a:prstGeom>
        </p:spPr>
        <p:txBody>
          <a:bodyPr spcFirstLastPara="1" vert="horz" wrap="square" lIns="91433" tIns="91433" rIns="91433" bIns="91433" rtlCol="0" anchor="t" anchorCtr="0">
            <a:noAutofit/>
          </a:bodyPr>
          <a:lstStyle/>
          <a:p>
            <a:pPr marL="237061" indent="-50799">
              <a:spcBef>
                <a:spcPts val="1067"/>
              </a:spcBef>
              <a:buNone/>
            </a:pPr>
            <a:endParaRPr/>
          </a:p>
        </p:txBody>
      </p:sp>
      <p:pic>
        <p:nvPicPr>
          <p:cNvPr id="168" name="Shape 168"/>
          <p:cNvPicPr preferRelativeResize="0"/>
          <p:nvPr/>
        </p:nvPicPr>
        <p:blipFill>
          <a:blip r:embed="rId3">
            <a:alphaModFix/>
          </a:blip>
          <a:stretch>
            <a:fillRect/>
          </a:stretch>
        </p:blipFill>
        <p:spPr>
          <a:xfrm>
            <a:off x="1428833" y="1825634"/>
            <a:ext cx="8328267" cy="46638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5" name="Google Shape;545;p17"/>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fld id="{00000000-1234-1234-1234-123412341234}" type="slidenum">
              <a:rPr lang="en">
                <a:solidFill>
                  <a:srgbClr val="FFAD1D"/>
                </a:solidFill>
              </a:rPr>
              <a:pPr/>
              <a:t>7</a:t>
            </a:fld>
            <a:endParaRPr>
              <a:solidFill>
                <a:srgbClr val="FFAD1D"/>
              </a:solidFill>
            </a:endParaRPr>
          </a:p>
        </p:txBody>
      </p:sp>
      <p:sp>
        <p:nvSpPr>
          <p:cNvPr id="2" name="Text Placeholder 1"/>
          <p:cNvSpPr>
            <a:spLocks noGrp="1"/>
          </p:cNvSpPr>
          <p:nvPr>
            <p:ph type="body" idx="1"/>
          </p:nvPr>
        </p:nvSpPr>
        <p:spPr/>
        <p:txBody>
          <a:bodyPr/>
          <a:lstStyle/>
          <a:p>
            <a:endParaRPr lang="en-GB" dirty="0"/>
          </a:p>
        </p:txBody>
      </p:sp>
      <p:pic>
        <p:nvPicPr>
          <p:cNvPr id="5" name="Picture 4"/>
          <p:cNvPicPr>
            <a:picLocks noChangeAspect="1"/>
          </p:cNvPicPr>
          <p:nvPr/>
        </p:nvPicPr>
        <p:blipFill rotWithShape="1">
          <a:blip r:embed="rId3"/>
          <a:srcRect l="35488" t="17073" r="35518" b="31382"/>
          <a:stretch/>
        </p:blipFill>
        <p:spPr>
          <a:xfrm>
            <a:off x="457200" y="0"/>
            <a:ext cx="6713034" cy="6713036"/>
          </a:xfrm>
          <a:prstGeom prst="rect">
            <a:avLst/>
          </a:prstGeom>
        </p:spPr>
      </p:pic>
      <p:sp>
        <p:nvSpPr>
          <p:cNvPr id="3" name="TextBox 2"/>
          <p:cNvSpPr txBox="1"/>
          <p:nvPr/>
        </p:nvSpPr>
        <p:spPr>
          <a:xfrm>
            <a:off x="1974164" y="6242620"/>
            <a:ext cx="5374887" cy="523220"/>
          </a:xfrm>
          <a:prstGeom prst="rect">
            <a:avLst/>
          </a:prstGeom>
          <a:solidFill>
            <a:schemeClr val="bg1"/>
          </a:solidFill>
        </p:spPr>
        <p:txBody>
          <a:bodyPr wrap="square" rtlCol="0">
            <a:spAutoFit/>
          </a:bodyPr>
          <a:lstStyle/>
          <a:p>
            <a:r>
              <a:rPr lang="en-GB" sz="2800" dirty="0"/>
              <a:t>??????????????????????????</a:t>
            </a:r>
            <a:endParaRPr lang="en-GB" dirty="0"/>
          </a:p>
        </p:txBody>
      </p:sp>
      <p:sp>
        <p:nvSpPr>
          <p:cNvPr id="4" name="TextBox 3"/>
          <p:cNvSpPr txBox="1"/>
          <p:nvPr/>
        </p:nvSpPr>
        <p:spPr>
          <a:xfrm>
            <a:off x="7560527" y="501805"/>
            <a:ext cx="2509024" cy="6124754"/>
          </a:xfrm>
          <a:prstGeom prst="rect">
            <a:avLst/>
          </a:prstGeom>
          <a:noFill/>
        </p:spPr>
        <p:txBody>
          <a:bodyPr wrap="square" rtlCol="0">
            <a:spAutoFit/>
          </a:bodyPr>
          <a:lstStyle/>
          <a:p>
            <a:r>
              <a:rPr lang="en-GB" sz="2800" dirty="0"/>
              <a:t>Look at this timeline of the Benin Kingdom.  </a:t>
            </a:r>
          </a:p>
          <a:p>
            <a:endParaRPr lang="en-GB" sz="2800" dirty="0"/>
          </a:p>
          <a:p>
            <a:r>
              <a:rPr lang="en-GB" sz="2800" dirty="0"/>
              <a:t>What is the last date?</a:t>
            </a:r>
          </a:p>
          <a:p>
            <a:endParaRPr lang="en-GB" sz="2800" dirty="0"/>
          </a:p>
          <a:p>
            <a:r>
              <a:rPr lang="en-GB" sz="2800" dirty="0"/>
              <a:t>What do you think happened for this to be the last date on the timeline?</a:t>
            </a:r>
          </a:p>
        </p:txBody>
      </p:sp>
    </p:spTree>
    <p:extLst>
      <p:ext uri="{BB962C8B-B14F-4D97-AF65-F5344CB8AC3E}">
        <p14:creationId xmlns:p14="http://schemas.microsoft.com/office/powerpoint/2010/main" val="400576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p:nvPr/>
        </p:nvSpPr>
        <p:spPr>
          <a:xfrm>
            <a:off x="315033" y="225800"/>
            <a:ext cx="4096947" cy="4026160"/>
          </a:xfrm>
          <a:prstGeom prst="rect">
            <a:avLst/>
          </a:prstGeom>
          <a:noFill/>
          <a:ln w="228600" cap="flat" cmpd="sng">
            <a:solidFill>
              <a:schemeClr val="accent1"/>
            </a:solidFill>
            <a:prstDash val="solid"/>
            <a:round/>
            <a:headEnd type="none" w="sm" len="sm"/>
            <a:tailEnd type="none" w="sm" len="sm"/>
          </a:ln>
        </p:spPr>
        <p:txBody>
          <a:bodyPr spcFirstLastPara="1" wrap="square" lIns="121900" tIns="121900" rIns="121900" bIns="121900" anchor="t" anchorCtr="0">
            <a:noAutofit/>
          </a:bodyPr>
          <a:lstStyle/>
          <a:p>
            <a:pPr algn="ctr"/>
            <a:r>
              <a:rPr lang="en-GB" sz="6400" b="1" dirty="0"/>
              <a:t>WWII</a:t>
            </a:r>
            <a:endParaRPr sz="6400" b="1" dirty="0"/>
          </a:p>
          <a:p>
            <a:pPr algn="ctr"/>
            <a:endParaRPr sz="6400" b="1" dirty="0"/>
          </a:p>
          <a:p>
            <a:pPr algn="ctr"/>
            <a:r>
              <a:rPr lang="en-GB" sz="6400" b="1" dirty="0"/>
              <a:t>1939 AD - 1945 AD</a:t>
            </a:r>
            <a:endParaRPr sz="6400" b="1" dirty="0"/>
          </a:p>
          <a:p>
            <a:pPr algn="ctr"/>
            <a:endParaRPr sz="6400" b="1" dirty="0"/>
          </a:p>
        </p:txBody>
      </p:sp>
      <p:pic>
        <p:nvPicPr>
          <p:cNvPr id="183" name="Shape 183"/>
          <p:cNvPicPr preferRelativeResize="0"/>
          <p:nvPr/>
        </p:nvPicPr>
        <p:blipFill>
          <a:blip r:embed="rId3">
            <a:alphaModFix/>
          </a:blip>
          <a:stretch>
            <a:fillRect/>
          </a:stretch>
        </p:blipFill>
        <p:spPr>
          <a:xfrm>
            <a:off x="1458883" y="1259927"/>
            <a:ext cx="1901537" cy="9232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4" name="Shape 184"/>
          <p:cNvPicPr preferRelativeResize="0"/>
          <p:nvPr/>
        </p:nvPicPr>
        <p:blipFill>
          <a:blip r:embed="rId3">
            <a:alphaModFix/>
          </a:blip>
          <a:stretch>
            <a:fillRect/>
          </a:stretch>
        </p:blipFill>
        <p:spPr>
          <a:xfrm>
            <a:off x="1521323" y="1396287"/>
            <a:ext cx="3692233" cy="2416099"/>
          </a:xfrm>
          <a:prstGeom prst="rect">
            <a:avLst/>
          </a:prstGeom>
          <a:noFill/>
          <a:ln>
            <a:noFill/>
          </a:ln>
        </p:spPr>
      </p:pic>
      <p:sp>
        <p:nvSpPr>
          <p:cNvPr id="6" name="Shape 182">
            <a:extLst>
              <a:ext uri="{FF2B5EF4-FFF2-40B4-BE49-F238E27FC236}">
                <a16:creationId xmlns:a16="http://schemas.microsoft.com/office/drawing/2014/main" id="{490FAE76-70D7-4E2B-A602-C05797ED8FB7}"/>
              </a:ext>
            </a:extLst>
          </p:cNvPr>
          <p:cNvSpPr txBox="1"/>
          <p:nvPr/>
        </p:nvSpPr>
        <p:spPr>
          <a:xfrm>
            <a:off x="331708" y="223000"/>
            <a:ext cx="5670000" cy="6405200"/>
          </a:xfrm>
          <a:prstGeom prst="rect">
            <a:avLst/>
          </a:prstGeom>
          <a:noFill/>
          <a:ln w="228600" cap="flat" cmpd="sng">
            <a:solidFill>
              <a:srgbClr val="93C47D"/>
            </a:solidFill>
            <a:prstDash val="solid"/>
            <a:round/>
            <a:headEnd type="none" w="sm" len="sm"/>
            <a:tailEnd type="none" w="sm" len="sm"/>
          </a:ln>
        </p:spPr>
        <p:txBody>
          <a:bodyPr spcFirstLastPara="1" wrap="square" lIns="121900" tIns="121900" rIns="121900" bIns="121900" anchor="t" anchorCtr="0">
            <a:noAutofit/>
          </a:bodyPr>
          <a:lstStyle/>
          <a:p>
            <a:pPr algn="ctr"/>
            <a:r>
              <a:rPr lang="en-GB" sz="4800" b="1" dirty="0"/>
              <a:t>Industrial Age</a:t>
            </a:r>
            <a:endParaRPr sz="4800" b="1" dirty="0"/>
          </a:p>
          <a:p>
            <a:pPr algn="ctr"/>
            <a:endParaRPr sz="6400" b="1" dirty="0"/>
          </a:p>
          <a:p>
            <a:pPr algn="ctr"/>
            <a:endParaRPr sz="6400" b="1" dirty="0"/>
          </a:p>
          <a:p>
            <a:pPr algn="ctr"/>
            <a:endParaRPr sz="6400" b="1" dirty="0"/>
          </a:p>
          <a:p>
            <a:pPr algn="ctr"/>
            <a:r>
              <a:rPr lang="en-GB" sz="6400" b="1" dirty="0"/>
              <a:t>1760 AD - 1840 AD</a:t>
            </a:r>
            <a:endParaRPr sz="6400" b="1" dirty="0"/>
          </a:p>
          <a:p>
            <a:pPr algn="ctr"/>
            <a:endParaRPr sz="6400" b="1" dirty="0"/>
          </a:p>
        </p:txBody>
      </p:sp>
    </p:spTree>
    <p:extLst>
      <p:ext uri="{BB962C8B-B14F-4D97-AF65-F5344CB8AC3E}">
        <p14:creationId xmlns:p14="http://schemas.microsoft.com/office/powerpoint/2010/main" val="1642400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941</Words>
  <Application>Microsoft Office PowerPoint</Application>
  <PresentationFormat>Widescreen</PresentationFormat>
  <Paragraphs>100</Paragraphs>
  <Slides>16</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Arial</vt:lpstr>
      <vt:lpstr>Barlow Light</vt:lpstr>
      <vt:lpstr>Barlow SemiBold</vt:lpstr>
      <vt:lpstr>Calibri</vt:lpstr>
      <vt:lpstr>Calibri Light</vt:lpstr>
      <vt:lpstr>Office Theme</vt:lpstr>
      <vt:lpstr>Lodovico template</vt:lpstr>
      <vt:lpstr>1_Office Theme</vt:lpstr>
      <vt:lpstr>1_Lodovico template</vt:lpstr>
      <vt:lpstr>The Benin Kingdom Lesson 1</vt:lpstr>
      <vt:lpstr>PowerPoint Presentation</vt:lpstr>
      <vt:lpstr>Knowledge Harvest</vt:lpstr>
      <vt:lpstr>What was the Benin Kingdom?</vt:lpstr>
      <vt:lpstr>PowerPoint Presentation</vt:lpstr>
      <vt:lpstr>Let’s go back in time with a brief history of some of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Handley</dc:creator>
  <cp:lastModifiedBy>Amy Blackford</cp:lastModifiedBy>
  <cp:revision>16</cp:revision>
  <dcterms:created xsi:type="dcterms:W3CDTF">2020-03-06T14:46:49Z</dcterms:created>
  <dcterms:modified xsi:type="dcterms:W3CDTF">2020-05-29T13:49:48Z</dcterms:modified>
</cp:coreProperties>
</file>