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67" r:id="rId33"/>
  </p:sldIdLst>
  <p:sldSz cx="9144000" cy="6858000" type="screen4x3"/>
  <p:notesSz cx="6858000" cy="9144000"/>
  <p:embeddedFontLst>
    <p:embeddedFont>
      <p:font typeface="Twinkl" pitchFamily="2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90" y="26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5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pencil?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60" y="2185548"/>
            <a:ext cx="1567150" cy="19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6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8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5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brick?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66" y="2591004"/>
            <a:ext cx="2106337" cy="112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0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2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space shuttle?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41" y="2406034"/>
            <a:ext cx="2612387" cy="14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9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9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2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…a packet of crayons?</a:t>
            </a:r>
            <a:endParaRPr lang="en-GB" sz="3600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49" y="1980357"/>
            <a:ext cx="1452244" cy="2340385"/>
          </a:xfrm>
          <a:prstGeom prst="rect">
            <a:avLst/>
          </a:prstGeom>
        </p:spPr>
      </p:pic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letter?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89" y="2137269"/>
            <a:ext cx="2111092" cy="20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5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0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packed suitcase?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43" y="1938413"/>
            <a:ext cx="1397464" cy="24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8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89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rhinoceros?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46" y="2431579"/>
            <a:ext cx="2656057" cy="13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5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13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727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tennis ball?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11" y="2347710"/>
            <a:ext cx="1613848" cy="16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8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27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42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04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3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lorry?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95" y="2296365"/>
            <a:ext cx="2456679" cy="17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6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2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6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bag of potatoes?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64" y="2049267"/>
            <a:ext cx="1467942" cy="22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8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8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187</Words>
  <Application>Microsoft Office PowerPoint</Application>
  <PresentationFormat>On-screen Show (4:3)</PresentationFormat>
  <Paragraphs>60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Twinkl</vt:lpstr>
      <vt:lpstr>Calibri</vt:lpstr>
      <vt:lpstr>Arial</vt:lpstr>
      <vt:lpstr>Office Theme</vt:lpstr>
      <vt:lpstr>PowerPoint Presentation</vt:lpstr>
      <vt:lpstr>…a packet of crayons?</vt:lpstr>
      <vt:lpstr>Correct! Well done!</vt:lpstr>
      <vt:lpstr>Oh no! Try again!</vt:lpstr>
      <vt:lpstr>…a lorry?</vt:lpstr>
      <vt:lpstr>Correct! Well done!</vt:lpstr>
      <vt:lpstr>Oh no! Try again!</vt:lpstr>
      <vt:lpstr>…a bag of potatoes?</vt:lpstr>
      <vt:lpstr>Correct! Well done!</vt:lpstr>
      <vt:lpstr>Oh no! Try again!</vt:lpstr>
      <vt:lpstr>…a pencil?</vt:lpstr>
      <vt:lpstr>Correct! Well done!</vt:lpstr>
      <vt:lpstr>Oh no! Try again!</vt:lpstr>
      <vt:lpstr>…a brick?</vt:lpstr>
      <vt:lpstr>Correct! Well done!</vt:lpstr>
      <vt:lpstr>Oh no! Try again!</vt:lpstr>
      <vt:lpstr>…a space shuttle?</vt:lpstr>
      <vt:lpstr>Correct! Well done!</vt:lpstr>
      <vt:lpstr>Oh no! Try again!</vt:lpstr>
      <vt:lpstr>…a letter?</vt:lpstr>
      <vt:lpstr>Correct! Well done!</vt:lpstr>
      <vt:lpstr>Oh no! Try again!</vt:lpstr>
      <vt:lpstr>…a packed suitcase?</vt:lpstr>
      <vt:lpstr>Correct! Well done!</vt:lpstr>
      <vt:lpstr>Oh no! Try again!</vt:lpstr>
      <vt:lpstr>…a rhinoceros?</vt:lpstr>
      <vt:lpstr>Correct! Well done!</vt:lpstr>
      <vt:lpstr>Oh no! Try again!</vt:lpstr>
      <vt:lpstr>…a tennis ball?</vt:lpstr>
      <vt:lpstr>Correct! Well done!</vt:lpstr>
      <vt:lpstr>Oh no! Try again!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Sarah Fletcher</cp:lastModifiedBy>
  <cp:revision>5</cp:revision>
  <dcterms:created xsi:type="dcterms:W3CDTF">2019-03-15T10:54:21Z</dcterms:created>
  <dcterms:modified xsi:type="dcterms:W3CDTF">2019-03-15T15:45:49Z</dcterms:modified>
</cp:coreProperties>
</file>