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6609-FF10-4F1A-8F10-446A05F39C9E}" type="datetimeFigureOut">
              <a:rPr lang="en-GB" smtClean="0"/>
              <a:t>04/03/2018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221-32CF-47B7-B505-8ED3DB86B15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6609-FF10-4F1A-8F10-446A05F39C9E}" type="datetimeFigureOut">
              <a:rPr lang="en-GB" smtClean="0"/>
              <a:t>04/03/2018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221-32CF-47B7-B505-8ED3DB86B15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6609-FF10-4F1A-8F10-446A05F39C9E}" type="datetimeFigureOut">
              <a:rPr lang="en-GB" smtClean="0"/>
              <a:t>04/03/2018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221-32CF-47B7-B505-8ED3DB86B15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6609-FF10-4F1A-8F10-446A05F39C9E}" type="datetimeFigureOut">
              <a:rPr lang="en-GB" smtClean="0"/>
              <a:t>04/03/2018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221-32CF-47B7-B505-8ED3DB86B15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6609-FF10-4F1A-8F10-446A05F39C9E}" type="datetimeFigureOut">
              <a:rPr lang="en-GB" smtClean="0"/>
              <a:t>04/03/2018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221-32CF-47B7-B505-8ED3DB86B15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6609-FF10-4F1A-8F10-446A05F39C9E}" type="datetimeFigureOut">
              <a:rPr lang="en-GB" smtClean="0"/>
              <a:t>04/03/2018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221-32CF-47B7-B505-8ED3DB86B15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6609-FF10-4F1A-8F10-446A05F39C9E}" type="datetimeFigureOut">
              <a:rPr lang="en-GB" smtClean="0"/>
              <a:t>04/03/2018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221-32CF-47B7-B505-8ED3DB86B15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6609-FF10-4F1A-8F10-446A05F39C9E}" type="datetimeFigureOut">
              <a:rPr lang="en-GB" smtClean="0"/>
              <a:t>04/03/2018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221-32CF-47B7-B505-8ED3DB86B15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6609-FF10-4F1A-8F10-446A05F39C9E}" type="datetimeFigureOut">
              <a:rPr lang="en-GB" smtClean="0"/>
              <a:t>04/03/2018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221-32CF-47B7-B505-8ED3DB86B15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6609-FF10-4F1A-8F10-446A05F39C9E}" type="datetimeFigureOut">
              <a:rPr lang="en-GB" smtClean="0"/>
              <a:t>04/03/2018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221-32CF-47B7-B505-8ED3DB86B15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6609-FF10-4F1A-8F10-446A05F39C9E}" type="datetimeFigureOut">
              <a:rPr lang="en-GB" smtClean="0"/>
              <a:t>04/03/2018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221-32CF-47B7-B505-8ED3DB86B15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6609-FF10-4F1A-8F10-446A05F39C9E}" type="datetimeFigureOut">
              <a:rPr lang="en-GB" smtClean="0"/>
              <a:t>04/03/2018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8B221-32CF-47B7-B505-8ED3DB86B15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8760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 smtClean="0">
                <a:solidFill>
                  <a:srgbClr val="00B0F0"/>
                </a:solidFill>
                <a:latin typeface="David" pitchFamily="34" charset="-79"/>
                <a:cs typeface="David" pitchFamily="34" charset="-79"/>
              </a:rPr>
              <a:t>Animal Classifications</a:t>
            </a:r>
            <a:endParaRPr lang="en-GB" sz="11500" dirty="0">
              <a:solidFill>
                <a:srgbClr val="00B0F0"/>
              </a:solidFill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265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00B050"/>
                </a:solidFill>
                <a:latin typeface="David" pitchFamily="34" charset="-79"/>
                <a:cs typeface="David" pitchFamily="34" charset="-79"/>
              </a:rPr>
              <a:t>They have dry skin...</a:t>
            </a:r>
            <a:endParaRPr lang="en-GB" sz="5400" dirty="0">
              <a:solidFill>
                <a:srgbClr val="00B050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22530" name="Picture 2" descr="http://mywildlifeworld.com/blog/styled-22/styled-29/styled-37/files/page41-a304_frilled_liz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9517"/>
            <a:ext cx="6228184" cy="5508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00B050"/>
                </a:solidFill>
                <a:latin typeface="David" pitchFamily="34" charset="-79"/>
                <a:cs typeface="David" pitchFamily="34" charset="-79"/>
              </a:rPr>
              <a:t>They usually lay eggs...</a:t>
            </a:r>
            <a:endParaRPr lang="en-GB" sz="4400" dirty="0">
              <a:solidFill>
                <a:srgbClr val="00B050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23554" name="Picture 2" descr="http://www.nigeldennis.com/stock/images/reptiles/crocodiles/25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7"/>
            <a:ext cx="8438121" cy="5517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1112" y="332656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00B050"/>
                </a:solidFill>
                <a:latin typeface="David" pitchFamily="34" charset="-79"/>
                <a:cs typeface="David" pitchFamily="34" charset="-79"/>
              </a:rPr>
              <a:t>They are cold blooded...</a:t>
            </a:r>
            <a:endParaRPr lang="en-GB" sz="4800" dirty="0">
              <a:solidFill>
                <a:srgbClr val="00B050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24578" name="Picture 2" descr="http://www.solarnavigator.net/animal_kingdom/animal_images/alligator_reptile_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325885"/>
            <a:ext cx="4228044" cy="5532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80648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3) Birds</a:t>
            </a:r>
            <a:endParaRPr lang="en-GB" sz="11500" dirty="0">
              <a:solidFill>
                <a:srgbClr val="0070C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996952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How can we tell an animal is a bird?</a:t>
            </a:r>
            <a:endParaRPr lang="en-GB" sz="8000" dirty="0">
              <a:solidFill>
                <a:srgbClr val="0070C0"/>
              </a:solidFill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They have feathers and wings...</a:t>
            </a:r>
            <a:endParaRPr lang="en-GB" sz="5400" dirty="0">
              <a:solidFill>
                <a:srgbClr val="0070C0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25602" name="Picture 2" descr="http://www.pet-expo.com/trivia/birds/parrot-full-w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52490"/>
            <a:ext cx="6444208" cy="4805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They lay eggs...</a:t>
            </a:r>
            <a:endParaRPr lang="en-GB" sz="5400" dirty="0">
              <a:solidFill>
                <a:srgbClr val="0070C0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27650" name="Picture 2" descr="http://farm4.static.flickr.com/3642/3513833175_c25508da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76772"/>
            <a:ext cx="7308304" cy="5481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They are warm blooded...</a:t>
            </a:r>
            <a:endParaRPr lang="en-GB" sz="4800" dirty="0">
              <a:solidFill>
                <a:srgbClr val="0070C0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28674" name="Picture 2" descr="Bird 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22765"/>
            <a:ext cx="7380312" cy="5535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>
                <a:solidFill>
                  <a:srgbClr val="92D050"/>
                </a:solidFill>
                <a:latin typeface="David" pitchFamily="34" charset="-79"/>
                <a:cs typeface="David" pitchFamily="34" charset="-79"/>
              </a:rPr>
              <a:t>4) Amphibians</a:t>
            </a:r>
            <a:endParaRPr lang="en-GB" sz="9600" dirty="0">
              <a:solidFill>
                <a:srgbClr val="92D05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924944"/>
            <a:ext cx="77768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92D050"/>
                </a:solidFill>
                <a:latin typeface="David" pitchFamily="34" charset="-79"/>
                <a:cs typeface="David" pitchFamily="34" charset="-79"/>
              </a:rPr>
              <a:t>How do we know if an animal is an amphibian?</a:t>
            </a:r>
            <a:endParaRPr lang="en-GB" sz="6600" dirty="0">
              <a:solidFill>
                <a:srgbClr val="92D050"/>
              </a:solidFill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92D050"/>
                </a:solidFill>
                <a:latin typeface="David" pitchFamily="34" charset="-79"/>
                <a:cs typeface="David" pitchFamily="34" charset="-79"/>
              </a:rPr>
              <a:t>They live on land and water...</a:t>
            </a:r>
            <a:endParaRPr lang="en-GB" sz="5400" dirty="0">
              <a:solidFill>
                <a:srgbClr val="92D050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29698" name="Picture 2" descr="http://t2.gstatic.com/images?q=tbn:ANd9GcSjwc-sOB9jco16R3ZMU6p6vMqA_rtLwhVketkU0JiB3WkhMWx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4614448" cy="3456384"/>
          </a:xfrm>
          <a:prstGeom prst="rect">
            <a:avLst/>
          </a:prstGeom>
          <a:noFill/>
        </p:spPr>
      </p:pic>
      <p:pic>
        <p:nvPicPr>
          <p:cNvPr id="29700" name="Picture 4" descr="http://ed101.bu.edu/StudentDoc/Archives/ED101fa08/vjlsfc/bull_frog_in_w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140968"/>
            <a:ext cx="4063379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92D050"/>
                </a:solidFill>
                <a:latin typeface="David" pitchFamily="34" charset="-79"/>
                <a:cs typeface="David" pitchFamily="34" charset="-79"/>
              </a:rPr>
              <a:t>They are cold blooded...</a:t>
            </a:r>
            <a:endParaRPr lang="en-GB" sz="5400" dirty="0">
              <a:solidFill>
                <a:srgbClr val="92D050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31746" name="Picture 2" descr="http://www.netstate.com/states/symb/amphibians/images/ks_barred_tiger_salamander_v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7884368" cy="5316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00B0F0"/>
                </a:solidFill>
                <a:latin typeface="David" pitchFamily="34" charset="-79"/>
                <a:cs typeface="David" pitchFamily="34" charset="-79"/>
              </a:rPr>
              <a:t>There are </a:t>
            </a:r>
            <a:r>
              <a:rPr lang="en-GB" sz="5400" dirty="0" smtClean="0">
                <a:latin typeface="David" pitchFamily="34" charset="-79"/>
                <a:cs typeface="David" pitchFamily="34" charset="-79"/>
              </a:rPr>
              <a:t>five</a:t>
            </a:r>
            <a:r>
              <a:rPr lang="en-GB" sz="5400" dirty="0" smtClean="0">
                <a:solidFill>
                  <a:srgbClr val="00B0F0"/>
                </a:solidFill>
                <a:latin typeface="David" pitchFamily="34" charset="-79"/>
                <a:cs typeface="David" pitchFamily="34" charset="-79"/>
              </a:rPr>
              <a:t> different ways we can class animals...</a:t>
            </a:r>
            <a:endParaRPr lang="en-GB" sz="5400" dirty="0">
              <a:solidFill>
                <a:srgbClr val="00B0F0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026" name="Picture 2" descr="http://lh4.ggpht.com/-hEGE4zx4wgs/S4kCgqw4JPI/AAAAAAAABzs/pT7IFFNk1Gg/animals_01_00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71611"/>
            <a:ext cx="6156176" cy="4786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92D050"/>
                </a:solidFill>
                <a:latin typeface="David" pitchFamily="34" charset="-79"/>
                <a:cs typeface="David" pitchFamily="34" charset="-79"/>
              </a:rPr>
              <a:t>They lay eggs...</a:t>
            </a:r>
            <a:endParaRPr lang="en-GB" sz="4800" dirty="0">
              <a:solidFill>
                <a:srgbClr val="92D050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32770" name="Picture 2" descr="http://rjfisherjoanides.pbworks.com/f/1299809062/frog_eg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99"/>
            <a:ext cx="9144000" cy="5185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92D050"/>
                </a:solidFill>
                <a:latin typeface="David" pitchFamily="34" charset="-79"/>
                <a:cs typeface="David" pitchFamily="34" charset="-79"/>
              </a:rPr>
              <a:t>They have moist skin and webbed feet...</a:t>
            </a:r>
            <a:endParaRPr lang="en-GB" sz="4800" dirty="0">
              <a:solidFill>
                <a:srgbClr val="92D050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33794" name="Picture 2" descr="http://www.exploratorium.edu/frogs/mainstory/images/bullfoot_l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679"/>
            <a:ext cx="6732240" cy="4797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7768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5) Fish</a:t>
            </a:r>
            <a:endParaRPr lang="en-GB" sz="11500" dirty="0">
              <a:solidFill>
                <a:srgbClr val="7030A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3212976"/>
            <a:ext cx="76328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How do we know if an animal is a fish?</a:t>
            </a:r>
            <a:endParaRPr lang="en-GB" sz="6600" dirty="0">
              <a:solidFill>
                <a:srgbClr val="7030A0"/>
              </a:solidFill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04664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They breathe under water using gills...</a:t>
            </a:r>
            <a:endParaRPr lang="en-GB" sz="4800" dirty="0">
              <a:solidFill>
                <a:srgbClr val="7030A0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34818" name="Picture 2" descr="http://sharon-taxonomy2009-p2.wikispaces.com/file/view/fish_gill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79172"/>
            <a:ext cx="5364088" cy="4878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They have scales and fins...</a:t>
            </a:r>
            <a:endParaRPr lang="en-GB" sz="6000" dirty="0">
              <a:solidFill>
                <a:srgbClr val="7030A0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36866" name="Picture 2" descr="http://4.bp.blogspot.com/-j23uGG6HgH0/Ti2KsAlQ7wI/AAAAAAAAARk/3smPhnxMNg0/s1600/fish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143124"/>
            <a:ext cx="5895975" cy="4714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They lay eggs...</a:t>
            </a:r>
            <a:endParaRPr lang="en-GB" sz="6000" dirty="0">
              <a:solidFill>
                <a:srgbClr val="7030A0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37890" name="Picture 2" descr="http://cache2.allpostersimages.com/p/LRG/28/2876/62GPD00Z/posters/striped-blenny-fish-eggs-magnified-120-ti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76772"/>
            <a:ext cx="7308304" cy="5481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They are cold blooded...</a:t>
            </a:r>
            <a:endParaRPr lang="en-GB" sz="4800" dirty="0">
              <a:solidFill>
                <a:srgbClr val="7030A0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38914" name="Picture 2" descr="http://www.glogster.com/media/5/16/54/64/16546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5976664" cy="5558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7776864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What types of animals are these?...</a:t>
            </a:r>
            <a:endParaRPr lang="en-GB" sz="11500" dirty="0">
              <a:solidFill>
                <a:srgbClr val="FF0000"/>
              </a:solidFill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archiesinfo.bjorsq.net/files/2010/05/tig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3.bp.blogspot.com/_v-FjwogQymA/TUfXnu0umqI/AAAAAAAAAvU/jb58wmuvOhA/s1600/wolf-color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74557" cy="61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>
                <a:solidFill>
                  <a:schemeClr val="accent6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1) </a:t>
            </a:r>
            <a:r>
              <a:rPr lang="en-GB" sz="9600" u="sng" dirty="0" smtClean="0">
                <a:solidFill>
                  <a:schemeClr val="accent6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Mammals</a:t>
            </a:r>
            <a:endParaRPr lang="en-GB" sz="9600" u="sng" dirty="0">
              <a:solidFill>
                <a:schemeClr val="accent6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780928"/>
            <a:ext cx="7704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solidFill>
                  <a:schemeClr val="accent6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How can we tell an animal is a mammal?</a:t>
            </a:r>
            <a:endParaRPr lang="en-GB" sz="8000" dirty="0">
              <a:solidFill>
                <a:schemeClr val="accent6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roshani.co.uk/livingtoeat/wp-content/uploads/2008/07/rabbi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524328" cy="6771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richard-seaman.com/Wallpaper/Nature/Reptiles/Lizards/GoldenTeguLiz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static.howstuffworks.com/gif/frog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86017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lolosad.com/wp-content/uploads/2008/02/penguin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80901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images.nationalgeographic.com/wpf/media-live/photos/000/006/cache/red-fox_679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3.bp.blogspot.com/_lS3frAkkYWM/SFvlMCtVkgI/AAAAAAAAAs0/H7HNdvD8YGE/s1600/nike-plus-human-rac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4499992" cy="67620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content.artofmanliness.com/uploads/2008/07/coral-sn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2.bp.blogspot.com/-nXptOjeKhcY/TWB634HXuTI/AAAAAAAAA6A/lJpWXSGGVEI/s1600/Dolph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wallpaperbase.com/wallpapers/animals/birds/bird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images.nationalgeographic.com/wpf/media-live/photos/000/007/cache/young-chimp_763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accent6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They give birth to live young...</a:t>
            </a:r>
            <a:endParaRPr lang="en-GB" sz="4800" dirty="0">
              <a:solidFill>
                <a:schemeClr val="accent6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5362" name="Picture 2" descr="http://www.haworthcatrescue.org/userimages/web-baby-ri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164288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scrapetv.com/News/News%20Pages/usa/images-4/great-white-shark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accent6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They have hair or fur...</a:t>
            </a:r>
            <a:endParaRPr lang="en-GB" sz="4800" dirty="0">
              <a:solidFill>
                <a:schemeClr val="accent6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7410" name="Picture 2" descr="http://www.a1animaltalent.com/dog-gallery0/borderterrier.xskyliehs15P13H12L12C20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5315"/>
            <a:ext cx="4189537" cy="5592685"/>
          </a:xfrm>
          <a:prstGeom prst="rect">
            <a:avLst/>
          </a:prstGeom>
          <a:noFill/>
        </p:spPr>
      </p:pic>
      <p:pic>
        <p:nvPicPr>
          <p:cNvPr id="17412" name="Picture 4" descr="http://gotpetsonline.com/pictures-gallery/exotic-pictures-breeders-babies/polar-bear-pictures-breeders-babies/pictures/polar-bear-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1620" y="2033464"/>
            <a:ext cx="4962380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6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Mammal mothers feed their children with their own milk...</a:t>
            </a:r>
            <a:endParaRPr lang="en-GB" sz="4000" dirty="0">
              <a:solidFill>
                <a:schemeClr val="accent6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8434" name="Picture 2" descr="http://lh6.ggpht.com/-Ph3gIzDNEPE/SYJPTr8JQ-I/AAAAAAAABzY/NWX8_4-l_cI/DSCN5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54814"/>
            <a:ext cx="6804248" cy="5103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7136" y="404664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accent6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They are warm blooded...</a:t>
            </a:r>
            <a:endParaRPr lang="en-GB" sz="4400" dirty="0">
              <a:solidFill>
                <a:schemeClr val="accent6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9458" name="Picture 2" descr="http://www.medteq.info/med/files/Image/full-b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31474"/>
            <a:ext cx="5508104" cy="5526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2089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 smtClean="0">
                <a:solidFill>
                  <a:srgbClr val="00B050"/>
                </a:solidFill>
                <a:latin typeface="David" pitchFamily="34" charset="-79"/>
                <a:cs typeface="David" pitchFamily="34" charset="-79"/>
              </a:rPr>
              <a:t>2) Reptiles</a:t>
            </a:r>
            <a:endParaRPr lang="en-GB" sz="11500" dirty="0">
              <a:solidFill>
                <a:srgbClr val="00B05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3212976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solidFill>
                  <a:srgbClr val="00B050"/>
                </a:solidFill>
                <a:latin typeface="David" pitchFamily="34" charset="-79"/>
                <a:cs typeface="David" pitchFamily="34" charset="-79"/>
              </a:rPr>
              <a:t>How can we tell an animal is a reptile?</a:t>
            </a:r>
            <a:endParaRPr lang="en-GB" sz="7200" dirty="0">
              <a:solidFill>
                <a:srgbClr val="00B050"/>
              </a:solidFill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00B050"/>
                </a:solidFill>
                <a:latin typeface="David" pitchFamily="34" charset="-79"/>
                <a:cs typeface="David" pitchFamily="34" charset="-79"/>
              </a:rPr>
              <a:t>They have scales, not fur...</a:t>
            </a:r>
            <a:endParaRPr lang="en-GB" sz="4400" dirty="0">
              <a:solidFill>
                <a:srgbClr val="00B050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20482" name="Picture 2" descr="Snak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41376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197</Words>
  <Application>Microsoft Office PowerPoint</Application>
  <PresentationFormat>On-screen Show (4:3)</PresentationFormat>
  <Paragraphs>32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David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maisie</dc:creator>
  <cp:lastModifiedBy>Nikhil Ramakrishnan</cp:lastModifiedBy>
  <cp:revision>10</cp:revision>
  <dcterms:created xsi:type="dcterms:W3CDTF">2011-08-25T17:16:19Z</dcterms:created>
  <dcterms:modified xsi:type="dcterms:W3CDTF">2018-03-04T20:13:01Z</dcterms:modified>
</cp:coreProperties>
</file>