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5" r:id="rId10"/>
    <p:sldId id="267" r:id="rId11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Twinkl" pitchFamily="2" charset="0"/>
      <p:regular r:id="rId15"/>
      <p:bold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152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identify and compare the mass of objects using balance scales.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mass of objects by counting uniform informal units.</a:t>
            </a:r>
          </a:p>
          <a:p>
            <a:r>
              <a:rPr lang="en-GB" dirty="0">
                <a:latin typeface="Twinkl" pitchFamily="50" charset="0"/>
              </a:rPr>
              <a:t>I can compare the mass of objects using uniform informal units.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3600" dirty="0"/>
              <a:t>Mass</a:t>
            </a:r>
          </a:p>
        </p:txBody>
      </p:sp>
      <p:sp>
        <p:nvSpPr>
          <p:cNvPr id="2" name="Oval 1"/>
          <p:cNvSpPr/>
          <p:nvPr/>
        </p:nvSpPr>
        <p:spPr>
          <a:xfrm>
            <a:off x="995929" y="1452862"/>
            <a:ext cx="1351006" cy="1351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the same as</a:t>
            </a:r>
          </a:p>
        </p:txBody>
      </p:sp>
      <p:sp>
        <p:nvSpPr>
          <p:cNvPr id="7" name="Oval 6"/>
          <p:cNvSpPr/>
          <p:nvPr/>
        </p:nvSpPr>
        <p:spPr>
          <a:xfrm>
            <a:off x="2925423" y="1869515"/>
            <a:ext cx="1191002" cy="1191002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heavier</a:t>
            </a:r>
          </a:p>
        </p:txBody>
      </p:sp>
      <p:sp>
        <p:nvSpPr>
          <p:cNvPr id="8" name="Oval 7"/>
          <p:cNvSpPr/>
          <p:nvPr/>
        </p:nvSpPr>
        <p:spPr>
          <a:xfrm>
            <a:off x="5204838" y="2019719"/>
            <a:ext cx="1326291" cy="13262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heaviest</a:t>
            </a:r>
          </a:p>
        </p:txBody>
      </p:sp>
      <p:sp>
        <p:nvSpPr>
          <p:cNvPr id="9" name="Oval 8"/>
          <p:cNvSpPr/>
          <p:nvPr/>
        </p:nvSpPr>
        <p:spPr>
          <a:xfrm>
            <a:off x="6812179" y="3735311"/>
            <a:ext cx="1116862" cy="1116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lighter</a:t>
            </a:r>
          </a:p>
        </p:txBody>
      </p:sp>
      <p:sp>
        <p:nvSpPr>
          <p:cNvPr id="10" name="Oval 9"/>
          <p:cNvSpPr/>
          <p:nvPr/>
        </p:nvSpPr>
        <p:spPr>
          <a:xfrm>
            <a:off x="1075674" y="4006053"/>
            <a:ext cx="1692240" cy="16922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lightest</a:t>
            </a:r>
          </a:p>
        </p:txBody>
      </p:sp>
      <p:sp>
        <p:nvSpPr>
          <p:cNvPr id="11" name="Oval 10"/>
          <p:cNvSpPr/>
          <p:nvPr/>
        </p:nvSpPr>
        <p:spPr>
          <a:xfrm>
            <a:off x="3403191" y="3568150"/>
            <a:ext cx="1130960" cy="1130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more than</a:t>
            </a:r>
          </a:p>
        </p:txBody>
      </p:sp>
      <p:sp>
        <p:nvSpPr>
          <p:cNvPr id="12" name="Oval 11"/>
          <p:cNvSpPr/>
          <p:nvPr/>
        </p:nvSpPr>
        <p:spPr>
          <a:xfrm>
            <a:off x="7076918" y="1543581"/>
            <a:ext cx="1130960" cy="1130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less than</a:t>
            </a:r>
          </a:p>
        </p:txBody>
      </p:sp>
      <p:sp>
        <p:nvSpPr>
          <p:cNvPr id="13" name="Oval 12"/>
          <p:cNvSpPr/>
          <p:nvPr/>
        </p:nvSpPr>
        <p:spPr>
          <a:xfrm>
            <a:off x="5045942" y="4349112"/>
            <a:ext cx="1411047" cy="14110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equal to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7918" y="2125036"/>
            <a:ext cx="3118526" cy="1565929"/>
            <a:chOff x="2281881" y="1975562"/>
            <a:chExt cx="4580238" cy="22999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881" y="2582528"/>
              <a:ext cx="4580238" cy="16929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926" y="2336439"/>
              <a:ext cx="464916" cy="4654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55" y="2299472"/>
              <a:ext cx="464916" cy="4654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58" y="2320942"/>
              <a:ext cx="464916" cy="4654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178" y="1975562"/>
              <a:ext cx="464916" cy="4654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974">
              <a:off x="2499713" y="2019608"/>
              <a:ext cx="1499286" cy="96096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88026" y="1927276"/>
            <a:ext cx="3118526" cy="1763688"/>
            <a:chOff x="2281881" y="1685109"/>
            <a:chExt cx="4580238" cy="259036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881" y="2582528"/>
              <a:ext cx="4580238" cy="169294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926" y="2336439"/>
              <a:ext cx="464916" cy="4654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55" y="2299472"/>
              <a:ext cx="464916" cy="4654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58" y="2320942"/>
              <a:ext cx="464916" cy="46543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178" y="1975562"/>
              <a:ext cx="464916" cy="46543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530" y="1971864"/>
              <a:ext cx="464916" cy="46543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246" y="1685109"/>
              <a:ext cx="464916" cy="4654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 rot="1102734">
            <a:off x="5236043" y="2076927"/>
            <a:ext cx="1066867" cy="726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0918" y="4062702"/>
            <a:ext cx="311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 weighs </a:t>
            </a:r>
            <a:r>
              <a:rPr lang="en-GB" u="sng" dirty="0">
                <a:cs typeface="Twinkl"/>
              </a:rPr>
              <a:t>	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3988404"/>
            <a:ext cx="370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pencil case weighs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 is </a:t>
            </a:r>
            <a:r>
              <a:rPr lang="en-GB" u="sng" dirty="0">
                <a:cs typeface="Twinkl"/>
              </a:rPr>
              <a:t>	 	 </a:t>
            </a:r>
            <a:r>
              <a:rPr lang="en-GB" dirty="0">
                <a:cs typeface="Twinkl"/>
              </a:rPr>
              <a:t> 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7533" y="3990819"/>
            <a:ext cx="3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0373" y="4217677"/>
            <a:ext cx="3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99847" y="5104002"/>
            <a:ext cx="156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lighter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76" y="2420938"/>
            <a:ext cx="255868" cy="256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88" y="2420938"/>
            <a:ext cx="255868" cy="256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656" y="4062702"/>
            <a:ext cx="33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shoe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4062702"/>
            <a:ext cx="37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book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book is </a:t>
            </a:r>
            <a:r>
              <a:rPr lang="en-GB" u="sng" dirty="0">
                <a:cs typeface="Twinkl"/>
              </a:rPr>
              <a:t>	         </a:t>
            </a:r>
            <a:r>
              <a:rPr lang="en-GB" dirty="0">
                <a:cs typeface="Twinkl"/>
              </a:rPr>
              <a:t> than the shoe.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8893" y="3990819"/>
            <a:ext cx="3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8900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5775" y="5113282"/>
            <a:ext cx="11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8" y="1974800"/>
            <a:ext cx="1153288" cy="7022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8" y="2420938"/>
            <a:ext cx="255868" cy="2561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0" y="2420938"/>
            <a:ext cx="255868" cy="2561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2" y="2420938"/>
            <a:ext cx="255868" cy="2561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04" y="2420938"/>
            <a:ext cx="255868" cy="2561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42" y="2199375"/>
            <a:ext cx="255868" cy="2561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4" y="2199375"/>
            <a:ext cx="255868" cy="2561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6" y="2199375"/>
            <a:ext cx="255868" cy="2561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8" y="2199375"/>
            <a:ext cx="255868" cy="2561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40" y="1967787"/>
            <a:ext cx="255868" cy="2561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72" y="1967787"/>
            <a:ext cx="255868" cy="2561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4" y="2420938"/>
            <a:ext cx="255868" cy="2561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0" y="2420938"/>
            <a:ext cx="255868" cy="2561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03" y="2420938"/>
            <a:ext cx="255868" cy="2561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5" y="2420938"/>
            <a:ext cx="255868" cy="2561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58" y="2190236"/>
            <a:ext cx="255868" cy="2561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94" y="2190236"/>
            <a:ext cx="255868" cy="2561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37" y="2190236"/>
            <a:ext cx="255868" cy="2561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9" y="2190236"/>
            <a:ext cx="255868" cy="2561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28" y="1944879"/>
            <a:ext cx="255868" cy="2561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1" y="1944879"/>
            <a:ext cx="255868" cy="2561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33" y="1944879"/>
            <a:ext cx="255868" cy="2561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98" y="1720437"/>
            <a:ext cx="255868" cy="2561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60" y="1720437"/>
            <a:ext cx="255868" cy="2561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7" y="1507408"/>
            <a:ext cx="255868" cy="256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295">
            <a:off x="5209624" y="1700267"/>
            <a:ext cx="1175146" cy="10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76" y="2420938"/>
            <a:ext cx="255868" cy="256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88" y="2420938"/>
            <a:ext cx="255868" cy="256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030" y="4062702"/>
            <a:ext cx="35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bottle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4062702"/>
            <a:ext cx="37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mug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mug is </a:t>
            </a:r>
            <a:r>
              <a:rPr lang="en-GB" u="sng" dirty="0">
                <a:cs typeface="Twinkl"/>
              </a:rPr>
              <a:t>	              </a:t>
            </a:r>
            <a:r>
              <a:rPr lang="en-GB" dirty="0">
                <a:cs typeface="Twinkl"/>
              </a:rPr>
              <a:t>  the bottle.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6935" y="3990819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0037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3768" y="5147786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the same as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8" y="2420938"/>
            <a:ext cx="255868" cy="2561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0" y="2420938"/>
            <a:ext cx="255868" cy="2561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2" y="2420938"/>
            <a:ext cx="255868" cy="2561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04" y="2420938"/>
            <a:ext cx="255868" cy="2561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42" y="2199375"/>
            <a:ext cx="255868" cy="2561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4" y="2199375"/>
            <a:ext cx="255868" cy="2561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6" y="2199375"/>
            <a:ext cx="255868" cy="2561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8" y="2199375"/>
            <a:ext cx="255868" cy="2561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40" y="1967787"/>
            <a:ext cx="255868" cy="2561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72" y="1967787"/>
            <a:ext cx="255868" cy="2561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4" y="2420938"/>
            <a:ext cx="255868" cy="2561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0" y="2420938"/>
            <a:ext cx="255868" cy="2561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03" y="2420938"/>
            <a:ext cx="255868" cy="2561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5" y="2420938"/>
            <a:ext cx="255868" cy="2561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58" y="2190236"/>
            <a:ext cx="255868" cy="2561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94" y="2190236"/>
            <a:ext cx="255868" cy="2561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37" y="2190236"/>
            <a:ext cx="255868" cy="2561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9" y="2190236"/>
            <a:ext cx="255868" cy="2561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28" y="1944879"/>
            <a:ext cx="255868" cy="2561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1" y="1944879"/>
            <a:ext cx="255868" cy="2561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33" y="1944879"/>
            <a:ext cx="255868" cy="256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8"/>
          <a:stretch/>
        </p:blipFill>
        <p:spPr>
          <a:xfrm>
            <a:off x="1409567" y="1663517"/>
            <a:ext cx="368855" cy="10152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98" y="1967787"/>
            <a:ext cx="255868" cy="25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7" y="1791016"/>
            <a:ext cx="892910" cy="8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94" y="2264533"/>
            <a:ext cx="412097" cy="4125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62702"/>
            <a:ext cx="497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eraser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0258" y="4062702"/>
            <a:ext cx="39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sharpener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0007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eraser is </a:t>
            </a:r>
            <a:r>
              <a:rPr lang="en-GB" u="sng" dirty="0">
                <a:cs typeface="Twinkl"/>
              </a:rPr>
              <a:t>		    </a:t>
            </a:r>
            <a:r>
              <a:rPr lang="en-GB" dirty="0">
                <a:cs typeface="Twinkl"/>
              </a:rPr>
              <a:t> than the sharpener.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9526" y="3990819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2087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83281" y="5113282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heavier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27" y="2264533"/>
            <a:ext cx="412097" cy="41256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63" y="2264533"/>
            <a:ext cx="412097" cy="412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2381052"/>
            <a:ext cx="839335" cy="29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475">
            <a:off x="5449917" y="2155668"/>
            <a:ext cx="664733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656" y="4062702"/>
            <a:ext cx="339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paint tin weighs</a:t>
            </a:r>
          </a:p>
          <a:p>
            <a:pPr algn="ctr"/>
            <a:r>
              <a:rPr lang="en-GB" dirty="0">
                <a:cs typeface="Twinkl"/>
              </a:rPr>
              <a:t>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4062702"/>
            <a:ext cx="37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tablet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tablet is </a:t>
            </a:r>
            <a:r>
              <a:rPr lang="en-GB" u="sng" dirty="0">
                <a:cs typeface="Twinkl"/>
              </a:rPr>
              <a:t>	              </a:t>
            </a:r>
            <a:r>
              <a:rPr lang="en-GB" dirty="0">
                <a:cs typeface="Twinkl"/>
              </a:rPr>
              <a:t> than the paint tin.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04054" y="4308112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8502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0023" y="5113282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heavier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4" y="2435031"/>
            <a:ext cx="243442" cy="243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96" y="2435031"/>
            <a:ext cx="243442" cy="243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98" y="2435031"/>
            <a:ext cx="243442" cy="243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0" y="2435031"/>
            <a:ext cx="243442" cy="243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02" y="2435031"/>
            <a:ext cx="243442" cy="243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24" y="2215959"/>
            <a:ext cx="243442" cy="243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6" y="2215959"/>
            <a:ext cx="243442" cy="243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8" y="2215959"/>
            <a:ext cx="243442" cy="243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30" y="2215959"/>
            <a:ext cx="243442" cy="243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05" y="1999303"/>
            <a:ext cx="243442" cy="243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07" y="1999303"/>
            <a:ext cx="243442" cy="243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09" y="1999303"/>
            <a:ext cx="243442" cy="243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95" y="1781977"/>
            <a:ext cx="243442" cy="243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97" y="1781977"/>
            <a:ext cx="243442" cy="243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07" y="1570793"/>
            <a:ext cx="243442" cy="243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2" y="2474394"/>
            <a:ext cx="198017" cy="1982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89" y="2474394"/>
            <a:ext cx="198017" cy="1982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06" y="2474394"/>
            <a:ext cx="198017" cy="1982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23" y="2474394"/>
            <a:ext cx="198017" cy="1982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11" y="2474394"/>
            <a:ext cx="198017" cy="1982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28" y="2474394"/>
            <a:ext cx="198017" cy="1982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80" y="2293315"/>
            <a:ext cx="198017" cy="1982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97" y="2293315"/>
            <a:ext cx="198017" cy="1982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4" y="2293315"/>
            <a:ext cx="198017" cy="1982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31" y="2293315"/>
            <a:ext cx="198017" cy="19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9" y="2293315"/>
            <a:ext cx="198017" cy="1982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8" y="2110276"/>
            <a:ext cx="198017" cy="1982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25" y="2110276"/>
            <a:ext cx="198017" cy="1982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42" y="2110276"/>
            <a:ext cx="198017" cy="1982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59" y="2110276"/>
            <a:ext cx="198017" cy="1982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68" y="1933019"/>
            <a:ext cx="198017" cy="1982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85" y="1933019"/>
            <a:ext cx="198017" cy="1982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2" y="1933019"/>
            <a:ext cx="198017" cy="198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1" y="1623689"/>
            <a:ext cx="929982" cy="1059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05" y="1529919"/>
            <a:ext cx="769571" cy="11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3440483" y="3615966"/>
            <a:ext cx="226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laptop</a:t>
            </a:r>
          </a:p>
          <a:p>
            <a:pPr algn="ctr"/>
            <a:r>
              <a:rPr lang="en-GB" dirty="0">
                <a:cs typeface="Twinkl"/>
              </a:rPr>
              <a:t>weighs</a:t>
            </a:r>
          </a:p>
          <a:p>
            <a:pPr algn="ctr"/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681" y="3615966"/>
            <a:ext cx="226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</a:t>
            </a:r>
          </a:p>
          <a:p>
            <a:pPr algn="ctr"/>
            <a:r>
              <a:rPr lang="en-GB" dirty="0">
                <a:cs typeface="Twinkl"/>
              </a:rPr>
              <a:t>weighs </a:t>
            </a:r>
          </a:p>
          <a:p>
            <a:pPr algn="ctr"/>
            <a:r>
              <a:rPr lang="en-GB" dirty="0">
                <a:cs typeface="Twinkl"/>
              </a:rPr>
              <a:t>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4914580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 is the </a:t>
            </a:r>
            <a:r>
              <a:rPr lang="en-GB" u="sng" dirty="0">
                <a:cs typeface="Twinkl"/>
              </a:rPr>
              <a:t>			</a:t>
            </a:r>
            <a:r>
              <a:rPr lang="en-GB" dirty="0">
                <a:cs typeface="Twinkl"/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5100" y="4125286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30032" y="4122630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98109" y="4813960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lightest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622085"/>
            <a:ext cx="2183097" cy="8069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00" y="2549794"/>
            <a:ext cx="170419" cy="170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32" y="2549794"/>
            <a:ext cx="170419" cy="17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64" y="2549794"/>
            <a:ext cx="170419" cy="17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96" y="2549794"/>
            <a:ext cx="170419" cy="170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28" y="2549794"/>
            <a:ext cx="170419" cy="170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87" y="2396435"/>
            <a:ext cx="170419" cy="170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19" y="2396435"/>
            <a:ext cx="170419" cy="170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1" y="2396435"/>
            <a:ext cx="170419" cy="170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83" y="2396435"/>
            <a:ext cx="170419" cy="1706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51" y="2244767"/>
            <a:ext cx="170419" cy="1706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83" y="2244767"/>
            <a:ext cx="170419" cy="1706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86" y="2622085"/>
            <a:ext cx="2183097" cy="8069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63" y="2574019"/>
            <a:ext cx="146221" cy="1463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88" y="2574019"/>
            <a:ext cx="146221" cy="1463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12" y="2574019"/>
            <a:ext cx="146221" cy="1463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37" y="2574019"/>
            <a:ext cx="146221" cy="1463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2" y="2574019"/>
            <a:ext cx="146221" cy="14638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53" y="2622086"/>
            <a:ext cx="2183097" cy="80691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03" y="2549795"/>
            <a:ext cx="170419" cy="1706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35" y="2549795"/>
            <a:ext cx="170419" cy="17061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7" y="2549795"/>
            <a:ext cx="170419" cy="1706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99" y="2549795"/>
            <a:ext cx="170419" cy="17061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31" y="2549795"/>
            <a:ext cx="170419" cy="17061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0" y="2396436"/>
            <a:ext cx="170419" cy="17061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22" y="2396436"/>
            <a:ext cx="170419" cy="17061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54" y="2396436"/>
            <a:ext cx="170419" cy="17061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86" y="2396436"/>
            <a:ext cx="170419" cy="17061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22" y="2244767"/>
            <a:ext cx="170419" cy="17061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54" y="2244767"/>
            <a:ext cx="170419" cy="17061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86" y="2244767"/>
            <a:ext cx="170419" cy="17061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40" y="2092630"/>
            <a:ext cx="170419" cy="17061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72" y="2092630"/>
            <a:ext cx="170419" cy="17061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09" y="2574019"/>
            <a:ext cx="146221" cy="1463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7" y="2447655"/>
            <a:ext cx="146221" cy="14638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92" y="2447655"/>
            <a:ext cx="146221" cy="14638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16" y="2447655"/>
            <a:ext cx="146221" cy="14638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1" y="2447655"/>
            <a:ext cx="146221" cy="14638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3" y="2447655"/>
            <a:ext cx="146221" cy="14638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92" y="2316850"/>
            <a:ext cx="146221" cy="14638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17" y="2316850"/>
            <a:ext cx="146221" cy="14638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41" y="2316850"/>
            <a:ext cx="146221" cy="14638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8" y="2316850"/>
            <a:ext cx="146221" cy="14638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00" y="2185016"/>
            <a:ext cx="146221" cy="14638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165284" y="3615966"/>
            <a:ext cx="226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lunch box weighs</a:t>
            </a:r>
          </a:p>
          <a:p>
            <a:pPr algn="ctr"/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68605" y="4107902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735338" y="5529119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laptop is the </a:t>
            </a:r>
            <a:r>
              <a:rPr lang="en-GB" u="sng" dirty="0">
                <a:cs typeface="Twinkl"/>
              </a:rPr>
              <a:t>			</a:t>
            </a:r>
            <a:r>
              <a:rPr lang="en-GB" dirty="0">
                <a:cs typeface="Twinkl"/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98109" y="5428499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heaviest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974">
            <a:off x="748541" y="2227176"/>
            <a:ext cx="916368" cy="587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82" y="2244767"/>
            <a:ext cx="716289" cy="49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8" y="2063124"/>
            <a:ext cx="716356" cy="6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25" grpId="0"/>
      <p:bldP spid="12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224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Arial</vt:lpstr>
      <vt:lpstr>Twinkl</vt:lpstr>
      <vt:lpstr>Sassoon Infant Rg</vt:lpstr>
      <vt:lpstr>Calibri</vt:lpstr>
      <vt:lpstr>Office Theme</vt:lpstr>
      <vt:lpstr>PowerPoint Presentation</vt:lpstr>
      <vt:lpstr>PowerPoint Presentation</vt:lpstr>
      <vt:lpstr>Mass</vt:lpstr>
      <vt:lpstr>Find and compare the mass of the objects.</vt:lpstr>
      <vt:lpstr>Find and compare the mass of the objects.</vt:lpstr>
      <vt:lpstr>Find and compare the mass of the objects.</vt:lpstr>
      <vt:lpstr>Find and compare the mass of the objects.</vt:lpstr>
      <vt:lpstr>Find and compare the mass of the objects.</vt:lpstr>
      <vt:lpstr>Find and compare the mass of the objects.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Shantal Paley</cp:lastModifiedBy>
  <cp:revision>27</cp:revision>
  <dcterms:created xsi:type="dcterms:W3CDTF">2017-08-30T11:39:51Z</dcterms:created>
  <dcterms:modified xsi:type="dcterms:W3CDTF">2017-10-19T13:17:03Z</dcterms:modified>
</cp:coreProperties>
</file>