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60" r:id="rId4"/>
    <p:sldId id="257" r:id="rId5"/>
    <p:sldId id="259" r:id="rId6"/>
    <p:sldId id="25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3F7-FECC-426A-B4DC-D64427EA2F1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B0417-E8F0-4604-8503-C439B626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777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3F7-FECC-426A-B4DC-D64427EA2F1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B0417-E8F0-4604-8503-C439B626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94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3F7-FECC-426A-B4DC-D64427EA2F1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B0417-E8F0-4604-8503-C439B626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095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3F7-FECC-426A-B4DC-D64427EA2F1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B0417-E8F0-4604-8503-C439B626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08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3F7-FECC-426A-B4DC-D64427EA2F1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B0417-E8F0-4604-8503-C439B626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549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3F7-FECC-426A-B4DC-D64427EA2F1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B0417-E8F0-4604-8503-C439B626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048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3F7-FECC-426A-B4DC-D64427EA2F1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B0417-E8F0-4604-8503-C439B626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151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3F7-FECC-426A-B4DC-D64427EA2F1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B0417-E8F0-4604-8503-C439B626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790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3F7-FECC-426A-B4DC-D64427EA2F1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B0417-E8F0-4604-8503-C439B626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09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3F7-FECC-426A-B4DC-D64427EA2F1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B0417-E8F0-4604-8503-C439B626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95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3F7-FECC-426A-B4DC-D64427EA2F1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B0417-E8F0-4604-8503-C439B626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53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2E3F7-FECC-426A-B4DC-D64427EA2F1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B0417-E8F0-4604-8503-C439B626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832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95" y="1"/>
            <a:ext cx="9154495" cy="683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99792" y="6044108"/>
            <a:ext cx="42484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u="sng" dirty="0" smtClean="0">
                <a:latin typeface="Comic Sans MS" pitchFamily="66" charset="0"/>
              </a:rPr>
              <a:t>The Story Mountain</a:t>
            </a:r>
            <a:endParaRPr lang="en-GB" sz="3000" b="1" u="sng" dirty="0">
              <a:latin typeface="Comic Sans MS" pitchFamily="66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-71310" y="4378714"/>
            <a:ext cx="2483070" cy="1942393"/>
          </a:xfrm>
          <a:prstGeom prst="roundRect">
            <a:avLst/>
          </a:prstGeom>
          <a:solidFill>
            <a:schemeClr val="bg1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2062113" y="2276872"/>
            <a:ext cx="2483070" cy="1942393"/>
          </a:xfrm>
          <a:prstGeom prst="roundRect">
            <a:avLst/>
          </a:prstGeom>
          <a:solidFill>
            <a:schemeClr val="bg1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3582493" y="1"/>
            <a:ext cx="2483070" cy="1942393"/>
          </a:xfrm>
          <a:prstGeom prst="roundRect">
            <a:avLst/>
          </a:prstGeom>
          <a:solidFill>
            <a:schemeClr val="bg1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5148064" y="2293747"/>
            <a:ext cx="2483070" cy="1942393"/>
          </a:xfrm>
          <a:prstGeom prst="roundRect">
            <a:avLst/>
          </a:prstGeom>
          <a:solidFill>
            <a:schemeClr val="bg1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6804248" y="4402356"/>
            <a:ext cx="2483070" cy="1942393"/>
          </a:xfrm>
          <a:prstGeom prst="roundRect">
            <a:avLst/>
          </a:prstGeom>
          <a:solidFill>
            <a:schemeClr val="bg1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2"/>
          <p:cNvSpPr/>
          <p:nvPr/>
        </p:nvSpPr>
        <p:spPr>
          <a:xfrm rot="18052721">
            <a:off x="2062113" y="4005064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 rot="18052721">
            <a:off x="3329697" y="1841566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 rot="3680661">
            <a:off x="5557988" y="1851469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Arrow 16"/>
          <p:cNvSpPr/>
          <p:nvPr/>
        </p:nvSpPr>
        <p:spPr>
          <a:xfrm rot="3680661">
            <a:off x="6831699" y="4126685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039223" y="-39306"/>
            <a:ext cx="1569610" cy="1788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673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95" y="1"/>
            <a:ext cx="9154495" cy="683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99792" y="6044108"/>
            <a:ext cx="42484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u="sng" dirty="0" smtClean="0">
                <a:latin typeface="Comic Sans MS" pitchFamily="66" charset="0"/>
              </a:rPr>
              <a:t>The Story Mountain</a:t>
            </a:r>
            <a:endParaRPr lang="en-GB" sz="3000" b="1" u="sng" dirty="0">
              <a:latin typeface="Comic Sans MS" pitchFamily="66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-71310" y="4378714"/>
            <a:ext cx="2483070" cy="1942393"/>
          </a:xfrm>
          <a:prstGeom prst="roundRect">
            <a:avLst/>
          </a:prstGeom>
          <a:solidFill>
            <a:schemeClr val="bg1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0" y="4581128"/>
            <a:ext cx="22677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u="sng" dirty="0" smtClean="0">
                <a:latin typeface="Comic Sans MS" pitchFamily="66" charset="0"/>
              </a:rPr>
              <a:t>Introduction</a:t>
            </a:r>
            <a:r>
              <a:rPr lang="en-GB" sz="2500" dirty="0" smtClean="0">
                <a:latin typeface="Comic Sans MS" pitchFamily="66" charset="0"/>
              </a:rPr>
              <a:t> </a:t>
            </a:r>
            <a:r>
              <a:rPr lang="en-GB" sz="2500" dirty="0" smtClean="0"/>
              <a:t> </a:t>
            </a:r>
            <a:endParaRPr lang="en-GB" sz="2500" dirty="0"/>
          </a:p>
        </p:txBody>
      </p:sp>
      <p:sp>
        <p:nvSpPr>
          <p:cNvPr id="8" name="Right Arrow 7"/>
          <p:cNvSpPr/>
          <p:nvPr/>
        </p:nvSpPr>
        <p:spPr>
          <a:xfrm rot="18052721">
            <a:off x="2062113" y="4005064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 rot="18052721">
            <a:off x="3329697" y="1841566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 rot="3680661">
            <a:off x="5557988" y="1851469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Arrow 10"/>
          <p:cNvSpPr/>
          <p:nvPr/>
        </p:nvSpPr>
        <p:spPr>
          <a:xfrm rot="3680661">
            <a:off x="6831699" y="4126685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76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95" y="-27384"/>
            <a:ext cx="9154495" cy="683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99792" y="6016723"/>
            <a:ext cx="42484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u="sng" dirty="0" smtClean="0">
                <a:latin typeface="Comic Sans MS" pitchFamily="66" charset="0"/>
              </a:rPr>
              <a:t>The Story Mountain</a:t>
            </a:r>
            <a:endParaRPr lang="en-GB" sz="3000" b="1" u="sng" dirty="0">
              <a:latin typeface="Comic Sans MS" pitchFamily="66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-71310" y="4351329"/>
            <a:ext cx="2483070" cy="1942393"/>
          </a:xfrm>
          <a:prstGeom prst="roundRect">
            <a:avLst/>
          </a:prstGeom>
          <a:solidFill>
            <a:schemeClr val="bg1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0" y="4553743"/>
            <a:ext cx="22677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u="sng" dirty="0" smtClean="0">
                <a:latin typeface="Comic Sans MS" pitchFamily="66" charset="0"/>
              </a:rPr>
              <a:t>Introduction</a:t>
            </a:r>
            <a:r>
              <a:rPr lang="en-GB" sz="2500" dirty="0" smtClean="0">
                <a:latin typeface="Comic Sans MS" pitchFamily="66" charset="0"/>
              </a:rPr>
              <a:t> </a:t>
            </a:r>
            <a:r>
              <a:rPr lang="en-GB" sz="2500" dirty="0" smtClean="0"/>
              <a:t> </a:t>
            </a:r>
            <a:endParaRPr lang="en-GB" sz="2500" dirty="0"/>
          </a:p>
        </p:txBody>
      </p:sp>
      <p:sp>
        <p:nvSpPr>
          <p:cNvPr id="8" name="Rounded Rectangle 7"/>
          <p:cNvSpPr/>
          <p:nvPr/>
        </p:nvSpPr>
        <p:spPr>
          <a:xfrm>
            <a:off x="2062113" y="2249487"/>
            <a:ext cx="2483070" cy="1942393"/>
          </a:xfrm>
          <a:prstGeom prst="roundRect">
            <a:avLst/>
          </a:prstGeom>
          <a:solidFill>
            <a:schemeClr val="bg1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169776" y="2426436"/>
            <a:ext cx="22677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u="sng" dirty="0" smtClean="0">
                <a:latin typeface="Comic Sans MS" pitchFamily="66" charset="0"/>
              </a:rPr>
              <a:t>Build up</a:t>
            </a:r>
            <a:endParaRPr lang="en-GB" sz="2500" dirty="0"/>
          </a:p>
        </p:txBody>
      </p:sp>
      <p:sp>
        <p:nvSpPr>
          <p:cNvPr id="10" name="Right Arrow 9"/>
          <p:cNvSpPr/>
          <p:nvPr/>
        </p:nvSpPr>
        <p:spPr>
          <a:xfrm rot="18052721">
            <a:off x="2062113" y="4005064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Arrow 10"/>
          <p:cNvSpPr/>
          <p:nvPr/>
        </p:nvSpPr>
        <p:spPr>
          <a:xfrm rot="18052721">
            <a:off x="3329697" y="1841566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Arrow 11"/>
          <p:cNvSpPr/>
          <p:nvPr/>
        </p:nvSpPr>
        <p:spPr>
          <a:xfrm rot="3680661">
            <a:off x="5557988" y="1851469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2"/>
          <p:cNvSpPr/>
          <p:nvPr/>
        </p:nvSpPr>
        <p:spPr>
          <a:xfrm rot="3680661">
            <a:off x="6831699" y="4126685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834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95" y="1"/>
            <a:ext cx="9154495" cy="683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99792" y="6044108"/>
            <a:ext cx="42484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u="sng" dirty="0" smtClean="0">
                <a:latin typeface="Comic Sans MS" pitchFamily="66" charset="0"/>
              </a:rPr>
              <a:t>The Story Mountain</a:t>
            </a:r>
            <a:endParaRPr lang="en-GB" sz="3000" b="1" u="sng" dirty="0">
              <a:latin typeface="Comic Sans MS" pitchFamily="66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-71310" y="4378714"/>
            <a:ext cx="2483070" cy="1942393"/>
          </a:xfrm>
          <a:prstGeom prst="roundRect">
            <a:avLst/>
          </a:prstGeom>
          <a:solidFill>
            <a:schemeClr val="bg1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0" y="4581128"/>
            <a:ext cx="22677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u="sng" dirty="0" smtClean="0">
                <a:latin typeface="Comic Sans MS" pitchFamily="66" charset="0"/>
              </a:rPr>
              <a:t>Introduction</a:t>
            </a:r>
            <a:r>
              <a:rPr lang="en-GB" sz="2500" dirty="0" smtClean="0">
                <a:latin typeface="Comic Sans MS" pitchFamily="66" charset="0"/>
              </a:rPr>
              <a:t> </a:t>
            </a:r>
            <a:r>
              <a:rPr lang="en-GB" sz="2500" dirty="0" smtClean="0"/>
              <a:t> </a:t>
            </a:r>
            <a:endParaRPr lang="en-GB" sz="2500" dirty="0"/>
          </a:p>
        </p:txBody>
      </p:sp>
      <p:sp>
        <p:nvSpPr>
          <p:cNvPr id="8" name="Rounded Rectangle 7"/>
          <p:cNvSpPr/>
          <p:nvPr/>
        </p:nvSpPr>
        <p:spPr>
          <a:xfrm>
            <a:off x="3582493" y="1"/>
            <a:ext cx="2483070" cy="1942393"/>
          </a:xfrm>
          <a:prstGeom prst="roundRect">
            <a:avLst/>
          </a:prstGeom>
          <a:solidFill>
            <a:schemeClr val="bg1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Explosion 2 8"/>
          <p:cNvSpPr/>
          <p:nvPr/>
        </p:nvSpPr>
        <p:spPr>
          <a:xfrm>
            <a:off x="2401190" y="-812971"/>
            <a:ext cx="5038926" cy="2755366"/>
          </a:xfrm>
          <a:prstGeom prst="irregularSeal2">
            <a:avLst/>
          </a:prstGeom>
          <a:solidFill>
            <a:srgbClr val="FFC000">
              <a:alpha val="50000"/>
            </a:srgbClr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3797819" y="123641"/>
            <a:ext cx="22677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u="sng" dirty="0" smtClean="0">
                <a:latin typeface="Comic Sans MS" pitchFamily="66" charset="0"/>
              </a:rPr>
              <a:t>Problem!!</a:t>
            </a:r>
            <a:endParaRPr lang="en-GB" sz="2500" dirty="0"/>
          </a:p>
        </p:txBody>
      </p:sp>
      <p:sp>
        <p:nvSpPr>
          <p:cNvPr id="11" name="Rounded Rectangle 10"/>
          <p:cNvSpPr/>
          <p:nvPr/>
        </p:nvSpPr>
        <p:spPr>
          <a:xfrm>
            <a:off x="2062113" y="2276872"/>
            <a:ext cx="2483070" cy="1942393"/>
          </a:xfrm>
          <a:prstGeom prst="roundRect">
            <a:avLst/>
          </a:prstGeom>
          <a:solidFill>
            <a:schemeClr val="bg1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169776" y="2453821"/>
            <a:ext cx="22677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u="sng" dirty="0" smtClean="0">
                <a:latin typeface="Comic Sans MS" pitchFamily="66" charset="0"/>
              </a:rPr>
              <a:t>Build up</a:t>
            </a:r>
            <a:endParaRPr lang="en-GB" sz="2500" dirty="0"/>
          </a:p>
        </p:txBody>
      </p:sp>
      <p:sp>
        <p:nvSpPr>
          <p:cNvPr id="13" name="Right Arrow 12"/>
          <p:cNvSpPr/>
          <p:nvPr/>
        </p:nvSpPr>
        <p:spPr>
          <a:xfrm rot="18052721">
            <a:off x="2062113" y="4005064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 rot="18052721">
            <a:off x="3329697" y="1841566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 rot="3680661">
            <a:off x="5557988" y="1851469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ight Arrow 15"/>
          <p:cNvSpPr/>
          <p:nvPr/>
        </p:nvSpPr>
        <p:spPr>
          <a:xfrm rot="3680661">
            <a:off x="6831699" y="4126685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868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95" y="1"/>
            <a:ext cx="9154495" cy="683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-71310" y="4378714"/>
            <a:ext cx="2483070" cy="1942393"/>
          </a:xfrm>
          <a:prstGeom prst="roundRect">
            <a:avLst/>
          </a:prstGeom>
          <a:solidFill>
            <a:schemeClr val="bg1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0" y="4581128"/>
            <a:ext cx="22677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u="sng" dirty="0" smtClean="0">
                <a:latin typeface="Comic Sans MS" pitchFamily="66" charset="0"/>
              </a:rPr>
              <a:t>Introduction</a:t>
            </a:r>
            <a:r>
              <a:rPr lang="en-GB" sz="2500" dirty="0" smtClean="0">
                <a:latin typeface="Comic Sans MS" pitchFamily="66" charset="0"/>
              </a:rPr>
              <a:t> </a:t>
            </a:r>
            <a:r>
              <a:rPr lang="en-GB" sz="2500" dirty="0" smtClean="0"/>
              <a:t> </a:t>
            </a:r>
            <a:endParaRPr lang="en-GB" sz="2500" dirty="0"/>
          </a:p>
        </p:txBody>
      </p:sp>
      <p:sp>
        <p:nvSpPr>
          <p:cNvPr id="7" name="Rounded Rectangle 6"/>
          <p:cNvSpPr/>
          <p:nvPr/>
        </p:nvSpPr>
        <p:spPr>
          <a:xfrm>
            <a:off x="3582493" y="1"/>
            <a:ext cx="2483070" cy="1942393"/>
          </a:xfrm>
          <a:prstGeom prst="roundRect">
            <a:avLst/>
          </a:prstGeom>
          <a:solidFill>
            <a:schemeClr val="bg1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Explosion 2 7"/>
          <p:cNvSpPr/>
          <p:nvPr/>
        </p:nvSpPr>
        <p:spPr>
          <a:xfrm>
            <a:off x="2401190" y="-812971"/>
            <a:ext cx="5038926" cy="2755366"/>
          </a:xfrm>
          <a:prstGeom prst="irregularSeal2">
            <a:avLst/>
          </a:prstGeom>
          <a:solidFill>
            <a:srgbClr val="FFC000">
              <a:alpha val="50000"/>
            </a:srgbClr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3797819" y="123641"/>
            <a:ext cx="22677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u="sng" dirty="0" smtClean="0">
                <a:latin typeface="Comic Sans MS" pitchFamily="66" charset="0"/>
              </a:rPr>
              <a:t>Problem!!</a:t>
            </a:r>
            <a:endParaRPr lang="en-GB" sz="2500" dirty="0"/>
          </a:p>
        </p:txBody>
      </p:sp>
      <p:sp>
        <p:nvSpPr>
          <p:cNvPr id="10" name="Rounded Rectangle 9"/>
          <p:cNvSpPr/>
          <p:nvPr/>
        </p:nvSpPr>
        <p:spPr>
          <a:xfrm>
            <a:off x="2062113" y="2276872"/>
            <a:ext cx="2483070" cy="1942393"/>
          </a:xfrm>
          <a:prstGeom prst="roundRect">
            <a:avLst/>
          </a:prstGeom>
          <a:solidFill>
            <a:schemeClr val="bg1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169776" y="2453821"/>
            <a:ext cx="22677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u="sng" dirty="0" smtClean="0">
                <a:latin typeface="Comic Sans MS" pitchFamily="66" charset="0"/>
              </a:rPr>
              <a:t>Build up</a:t>
            </a:r>
            <a:endParaRPr lang="en-GB" sz="2500" dirty="0"/>
          </a:p>
        </p:txBody>
      </p:sp>
      <p:sp>
        <p:nvSpPr>
          <p:cNvPr id="12" name="Rounded Rectangle 11"/>
          <p:cNvSpPr/>
          <p:nvPr/>
        </p:nvSpPr>
        <p:spPr>
          <a:xfrm>
            <a:off x="5148064" y="2306807"/>
            <a:ext cx="2483070" cy="1942393"/>
          </a:xfrm>
          <a:prstGeom prst="roundRect">
            <a:avLst/>
          </a:prstGeom>
          <a:solidFill>
            <a:schemeClr val="bg1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5255727" y="2445808"/>
            <a:ext cx="22677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u="sng" dirty="0" smtClean="0">
                <a:latin typeface="Comic Sans MS" pitchFamily="66" charset="0"/>
              </a:rPr>
              <a:t>Fix problem</a:t>
            </a:r>
            <a:endParaRPr lang="en-GB" sz="2500" dirty="0"/>
          </a:p>
        </p:txBody>
      </p:sp>
      <p:sp>
        <p:nvSpPr>
          <p:cNvPr id="14" name="TextBox 13"/>
          <p:cNvSpPr txBox="1"/>
          <p:nvPr/>
        </p:nvSpPr>
        <p:spPr>
          <a:xfrm>
            <a:off x="2699792" y="6044108"/>
            <a:ext cx="42484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u="sng" dirty="0" smtClean="0">
                <a:latin typeface="Comic Sans MS" pitchFamily="66" charset="0"/>
              </a:rPr>
              <a:t>The Story Mountain</a:t>
            </a:r>
            <a:endParaRPr lang="en-GB" sz="3000" b="1" u="sng" dirty="0">
              <a:latin typeface="Comic Sans MS" pitchFamily="66" charset="0"/>
            </a:endParaRPr>
          </a:p>
        </p:txBody>
      </p:sp>
      <p:sp>
        <p:nvSpPr>
          <p:cNvPr id="15" name="Right Arrow 14"/>
          <p:cNvSpPr/>
          <p:nvPr/>
        </p:nvSpPr>
        <p:spPr>
          <a:xfrm rot="18052721">
            <a:off x="2062113" y="4005064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ight Arrow 15"/>
          <p:cNvSpPr/>
          <p:nvPr/>
        </p:nvSpPr>
        <p:spPr>
          <a:xfrm rot="18052721">
            <a:off x="3329697" y="1841566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Arrow 16"/>
          <p:cNvSpPr/>
          <p:nvPr/>
        </p:nvSpPr>
        <p:spPr>
          <a:xfrm rot="3680661">
            <a:off x="5557988" y="1851469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ight Arrow 17"/>
          <p:cNvSpPr/>
          <p:nvPr/>
        </p:nvSpPr>
        <p:spPr>
          <a:xfrm rot="3680661">
            <a:off x="6831699" y="4126685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149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95" y="1"/>
            <a:ext cx="9154495" cy="683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99792" y="6044108"/>
            <a:ext cx="42484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u="sng" dirty="0" smtClean="0">
                <a:latin typeface="Comic Sans MS" pitchFamily="66" charset="0"/>
              </a:rPr>
              <a:t>The Story Mountain</a:t>
            </a:r>
            <a:endParaRPr lang="en-GB" sz="3000" b="1" u="sng" dirty="0">
              <a:latin typeface="Comic Sans MS" pitchFamily="66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-71310" y="4378714"/>
            <a:ext cx="2483070" cy="1942393"/>
          </a:xfrm>
          <a:prstGeom prst="roundRect">
            <a:avLst/>
          </a:prstGeom>
          <a:solidFill>
            <a:schemeClr val="bg1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0" y="4581128"/>
            <a:ext cx="22677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u="sng" dirty="0" smtClean="0">
                <a:latin typeface="Comic Sans MS" pitchFamily="66" charset="0"/>
              </a:rPr>
              <a:t>Introduction</a:t>
            </a:r>
            <a:r>
              <a:rPr lang="en-GB" sz="2500" dirty="0" smtClean="0">
                <a:latin typeface="Comic Sans MS" pitchFamily="66" charset="0"/>
              </a:rPr>
              <a:t> </a:t>
            </a:r>
            <a:r>
              <a:rPr lang="en-GB" sz="2500" dirty="0" smtClean="0"/>
              <a:t> </a:t>
            </a:r>
            <a:endParaRPr lang="en-GB" sz="2500" dirty="0"/>
          </a:p>
        </p:txBody>
      </p:sp>
      <p:sp>
        <p:nvSpPr>
          <p:cNvPr id="10" name="Rounded Rectangle 9"/>
          <p:cNvSpPr/>
          <p:nvPr/>
        </p:nvSpPr>
        <p:spPr>
          <a:xfrm>
            <a:off x="2062113" y="2276872"/>
            <a:ext cx="2483070" cy="1942393"/>
          </a:xfrm>
          <a:prstGeom prst="roundRect">
            <a:avLst/>
          </a:prstGeom>
          <a:solidFill>
            <a:schemeClr val="bg1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3582493" y="1"/>
            <a:ext cx="2483070" cy="1942393"/>
          </a:xfrm>
          <a:prstGeom prst="roundRect">
            <a:avLst/>
          </a:prstGeom>
          <a:solidFill>
            <a:schemeClr val="bg1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5148064" y="2293747"/>
            <a:ext cx="2483070" cy="1942393"/>
          </a:xfrm>
          <a:prstGeom prst="roundRect">
            <a:avLst/>
          </a:prstGeom>
          <a:solidFill>
            <a:schemeClr val="bg1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6804248" y="4402356"/>
            <a:ext cx="2483070" cy="1942393"/>
          </a:xfrm>
          <a:prstGeom prst="roundRect">
            <a:avLst/>
          </a:prstGeom>
          <a:solidFill>
            <a:schemeClr val="bg1">
              <a:alpha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911911" y="4597513"/>
            <a:ext cx="22677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u="sng" dirty="0" smtClean="0">
                <a:latin typeface="Comic Sans MS" pitchFamily="66" charset="0"/>
              </a:rPr>
              <a:t>Ending</a:t>
            </a:r>
            <a:endParaRPr lang="en-GB" sz="2500" dirty="0"/>
          </a:p>
        </p:txBody>
      </p:sp>
      <p:sp>
        <p:nvSpPr>
          <p:cNvPr id="15" name="TextBox 14"/>
          <p:cNvSpPr txBox="1"/>
          <p:nvPr/>
        </p:nvSpPr>
        <p:spPr>
          <a:xfrm>
            <a:off x="5255727" y="2408211"/>
            <a:ext cx="22677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u="sng" dirty="0" smtClean="0">
                <a:latin typeface="Comic Sans MS" pitchFamily="66" charset="0"/>
              </a:rPr>
              <a:t>Fix problem</a:t>
            </a:r>
            <a:endParaRPr lang="en-GB" sz="2500" dirty="0"/>
          </a:p>
        </p:txBody>
      </p:sp>
      <p:sp>
        <p:nvSpPr>
          <p:cNvPr id="17" name="TextBox 16"/>
          <p:cNvSpPr txBox="1"/>
          <p:nvPr/>
        </p:nvSpPr>
        <p:spPr>
          <a:xfrm>
            <a:off x="2169776" y="2398385"/>
            <a:ext cx="22677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u="sng" dirty="0" smtClean="0">
                <a:latin typeface="Comic Sans MS" pitchFamily="66" charset="0"/>
              </a:rPr>
              <a:t>Build up</a:t>
            </a:r>
            <a:endParaRPr lang="en-GB" sz="2500" dirty="0"/>
          </a:p>
        </p:txBody>
      </p:sp>
      <p:sp>
        <p:nvSpPr>
          <p:cNvPr id="7" name="Explosion 2 6"/>
          <p:cNvSpPr/>
          <p:nvPr/>
        </p:nvSpPr>
        <p:spPr>
          <a:xfrm>
            <a:off x="2401190" y="-812971"/>
            <a:ext cx="5038926" cy="2755366"/>
          </a:xfrm>
          <a:prstGeom prst="irregularSeal2">
            <a:avLst/>
          </a:prstGeom>
          <a:solidFill>
            <a:srgbClr val="FFC000">
              <a:alpha val="50000"/>
            </a:srgbClr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3797819" y="123641"/>
            <a:ext cx="22677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u="sng" dirty="0" smtClean="0">
                <a:latin typeface="Comic Sans MS" pitchFamily="66" charset="0"/>
              </a:rPr>
              <a:t>Problem!!</a:t>
            </a:r>
            <a:endParaRPr lang="en-GB" sz="2500" dirty="0"/>
          </a:p>
        </p:txBody>
      </p:sp>
      <p:sp>
        <p:nvSpPr>
          <p:cNvPr id="19" name="Right Arrow 18"/>
          <p:cNvSpPr/>
          <p:nvPr/>
        </p:nvSpPr>
        <p:spPr>
          <a:xfrm rot="18052721">
            <a:off x="2062113" y="4005064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ight Arrow 19"/>
          <p:cNvSpPr/>
          <p:nvPr/>
        </p:nvSpPr>
        <p:spPr>
          <a:xfrm rot="18052721">
            <a:off x="3329697" y="1841566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ight Arrow 20"/>
          <p:cNvSpPr/>
          <p:nvPr/>
        </p:nvSpPr>
        <p:spPr>
          <a:xfrm rot="3680661">
            <a:off x="5557988" y="1851469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ight Arrow 21"/>
          <p:cNvSpPr/>
          <p:nvPr/>
        </p:nvSpPr>
        <p:spPr>
          <a:xfrm rot="3680661">
            <a:off x="6831699" y="4126685"/>
            <a:ext cx="781695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7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42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</dc:creator>
  <cp:lastModifiedBy>Eve Fallon</cp:lastModifiedBy>
  <cp:revision>6</cp:revision>
  <dcterms:created xsi:type="dcterms:W3CDTF">2013-04-28T15:35:52Z</dcterms:created>
  <dcterms:modified xsi:type="dcterms:W3CDTF">2020-04-23T12:19:53Z</dcterms:modified>
</cp:coreProperties>
</file>