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0" r:id="rId4"/>
    <p:sldId id="257" r:id="rId5"/>
    <p:sldId id="259" r:id="rId6"/>
    <p:sldId id="25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3F7-FECC-426A-B4DC-D64427EA2F1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0417-E8F0-4604-8503-C439B626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7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3F7-FECC-426A-B4DC-D64427EA2F1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0417-E8F0-4604-8503-C439B626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3F7-FECC-426A-B4DC-D64427EA2F1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0417-E8F0-4604-8503-C439B626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9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3F7-FECC-426A-B4DC-D64427EA2F1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0417-E8F0-4604-8503-C439B626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0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3F7-FECC-426A-B4DC-D64427EA2F1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0417-E8F0-4604-8503-C439B626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54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3F7-FECC-426A-B4DC-D64427EA2F1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0417-E8F0-4604-8503-C439B626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04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3F7-FECC-426A-B4DC-D64427EA2F1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0417-E8F0-4604-8503-C439B626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5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3F7-FECC-426A-B4DC-D64427EA2F1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0417-E8F0-4604-8503-C439B626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79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3F7-FECC-426A-B4DC-D64427EA2F1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0417-E8F0-4604-8503-C439B626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09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3F7-FECC-426A-B4DC-D64427EA2F1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0417-E8F0-4604-8503-C439B626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95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3F7-FECC-426A-B4DC-D64427EA2F1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0417-E8F0-4604-8503-C439B626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5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E3F7-FECC-426A-B4DC-D64427EA2F10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B0417-E8F0-4604-8503-C439B626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3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95" y="1"/>
            <a:ext cx="9154495" cy="683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6044108"/>
            <a:ext cx="4248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u="sng" dirty="0" smtClean="0">
                <a:latin typeface="Comic Sans MS" pitchFamily="66" charset="0"/>
              </a:rPr>
              <a:t>The Story Mountain</a:t>
            </a:r>
            <a:endParaRPr lang="en-GB" sz="3000" b="1" u="sng" dirty="0"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71310" y="4378714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2062113" y="2276872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582493" y="1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5148064" y="2293747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6804248" y="4402356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18052721">
            <a:off x="2062113" y="4005064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18052721">
            <a:off x="3329697" y="1841566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3680661">
            <a:off x="5557988" y="1851469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3680661">
            <a:off x="6831699" y="4126685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39223" y="-39306"/>
            <a:ext cx="1569610" cy="1788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7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95" y="1"/>
            <a:ext cx="9154495" cy="683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6044108"/>
            <a:ext cx="4248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u="sng" dirty="0" smtClean="0">
                <a:latin typeface="Comic Sans MS" pitchFamily="66" charset="0"/>
              </a:rPr>
              <a:t>The Story Mountain</a:t>
            </a:r>
            <a:endParaRPr lang="en-GB" sz="3000" b="1" u="sng" dirty="0"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71310" y="4378714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4581128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Introduction</a:t>
            </a:r>
            <a:r>
              <a:rPr lang="en-GB" sz="2500" dirty="0" smtClean="0">
                <a:latin typeface="Comic Sans MS" pitchFamily="66" charset="0"/>
              </a:rPr>
              <a:t> </a:t>
            </a:r>
            <a:r>
              <a:rPr lang="en-GB" sz="2500" dirty="0" smtClean="0"/>
              <a:t> </a:t>
            </a:r>
            <a:endParaRPr lang="en-GB" sz="2500" dirty="0"/>
          </a:p>
        </p:txBody>
      </p:sp>
      <p:sp>
        <p:nvSpPr>
          <p:cNvPr id="8" name="Right Arrow 7"/>
          <p:cNvSpPr/>
          <p:nvPr/>
        </p:nvSpPr>
        <p:spPr>
          <a:xfrm rot="18052721">
            <a:off x="2062113" y="4005064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8052721">
            <a:off x="3329697" y="1841566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3680661">
            <a:off x="5557988" y="1851469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3680661">
            <a:off x="6831699" y="4126685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6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95" y="-27384"/>
            <a:ext cx="9154495" cy="683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6016723"/>
            <a:ext cx="4248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u="sng" dirty="0" smtClean="0">
                <a:latin typeface="Comic Sans MS" pitchFamily="66" charset="0"/>
              </a:rPr>
              <a:t>The Story Mountain</a:t>
            </a:r>
            <a:endParaRPr lang="en-GB" sz="3000" b="1" u="sng" dirty="0"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71310" y="4351329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4553743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Introduction</a:t>
            </a:r>
            <a:r>
              <a:rPr lang="en-GB" sz="2500" dirty="0" smtClean="0">
                <a:latin typeface="Comic Sans MS" pitchFamily="66" charset="0"/>
              </a:rPr>
              <a:t> </a:t>
            </a:r>
            <a:r>
              <a:rPr lang="en-GB" sz="2500" dirty="0" smtClean="0"/>
              <a:t> </a:t>
            </a:r>
            <a:endParaRPr lang="en-GB" sz="2500" dirty="0"/>
          </a:p>
        </p:txBody>
      </p:sp>
      <p:sp>
        <p:nvSpPr>
          <p:cNvPr id="8" name="Rounded Rectangle 7"/>
          <p:cNvSpPr/>
          <p:nvPr/>
        </p:nvSpPr>
        <p:spPr>
          <a:xfrm>
            <a:off x="2062113" y="2249487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169776" y="2426436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Build up</a:t>
            </a:r>
            <a:endParaRPr lang="en-GB" sz="2500" dirty="0"/>
          </a:p>
        </p:txBody>
      </p:sp>
      <p:sp>
        <p:nvSpPr>
          <p:cNvPr id="10" name="Right Arrow 9"/>
          <p:cNvSpPr/>
          <p:nvPr/>
        </p:nvSpPr>
        <p:spPr>
          <a:xfrm rot="18052721">
            <a:off x="2062113" y="4005064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18052721">
            <a:off x="3329697" y="1841566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3680661">
            <a:off x="5557988" y="1851469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3680661">
            <a:off x="6831699" y="4126685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3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95" y="1"/>
            <a:ext cx="9154495" cy="683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6044108"/>
            <a:ext cx="4248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u="sng" dirty="0" smtClean="0">
                <a:latin typeface="Comic Sans MS" pitchFamily="66" charset="0"/>
              </a:rPr>
              <a:t>The Story Mountain</a:t>
            </a:r>
            <a:endParaRPr lang="en-GB" sz="3000" b="1" u="sng" dirty="0"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71310" y="4378714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4581128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Introduction</a:t>
            </a:r>
            <a:r>
              <a:rPr lang="en-GB" sz="2500" dirty="0" smtClean="0">
                <a:latin typeface="Comic Sans MS" pitchFamily="66" charset="0"/>
              </a:rPr>
              <a:t> </a:t>
            </a:r>
            <a:r>
              <a:rPr lang="en-GB" sz="2500" dirty="0" smtClean="0"/>
              <a:t> </a:t>
            </a:r>
            <a:endParaRPr lang="en-GB" sz="2500" dirty="0"/>
          </a:p>
        </p:txBody>
      </p:sp>
      <p:sp>
        <p:nvSpPr>
          <p:cNvPr id="8" name="Rounded Rectangle 7"/>
          <p:cNvSpPr/>
          <p:nvPr/>
        </p:nvSpPr>
        <p:spPr>
          <a:xfrm>
            <a:off x="3582493" y="1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xplosion 2 8"/>
          <p:cNvSpPr/>
          <p:nvPr/>
        </p:nvSpPr>
        <p:spPr>
          <a:xfrm>
            <a:off x="2401190" y="-812971"/>
            <a:ext cx="5038926" cy="2755366"/>
          </a:xfrm>
          <a:prstGeom prst="irregularSeal2">
            <a:avLst/>
          </a:prstGeom>
          <a:solidFill>
            <a:srgbClr val="FFC0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797819" y="123641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Problem!!</a:t>
            </a:r>
            <a:endParaRPr lang="en-GB" sz="2500" dirty="0"/>
          </a:p>
        </p:txBody>
      </p:sp>
      <p:sp>
        <p:nvSpPr>
          <p:cNvPr id="11" name="Rounded Rectangle 10"/>
          <p:cNvSpPr/>
          <p:nvPr/>
        </p:nvSpPr>
        <p:spPr>
          <a:xfrm>
            <a:off x="2062113" y="2276872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169776" y="2453821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Build up</a:t>
            </a:r>
            <a:endParaRPr lang="en-GB" sz="2500" dirty="0"/>
          </a:p>
        </p:txBody>
      </p:sp>
      <p:sp>
        <p:nvSpPr>
          <p:cNvPr id="13" name="Right Arrow 12"/>
          <p:cNvSpPr/>
          <p:nvPr/>
        </p:nvSpPr>
        <p:spPr>
          <a:xfrm rot="18052721">
            <a:off x="2062113" y="4005064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18052721">
            <a:off x="3329697" y="1841566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3680661">
            <a:off x="5557988" y="1851469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3680661">
            <a:off x="6831699" y="4126685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86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95" y="1"/>
            <a:ext cx="9154495" cy="683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-71310" y="4378714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4581128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Introduction</a:t>
            </a:r>
            <a:r>
              <a:rPr lang="en-GB" sz="2500" dirty="0" smtClean="0">
                <a:latin typeface="Comic Sans MS" pitchFamily="66" charset="0"/>
              </a:rPr>
              <a:t> </a:t>
            </a:r>
            <a:r>
              <a:rPr lang="en-GB" sz="2500" dirty="0" smtClean="0"/>
              <a:t> </a:t>
            </a:r>
            <a:endParaRPr lang="en-GB" sz="2500" dirty="0"/>
          </a:p>
        </p:txBody>
      </p:sp>
      <p:sp>
        <p:nvSpPr>
          <p:cNvPr id="7" name="Rounded Rectangle 6"/>
          <p:cNvSpPr/>
          <p:nvPr/>
        </p:nvSpPr>
        <p:spPr>
          <a:xfrm>
            <a:off x="3582493" y="1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Explosion 2 7"/>
          <p:cNvSpPr/>
          <p:nvPr/>
        </p:nvSpPr>
        <p:spPr>
          <a:xfrm>
            <a:off x="2401190" y="-812971"/>
            <a:ext cx="5038926" cy="2755366"/>
          </a:xfrm>
          <a:prstGeom prst="irregularSeal2">
            <a:avLst/>
          </a:prstGeom>
          <a:solidFill>
            <a:srgbClr val="FFC0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797819" y="123641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Problem!!</a:t>
            </a:r>
            <a:endParaRPr lang="en-GB" sz="2500" dirty="0"/>
          </a:p>
        </p:txBody>
      </p:sp>
      <p:sp>
        <p:nvSpPr>
          <p:cNvPr id="10" name="Rounded Rectangle 9"/>
          <p:cNvSpPr/>
          <p:nvPr/>
        </p:nvSpPr>
        <p:spPr>
          <a:xfrm>
            <a:off x="2062113" y="2276872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169776" y="2453821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Build up</a:t>
            </a:r>
            <a:endParaRPr lang="en-GB" sz="2500" dirty="0"/>
          </a:p>
        </p:txBody>
      </p:sp>
      <p:sp>
        <p:nvSpPr>
          <p:cNvPr id="12" name="Rounded Rectangle 11"/>
          <p:cNvSpPr/>
          <p:nvPr/>
        </p:nvSpPr>
        <p:spPr>
          <a:xfrm>
            <a:off x="5148064" y="2306807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255727" y="2445808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Fix problem</a:t>
            </a:r>
            <a:endParaRPr lang="en-GB" sz="2500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6044108"/>
            <a:ext cx="4248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u="sng" dirty="0" smtClean="0">
                <a:latin typeface="Comic Sans MS" pitchFamily="66" charset="0"/>
              </a:rPr>
              <a:t>The Story Mountain</a:t>
            </a:r>
            <a:endParaRPr lang="en-GB" sz="3000" b="1" u="sng" dirty="0">
              <a:latin typeface="Comic Sans MS" pitchFamily="66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8052721">
            <a:off x="2062113" y="4005064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18052721">
            <a:off x="3329697" y="1841566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3680661">
            <a:off x="5557988" y="1851469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3680661">
            <a:off x="6831699" y="4126685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14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95" y="1"/>
            <a:ext cx="9154495" cy="683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99792" y="6044108"/>
            <a:ext cx="4248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u="sng" dirty="0" smtClean="0">
                <a:latin typeface="Comic Sans MS" pitchFamily="66" charset="0"/>
              </a:rPr>
              <a:t>The Story Mountain</a:t>
            </a:r>
            <a:endParaRPr lang="en-GB" sz="3000" b="1" u="sng" dirty="0"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71310" y="4378714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4581128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Introduction</a:t>
            </a:r>
            <a:r>
              <a:rPr lang="en-GB" sz="2500" dirty="0" smtClean="0">
                <a:latin typeface="Comic Sans MS" pitchFamily="66" charset="0"/>
              </a:rPr>
              <a:t> </a:t>
            </a:r>
            <a:r>
              <a:rPr lang="en-GB" sz="2500" dirty="0" smtClean="0"/>
              <a:t> </a:t>
            </a:r>
            <a:endParaRPr lang="en-GB" sz="2500" dirty="0"/>
          </a:p>
        </p:txBody>
      </p:sp>
      <p:sp>
        <p:nvSpPr>
          <p:cNvPr id="10" name="Rounded Rectangle 9"/>
          <p:cNvSpPr/>
          <p:nvPr/>
        </p:nvSpPr>
        <p:spPr>
          <a:xfrm>
            <a:off x="2062113" y="2276872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582493" y="1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5148064" y="2293747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6804248" y="4402356"/>
            <a:ext cx="2483070" cy="1942393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911911" y="4597513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Ending</a:t>
            </a:r>
            <a:endParaRPr lang="en-GB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5255727" y="2408211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Fix problem</a:t>
            </a:r>
            <a:endParaRPr lang="en-GB" sz="2500" dirty="0"/>
          </a:p>
        </p:txBody>
      </p:sp>
      <p:sp>
        <p:nvSpPr>
          <p:cNvPr id="17" name="TextBox 16"/>
          <p:cNvSpPr txBox="1"/>
          <p:nvPr/>
        </p:nvSpPr>
        <p:spPr>
          <a:xfrm>
            <a:off x="2169776" y="2398385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Build up</a:t>
            </a:r>
            <a:endParaRPr lang="en-GB" sz="2500" dirty="0"/>
          </a:p>
        </p:txBody>
      </p:sp>
      <p:sp>
        <p:nvSpPr>
          <p:cNvPr id="7" name="Explosion 2 6"/>
          <p:cNvSpPr/>
          <p:nvPr/>
        </p:nvSpPr>
        <p:spPr>
          <a:xfrm>
            <a:off x="2401190" y="-812971"/>
            <a:ext cx="5038926" cy="2755366"/>
          </a:xfrm>
          <a:prstGeom prst="irregularSeal2">
            <a:avLst/>
          </a:prstGeom>
          <a:solidFill>
            <a:srgbClr val="FFC0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797819" y="123641"/>
            <a:ext cx="22677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Problem!!</a:t>
            </a:r>
            <a:endParaRPr lang="en-GB" sz="2500" dirty="0"/>
          </a:p>
        </p:txBody>
      </p:sp>
      <p:sp>
        <p:nvSpPr>
          <p:cNvPr id="19" name="Right Arrow 18"/>
          <p:cNvSpPr/>
          <p:nvPr/>
        </p:nvSpPr>
        <p:spPr>
          <a:xfrm rot="18052721">
            <a:off x="2062113" y="4005064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 rot="18052721">
            <a:off x="3329697" y="1841566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 rot="3680661">
            <a:off x="5557988" y="1851469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 rot="3680661">
            <a:off x="6831699" y="4126685"/>
            <a:ext cx="781695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Eve Fallon</cp:lastModifiedBy>
  <cp:revision>6</cp:revision>
  <dcterms:created xsi:type="dcterms:W3CDTF">2013-04-28T15:35:52Z</dcterms:created>
  <dcterms:modified xsi:type="dcterms:W3CDTF">2020-04-23T12:19:53Z</dcterms:modified>
</cp:coreProperties>
</file>