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2DD9196-6A46-4FF8-8C72-03A18FA5142C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501A04-22BA-47DC-B2F9-F7270131A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1392936"/>
          </a:xfrm>
        </p:spPr>
        <p:txBody>
          <a:bodyPr/>
          <a:lstStyle/>
          <a:p>
            <a:r>
              <a:rPr lang="en-US" dirty="0" smtClean="0"/>
              <a:t>Look at these pictures, and in your own words, describe how you think Egypt looks.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istoryonthenet.com/Egyptians/images/egyptfarmho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54405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GB" dirty="0" smtClean="0"/>
              <a:t>Jobs are roles around the village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There wasn’t any official ‘president’ role in the village </a:t>
            </a:r>
          </a:p>
          <a:p>
            <a:r>
              <a:rPr lang="en-GB" sz="4000" dirty="0" smtClean="0"/>
              <a:t>Was a common leader</a:t>
            </a:r>
          </a:p>
          <a:p>
            <a:r>
              <a:rPr lang="en-GB" sz="4000" dirty="0" smtClean="0"/>
              <a:t>Some, richer villages had Pharaohs and leaders</a:t>
            </a:r>
            <a:endParaRPr lang="en-GB" sz="4000" dirty="0"/>
          </a:p>
        </p:txBody>
      </p:sp>
      <p:pic>
        <p:nvPicPr>
          <p:cNvPr id="4" name="Picture 1" descr="C:\Users\Tristan\AppData\Local\Microsoft\Windows\Temporary Internet Files\Content.IE5\M5SCV5GQ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257800"/>
            <a:ext cx="1256263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GB" dirty="0" smtClean="0"/>
              <a:t>What is needed in a village?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25112"/>
          </a:xfrm>
        </p:spPr>
        <p:txBody>
          <a:bodyPr>
            <a:noAutofit/>
          </a:bodyPr>
          <a:lstStyle/>
          <a:p>
            <a:r>
              <a:rPr lang="en-GB" sz="3200" dirty="0" smtClean="0"/>
              <a:t>If you lived in a village, what would you want?</a:t>
            </a:r>
          </a:p>
          <a:p>
            <a:r>
              <a:rPr lang="en-GB" sz="3200" dirty="0" smtClean="0"/>
              <a:t>Remember, you don't have much!</a:t>
            </a:r>
          </a:p>
          <a:p>
            <a:r>
              <a:rPr lang="en-GB" sz="3200" dirty="0" smtClean="0"/>
              <a:t>Here is what you have:</a:t>
            </a:r>
          </a:p>
          <a:p>
            <a:pPr lvl="1"/>
            <a:r>
              <a:rPr lang="en-GB" sz="2800" dirty="0" smtClean="0"/>
              <a:t>Water</a:t>
            </a:r>
          </a:p>
          <a:p>
            <a:pPr lvl="1"/>
            <a:r>
              <a:rPr lang="en-GB" sz="2800" dirty="0" smtClean="0"/>
              <a:t>Mud</a:t>
            </a:r>
          </a:p>
          <a:p>
            <a:pPr lvl="1"/>
            <a:r>
              <a:rPr lang="en-GB" sz="2800" dirty="0" smtClean="0"/>
              <a:t>Basic tools</a:t>
            </a:r>
          </a:p>
          <a:p>
            <a:pPr lvl="1"/>
            <a:r>
              <a:rPr lang="en-GB" sz="2800" dirty="0" smtClean="0"/>
              <a:t>Reeds (plants)</a:t>
            </a:r>
          </a:p>
          <a:p>
            <a:pPr lvl="1"/>
            <a:r>
              <a:rPr lang="en-GB" sz="2800" dirty="0" smtClean="0"/>
              <a:t>Seeds</a:t>
            </a:r>
          </a:p>
          <a:p>
            <a:pPr lvl="1"/>
            <a:r>
              <a:rPr lang="en-GB" sz="2800" dirty="0" smtClean="0"/>
              <a:t>Family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r>
              <a:rPr lang="en-GB" dirty="0" smtClean="0"/>
              <a:t>Describe these people:</a:t>
            </a:r>
            <a:endParaRPr lang="en-GB" dirty="0"/>
          </a:p>
        </p:txBody>
      </p:sp>
      <p:pic>
        <p:nvPicPr>
          <p:cNvPr id="1026" name="Picture 2" descr="Explo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1600200" cy="2667000"/>
          </a:xfrm>
          <a:prstGeom prst="rect">
            <a:avLst/>
          </a:prstGeom>
          <a:noFill/>
        </p:spPr>
      </p:pic>
      <p:pic>
        <p:nvPicPr>
          <p:cNvPr id="1028" name="Picture 4" descr="Prin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43000"/>
            <a:ext cx="2095500" cy="2667000"/>
          </a:xfrm>
          <a:prstGeom prst="rect">
            <a:avLst/>
          </a:prstGeom>
          <a:noFill/>
        </p:spPr>
      </p:pic>
      <p:pic>
        <p:nvPicPr>
          <p:cNvPr id="1030" name="Picture 6" descr="May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66800"/>
            <a:ext cx="2095500" cy="2667000"/>
          </a:xfrm>
          <a:prstGeom prst="rect">
            <a:avLst/>
          </a:prstGeom>
          <a:noFill/>
        </p:spPr>
      </p:pic>
      <p:pic>
        <p:nvPicPr>
          <p:cNvPr id="1032" name="Picture 8" descr="Sold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2797513" cy="1933576"/>
          </a:xfrm>
          <a:prstGeom prst="rect">
            <a:avLst/>
          </a:prstGeom>
          <a:noFill/>
        </p:spPr>
      </p:pic>
      <p:pic>
        <p:nvPicPr>
          <p:cNvPr id="1034" name="Picture 10" descr="Farm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86200"/>
            <a:ext cx="3238500" cy="19907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travelpeach.com/africa-vacations/egypt/eg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64697" cy="2819400"/>
          </a:xfrm>
          <a:prstGeom prst="rect">
            <a:avLst/>
          </a:prstGeom>
          <a:noFill/>
        </p:spPr>
      </p:pic>
      <p:pic>
        <p:nvPicPr>
          <p:cNvPr id="1028" name="Picture 4" descr="http://www.investinpropertyegypt.com/images/Pyramid_and_Sphi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0"/>
            <a:ext cx="3952875" cy="2743201"/>
          </a:xfrm>
          <a:prstGeom prst="rect">
            <a:avLst/>
          </a:prstGeom>
          <a:noFill/>
        </p:spPr>
      </p:pic>
      <p:pic>
        <p:nvPicPr>
          <p:cNvPr id="1032" name="Picture 8" descr="http://www.enjoyegypttravel.com/images/egy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0"/>
            <a:ext cx="5449262" cy="3581400"/>
          </a:xfrm>
          <a:prstGeom prst="rect">
            <a:avLst/>
          </a:prstGeom>
          <a:noFill/>
        </p:spPr>
      </p:pic>
      <p:pic>
        <p:nvPicPr>
          <p:cNvPr id="1034" name="Picture 10" descr="http://media-1.web.britannica.com/eb-media/89/5389-004-15217F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352800"/>
            <a:ext cx="3285744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psofworld.com/images2008/world-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922" y="1371600"/>
            <a:ext cx="9321922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is Africa? Where is Egypt? Where is the River Nile?</a:t>
            </a:r>
            <a:endParaRPr lang="en-US" sz="32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of the Nile</a:t>
            </a:r>
            <a:endParaRPr lang="en-US" dirty="0"/>
          </a:p>
        </p:txBody>
      </p:sp>
      <p:pic>
        <p:nvPicPr>
          <p:cNvPr id="9218" name="Picture 2" descr="C:\Users\Justin\AppData\Local\Microsoft\Windows\Temporary Internet Files\Content.IE5\LM05LO7M\MC9000584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029200"/>
            <a:ext cx="2681335" cy="1391234"/>
          </a:xfrm>
          <a:prstGeom prst="rect">
            <a:avLst/>
          </a:prstGeom>
          <a:noFill/>
        </p:spPr>
      </p:pic>
      <p:pic>
        <p:nvPicPr>
          <p:cNvPr id="9221" name="Picture 5" descr="C:\Users\Justin\AppData\Local\Microsoft\Windows\Temporary Internet Files\Content.IE5\9WSB5Y3X\MP9004242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4139170" cy="2709863"/>
          </a:xfrm>
          <a:prstGeom prst="rect">
            <a:avLst/>
          </a:prstGeom>
          <a:noFill/>
        </p:spPr>
      </p:pic>
      <p:pic>
        <p:nvPicPr>
          <p:cNvPr id="9223" name="Picture 7" descr="http://www.all-about-egypt.com/image-files/db_IMG_31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2853933" cy="1905000"/>
          </a:xfrm>
          <a:prstGeom prst="rect">
            <a:avLst/>
          </a:prstGeom>
          <a:noFill/>
        </p:spPr>
      </p:pic>
      <p:pic>
        <p:nvPicPr>
          <p:cNvPr id="8" name="Picture 7" descr="http://www.all-about-egypt.com/image-files/db_IMG_31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0"/>
            <a:ext cx="1826517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Gift of the Nile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The Nile provided water</a:t>
            </a:r>
          </a:p>
          <a:p>
            <a:r>
              <a:rPr lang="en-US" sz="4400" dirty="0" smtClean="0"/>
              <a:t>A useful ingredient for making houses</a:t>
            </a:r>
          </a:p>
          <a:p>
            <a:r>
              <a:rPr lang="en-US" sz="4400" dirty="0" smtClean="0"/>
              <a:t>From here, villages were created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7" name="Picture 1" descr="C:\Users\Tristan\AppData\Local\Microsoft\Windows\Temporary Internet Files\Content.IE5\M5SCV5GQ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56263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village?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There were 2 types of villagers homes:</a:t>
            </a:r>
          </a:p>
          <a:p>
            <a:pPr marL="514350" indent="-514350">
              <a:buAutoNum type="arabicParenR"/>
            </a:pPr>
            <a:r>
              <a:rPr lang="en-US" sz="4800" dirty="0" smtClean="0"/>
              <a:t>Nobles homes</a:t>
            </a:r>
          </a:p>
          <a:p>
            <a:pPr marL="514350" indent="-514350">
              <a:buAutoNum type="arabicParenR"/>
            </a:pPr>
            <a:r>
              <a:rPr lang="en-US" sz="4800" dirty="0" err="1" smtClean="0"/>
              <a:t>Pesasnt</a:t>
            </a:r>
            <a:r>
              <a:rPr lang="en-US" sz="4800" dirty="0" smtClean="0"/>
              <a:t> homes </a:t>
            </a:r>
            <a:endParaRPr lang="en-US" sz="4800" dirty="0"/>
          </a:p>
        </p:txBody>
      </p:sp>
      <p:pic>
        <p:nvPicPr>
          <p:cNvPr id="4" name="Picture 1" descr="C:\Users\Tristan\AppData\Local\Microsoft\Windows\Temporary Internet Files\Content.IE5\M5SCV5GQ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52425"/>
            <a:ext cx="1256263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Nobles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2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These houses were built near the river</a:t>
            </a:r>
          </a:p>
          <a:p>
            <a:r>
              <a:rPr lang="en-US" sz="3600" dirty="0" smtClean="0"/>
              <a:t>They were  big, beautiful and had many rooms </a:t>
            </a:r>
          </a:p>
          <a:p>
            <a:r>
              <a:rPr lang="en-US" sz="3600" dirty="0" smtClean="0"/>
              <a:t>Most villas had up to 30 rooms! Including play room, bedrooms, storage rooms and even bathrooms! </a:t>
            </a:r>
          </a:p>
          <a:p>
            <a:r>
              <a:rPr lang="en-US" sz="3600" dirty="0" smtClean="0"/>
              <a:t>Their homes were usually built off the ground to reduce sand and dirt </a:t>
            </a:r>
            <a:endParaRPr lang="en-US" sz="3600" dirty="0"/>
          </a:p>
        </p:txBody>
      </p:sp>
      <p:pic>
        <p:nvPicPr>
          <p:cNvPr id="4" name="Picture 1" descr="C:\Users\Tristan\AppData\Local\Microsoft\Windows\Temporary Internet Files\Content.IE5\M5SCV5GQ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52425"/>
            <a:ext cx="1256263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 smtClean="0"/>
              <a:t>Peasant homes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32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These homes were considerably small</a:t>
            </a:r>
          </a:p>
          <a:p>
            <a:r>
              <a:rPr lang="en-US" sz="3600" dirty="0" smtClean="0"/>
              <a:t>But still very nice</a:t>
            </a:r>
          </a:p>
          <a:p>
            <a:r>
              <a:rPr lang="en-US" sz="3600" dirty="0" smtClean="0"/>
              <a:t>Each peasant family had their own home, some even had 2 stories </a:t>
            </a:r>
          </a:p>
          <a:p>
            <a:r>
              <a:rPr lang="en-US" sz="3600" dirty="0" smtClean="0"/>
              <a:t>People usually slept on their roof as it was much cooler</a:t>
            </a:r>
          </a:p>
          <a:p>
            <a:r>
              <a:rPr lang="en-US" sz="3600" dirty="0" smtClean="0"/>
              <a:t>Some house might be bigger, people didn’t care about the size of your  house, just as long as you made it! </a:t>
            </a:r>
          </a:p>
          <a:p>
            <a:endParaRPr lang="en-US" sz="3600" dirty="0"/>
          </a:p>
        </p:txBody>
      </p:sp>
      <p:pic>
        <p:nvPicPr>
          <p:cNvPr id="4" name="Picture 1" descr="C:\Users\Tristan\AppData\Local\Microsoft\Windows\Temporary Internet Files\Content.IE5\M5SCV5GQ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56263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farm3.static.flickr.com/2596/3857365150_978ff8b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747354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187</TotalTime>
  <Words>260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Georgia</vt:lpstr>
      <vt:lpstr>Trebuchet MS</vt:lpstr>
      <vt:lpstr>Wingdings 2</vt:lpstr>
      <vt:lpstr>Urban</vt:lpstr>
      <vt:lpstr>Look…</vt:lpstr>
      <vt:lpstr>PowerPoint Presentation</vt:lpstr>
      <vt:lpstr>PowerPoint Presentation</vt:lpstr>
      <vt:lpstr>Gift of the Nile</vt:lpstr>
      <vt:lpstr>Gift of the Nile </vt:lpstr>
      <vt:lpstr>What is in a village?</vt:lpstr>
      <vt:lpstr>Nobles</vt:lpstr>
      <vt:lpstr>Peasant homes </vt:lpstr>
      <vt:lpstr>PowerPoint Presentation</vt:lpstr>
      <vt:lpstr>PowerPoint Presentation</vt:lpstr>
      <vt:lpstr>Jobs are roles around the village</vt:lpstr>
      <vt:lpstr>What is needed in a village?</vt:lpstr>
      <vt:lpstr>Describe these people: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</dc:title>
  <dc:creator>Justin</dc:creator>
  <cp:lastModifiedBy>Emma Danzey</cp:lastModifiedBy>
  <cp:revision>18</cp:revision>
  <dcterms:created xsi:type="dcterms:W3CDTF">2011-09-13T07:15:44Z</dcterms:created>
  <dcterms:modified xsi:type="dcterms:W3CDTF">2018-05-08T16:01:06Z</dcterms:modified>
</cp:coreProperties>
</file>