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8.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_rels/notesSlide16.xml.rels" ContentType="application/vnd.openxmlformats-package.relationships+xml"/>
  <Override PartName="/ppt/notesSlides/_rels/notesSlide8.xml.rels" ContentType="application/vnd.openxmlformats-package.relationships+xml"/>
  <Override PartName="/ppt/notesSlides/_rels/notesSlide14.xml.rels" ContentType="application/vnd.openxmlformats-package.relationships+xml"/>
  <Override PartName="/ppt/media/image1.jpeg" ContentType="image/jpeg"/>
  <Override PartName="/ppt/media/image6.gif" ContentType="image/gif"/>
  <Override PartName="/ppt/media/image9.jpeg" ContentType="image/jpeg"/>
  <Override PartName="/ppt/media/image2.jpeg" ContentType="image/jpeg"/>
  <Override PartName="/ppt/media/image3.jpeg" ContentType="image/jpeg"/>
  <Override PartName="/ppt/media/image4.jpeg" ContentType="image/jpeg"/>
  <Override PartName="/ppt/media/image5.wmf" ContentType="image/x-wmf"/>
  <Override PartName="/ppt/media/image8.jpeg" ContentType="image/jpeg"/>
  <Override PartName="/ppt/media/image7.jpeg" ContentType="image/jpeg"/>
  <Override PartName="/ppt/media/image10.wmf" ContentType="image/x-wmf"/>
  <Override PartName="/ppt/media/image11.gif" ContentType="image/gif"/>
  <Override PartName="/ppt/media/image12.jpeg" ContentType="image/jpeg"/>
  <Override PartName="/ppt/media/image13.jpeg" ContentType="image/jpeg"/>
  <Override PartName="/ppt/media/image14.wmf" ContentType="image/x-wmf"/>
  <Override PartName="/ppt/media/image17.jpeg" ContentType="image/jpeg"/>
  <Override PartName="/ppt/media/media15.wav" ContentType="audio/x-wav"/>
  <Override PartName="/ppt/media/image16.png" ContentType="image/png"/>
  <Override PartName="/ppt/media/image18.jpeg" ContentType="image/jpeg"/>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3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39.xml.rels" ContentType="application/vnd.openxmlformats-package.relationships+xml"/>
  <Override PartName="/ppt/slideLayouts/_rels/slideLayout31.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en-US" sz="1800" spc="-1" strike="noStrike">
                <a:solidFill>
                  <a:srgbClr val="000000"/>
                </a:solidFill>
                <a:latin typeface="Calibri"/>
              </a:rPr>
              <a:t>Folie mittels Klicken verschieben</a:t>
            </a:r>
            <a:endParaRPr b="0" lang="en-US" sz="1800" spc="-1" strike="noStrike">
              <a:solidFill>
                <a:srgbClr val="000000"/>
              </a:solidFill>
              <a:latin typeface="Calibri"/>
            </a:endParaRPr>
          </a:p>
        </p:txBody>
      </p:sp>
      <p:sp>
        <p:nvSpPr>
          <p:cNvPr id="166" name="PlaceHolder 2"/>
          <p:cNvSpPr>
            <a:spLocks noGrp="1"/>
          </p:cNvSpPr>
          <p:nvPr>
            <p:ph type="body"/>
          </p:nvPr>
        </p:nvSpPr>
        <p:spPr>
          <a:xfrm>
            <a:off x="756000" y="5078520"/>
            <a:ext cx="6047640" cy="4811040"/>
          </a:xfrm>
          <a:prstGeom prst="rect">
            <a:avLst/>
          </a:prstGeom>
        </p:spPr>
        <p:txBody>
          <a:bodyPr lIns="0" rIns="0" tIns="0" bIns="0">
            <a:noAutofit/>
          </a:bodyPr>
          <a:p>
            <a:r>
              <a:rPr b="0" lang="en-GB" sz="2000" spc="-1" strike="noStrike">
                <a:latin typeface="Arial"/>
              </a:rPr>
              <a:t>Format der Notizen mittels Klicken bearbeiten</a:t>
            </a:r>
            <a:endParaRPr b="0" lang="en-GB" sz="2000" spc="-1" strike="noStrike">
              <a:latin typeface="Arial"/>
            </a:endParaRPr>
          </a:p>
        </p:txBody>
      </p:sp>
      <p:sp>
        <p:nvSpPr>
          <p:cNvPr id="167" name="PlaceHolder 3"/>
          <p:cNvSpPr>
            <a:spLocks noGrp="1"/>
          </p:cNvSpPr>
          <p:nvPr>
            <p:ph type="hdr"/>
          </p:nvPr>
        </p:nvSpPr>
        <p:spPr>
          <a:xfrm>
            <a:off x="0" y="0"/>
            <a:ext cx="3280680" cy="534240"/>
          </a:xfrm>
          <a:prstGeom prst="rect">
            <a:avLst/>
          </a:prstGeom>
        </p:spPr>
        <p:txBody>
          <a:bodyPr lIns="0" rIns="0" tIns="0" bIns="0">
            <a:noAutofit/>
          </a:bodyPr>
          <a:p>
            <a:r>
              <a:rPr b="0" lang="en-GB" sz="1400" spc="-1" strike="noStrike">
                <a:latin typeface="Times New Roman"/>
              </a:rPr>
              <a:t>&lt;Kopfzeile&gt;</a:t>
            </a:r>
            <a:endParaRPr b="0" lang="en-GB" sz="1400" spc="-1" strike="noStrike">
              <a:latin typeface="Times New Roman"/>
            </a:endParaRPr>
          </a:p>
        </p:txBody>
      </p:sp>
      <p:sp>
        <p:nvSpPr>
          <p:cNvPr id="168" name="PlaceHolder 4"/>
          <p:cNvSpPr>
            <a:spLocks noGrp="1"/>
          </p:cNvSpPr>
          <p:nvPr>
            <p:ph type="dt"/>
          </p:nvPr>
        </p:nvSpPr>
        <p:spPr>
          <a:xfrm>
            <a:off x="4278960" y="0"/>
            <a:ext cx="3280680" cy="534240"/>
          </a:xfrm>
          <a:prstGeom prst="rect">
            <a:avLst/>
          </a:prstGeom>
        </p:spPr>
        <p:txBody>
          <a:bodyPr lIns="0" rIns="0" tIns="0" bIns="0">
            <a:noAutofit/>
          </a:bodyPr>
          <a:p>
            <a:pPr algn="r"/>
            <a:r>
              <a:rPr b="0" lang="en-GB" sz="1400" spc="-1" strike="noStrike">
                <a:latin typeface="Times New Roman"/>
              </a:rPr>
              <a:t>&lt;Datum/Uhrzeit&gt;</a:t>
            </a:r>
            <a:endParaRPr b="0" lang="en-GB" sz="1400" spc="-1" strike="noStrike">
              <a:latin typeface="Times New Roman"/>
            </a:endParaRPr>
          </a:p>
        </p:txBody>
      </p:sp>
      <p:sp>
        <p:nvSpPr>
          <p:cNvPr id="169" name="PlaceHolder 5"/>
          <p:cNvSpPr>
            <a:spLocks noGrp="1"/>
          </p:cNvSpPr>
          <p:nvPr>
            <p:ph type="ftr"/>
          </p:nvPr>
        </p:nvSpPr>
        <p:spPr>
          <a:xfrm>
            <a:off x="0" y="10157400"/>
            <a:ext cx="3280680" cy="534240"/>
          </a:xfrm>
          <a:prstGeom prst="rect">
            <a:avLst/>
          </a:prstGeom>
        </p:spPr>
        <p:txBody>
          <a:bodyPr lIns="0" rIns="0" tIns="0" bIns="0" anchor="b">
            <a:noAutofit/>
          </a:bodyPr>
          <a:p>
            <a:r>
              <a:rPr b="0" lang="en-GB" sz="1400" spc="-1" strike="noStrike">
                <a:latin typeface="Times New Roman"/>
              </a:rPr>
              <a:t>&lt;Fußzeile&gt;</a:t>
            </a:r>
            <a:endParaRPr b="0" lang="en-GB" sz="1400" spc="-1" strike="noStrike">
              <a:latin typeface="Times New Roman"/>
            </a:endParaRPr>
          </a:p>
        </p:txBody>
      </p:sp>
      <p:sp>
        <p:nvSpPr>
          <p:cNvPr id="170"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2FA521D4-886F-4BA8-9B7D-E5D2E6D48AC9}" type="slidenum">
              <a:rPr b="0" lang="en-GB" sz="1400" spc="-1" strike="noStrike">
                <a:latin typeface="Times New Roman"/>
              </a:rPr>
              <a:t>&lt;Foliennummer&gt;</a:t>
            </a:fld>
            <a:endParaRPr b="0" lang="en-GB"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TextShape 1"/>
          <p:cNvSpPr txBox="1"/>
          <p:nvPr/>
        </p:nvSpPr>
        <p:spPr>
          <a:xfrm>
            <a:off x="3884760" y="8685360"/>
            <a:ext cx="2971440" cy="456840"/>
          </a:xfrm>
          <a:prstGeom prst="rect">
            <a:avLst/>
          </a:prstGeom>
          <a:noFill/>
          <a:ln>
            <a:noFill/>
          </a:ln>
        </p:spPr>
        <p:txBody>
          <a:bodyPr anchor="b">
            <a:noAutofit/>
          </a:bodyPr>
          <a:p>
            <a:pPr algn="r">
              <a:lnSpc>
                <a:spcPct val="100000"/>
              </a:lnSpc>
            </a:pPr>
            <a:fld id="{25535833-F919-43AB-BA7A-BCAF67CA2F8D}" type="slidenum">
              <a:rPr b="0" lang="en-GB" sz="1200" spc="-1" strike="noStrike">
                <a:solidFill>
                  <a:srgbClr val="000000"/>
                </a:solidFill>
                <a:latin typeface="Times New Roman"/>
                <a:ea typeface="Microsoft YaHei"/>
              </a:rPr>
              <a:t>&lt;Foliennummer&gt;</a:t>
            </a:fld>
            <a:endParaRPr b="0" lang="en-GB" sz="1200" spc="-1" strike="noStrike">
              <a:latin typeface="Times New Roman"/>
            </a:endParaRPr>
          </a:p>
        </p:txBody>
      </p:sp>
      <p:sp>
        <p:nvSpPr>
          <p:cNvPr id="250" name="PlaceHolder 2"/>
          <p:cNvSpPr>
            <a:spLocks noGrp="1"/>
          </p:cNvSpPr>
          <p:nvPr>
            <p:ph type="sldImg"/>
          </p:nvPr>
        </p:nvSpPr>
        <p:spPr>
          <a:xfrm>
            <a:off x="1143000" y="695160"/>
            <a:ext cx="4570200" cy="3427200"/>
          </a:xfrm>
          <a:prstGeom prst="rect">
            <a:avLst/>
          </a:prstGeom>
        </p:spPr>
      </p:sp>
      <p:sp>
        <p:nvSpPr>
          <p:cNvPr id="251" name="PlaceHolder 3"/>
          <p:cNvSpPr>
            <a:spLocks noGrp="1"/>
          </p:cNvSpPr>
          <p:nvPr>
            <p:ph type="body"/>
          </p:nvPr>
        </p:nvSpPr>
        <p:spPr>
          <a:xfrm>
            <a:off x="685440" y="4343400"/>
            <a:ext cx="5486760" cy="4114800"/>
          </a:xfrm>
          <a:prstGeom prst="rect">
            <a:avLst/>
          </a:prstGeom>
        </p:spPr>
        <p:txBody>
          <a:bodyPr anchor="ctr">
            <a:noAutofit/>
          </a:bodyPr>
          <a:p>
            <a:endParaRPr b="0" lang="en-GB" sz="2000" spc="-1" strike="noStrike">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TextShape 1"/>
          <p:cNvSpPr txBox="1"/>
          <p:nvPr/>
        </p:nvSpPr>
        <p:spPr>
          <a:xfrm>
            <a:off x="3884760" y="8685360"/>
            <a:ext cx="2971440" cy="456840"/>
          </a:xfrm>
          <a:prstGeom prst="rect">
            <a:avLst/>
          </a:prstGeom>
          <a:noFill/>
          <a:ln>
            <a:noFill/>
          </a:ln>
        </p:spPr>
        <p:txBody>
          <a:bodyPr anchor="b">
            <a:noAutofit/>
          </a:bodyPr>
          <a:p>
            <a:pPr algn="r">
              <a:lnSpc>
                <a:spcPct val="100000"/>
              </a:lnSpc>
            </a:pPr>
            <a:fld id="{4FAAA9EA-B749-425D-976B-515D49D2A5F1}" type="slidenum">
              <a:rPr b="0" lang="en-GB" sz="1200" spc="-1" strike="noStrike">
                <a:solidFill>
                  <a:srgbClr val="000000"/>
                </a:solidFill>
                <a:latin typeface="Times New Roman"/>
                <a:ea typeface="Microsoft YaHei"/>
              </a:rPr>
              <a:t>&lt;Foliennummer&gt;</a:t>
            </a:fld>
            <a:endParaRPr b="0" lang="en-GB" sz="1200" spc="-1" strike="noStrike">
              <a:latin typeface="Times New Roman"/>
            </a:endParaRPr>
          </a:p>
        </p:txBody>
      </p:sp>
      <p:sp>
        <p:nvSpPr>
          <p:cNvPr id="253" name="PlaceHolder 2"/>
          <p:cNvSpPr>
            <a:spLocks noGrp="1"/>
          </p:cNvSpPr>
          <p:nvPr>
            <p:ph type="sldImg"/>
          </p:nvPr>
        </p:nvSpPr>
        <p:spPr>
          <a:xfrm>
            <a:off x="1143000" y="695160"/>
            <a:ext cx="4570200" cy="3427200"/>
          </a:xfrm>
          <a:prstGeom prst="rect">
            <a:avLst/>
          </a:prstGeom>
        </p:spPr>
      </p:sp>
      <p:sp>
        <p:nvSpPr>
          <p:cNvPr id="254" name="PlaceHolder 3"/>
          <p:cNvSpPr>
            <a:spLocks noGrp="1"/>
          </p:cNvSpPr>
          <p:nvPr>
            <p:ph type="body"/>
          </p:nvPr>
        </p:nvSpPr>
        <p:spPr>
          <a:xfrm>
            <a:off x="685440" y="4343400"/>
            <a:ext cx="5486760" cy="4114800"/>
          </a:xfrm>
          <a:prstGeom prst="rect">
            <a:avLst/>
          </a:prstGeom>
        </p:spPr>
        <p:txBody>
          <a:bodyPr anchor="ctr">
            <a:noAutofit/>
          </a:bodyPr>
          <a:p>
            <a:endParaRPr b="0" lang="en-GB"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TextShape 1"/>
          <p:cNvSpPr txBox="1"/>
          <p:nvPr/>
        </p:nvSpPr>
        <p:spPr>
          <a:xfrm>
            <a:off x="3884760" y="8685360"/>
            <a:ext cx="2971440" cy="456840"/>
          </a:xfrm>
          <a:prstGeom prst="rect">
            <a:avLst/>
          </a:prstGeom>
          <a:noFill/>
          <a:ln>
            <a:noFill/>
          </a:ln>
        </p:spPr>
        <p:txBody>
          <a:bodyPr anchor="b">
            <a:noAutofit/>
          </a:bodyPr>
          <a:p>
            <a:pPr algn="r">
              <a:lnSpc>
                <a:spcPct val="100000"/>
              </a:lnSpc>
            </a:pPr>
            <a:fld id="{BCB95487-D407-4760-ABC5-35D5477D63A5}" type="slidenum">
              <a:rPr b="0" lang="en-GB" sz="1200" spc="-1" strike="noStrike">
                <a:solidFill>
                  <a:srgbClr val="000000"/>
                </a:solidFill>
                <a:latin typeface="Times New Roman"/>
                <a:ea typeface="Microsoft YaHei"/>
              </a:rPr>
              <a:t>&lt;Foliennummer&gt;</a:t>
            </a:fld>
            <a:endParaRPr b="0" lang="en-GB" sz="1200" spc="-1" strike="noStrike">
              <a:latin typeface="Times New Roman"/>
            </a:endParaRPr>
          </a:p>
        </p:txBody>
      </p:sp>
      <p:sp>
        <p:nvSpPr>
          <p:cNvPr id="247" name="PlaceHolder 2"/>
          <p:cNvSpPr>
            <a:spLocks noGrp="1"/>
          </p:cNvSpPr>
          <p:nvPr>
            <p:ph type="sldImg"/>
          </p:nvPr>
        </p:nvSpPr>
        <p:spPr>
          <a:xfrm>
            <a:off x="1143000" y="695160"/>
            <a:ext cx="4570200" cy="3427200"/>
          </a:xfrm>
          <a:prstGeom prst="rect">
            <a:avLst/>
          </a:prstGeom>
        </p:spPr>
      </p:sp>
      <p:sp>
        <p:nvSpPr>
          <p:cNvPr id="248" name="PlaceHolder 3"/>
          <p:cNvSpPr>
            <a:spLocks noGrp="1"/>
          </p:cNvSpPr>
          <p:nvPr>
            <p:ph type="body"/>
          </p:nvPr>
        </p:nvSpPr>
        <p:spPr>
          <a:xfrm>
            <a:off x="685440" y="4343400"/>
            <a:ext cx="5486760" cy="4114800"/>
          </a:xfrm>
          <a:prstGeom prst="rect">
            <a:avLst/>
          </a:prstGeom>
        </p:spPr>
        <p:txBody>
          <a:bodyPr anchor="ctr">
            <a:noAutofit/>
          </a:bodyPr>
          <a:p>
            <a:endParaRPr b="0" lang="en-GB"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7" name="PlaceHolder 2"/>
          <p:cNvSpPr>
            <a:spLocks noGrp="1"/>
          </p:cNvSpPr>
          <p:nvPr>
            <p:ph type="body"/>
          </p:nvPr>
        </p:nvSpPr>
        <p:spPr>
          <a:xfrm>
            <a:off x="457200" y="160020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28" name="PlaceHolder 3"/>
          <p:cNvSpPr>
            <a:spLocks noGrp="1"/>
          </p:cNvSpPr>
          <p:nvPr>
            <p:ph type="body"/>
          </p:nvPr>
        </p:nvSpPr>
        <p:spPr>
          <a:xfrm>
            <a:off x="457200" y="396432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0"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31"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32" name="PlaceHolder 4"/>
          <p:cNvSpPr>
            <a:spLocks noGrp="1"/>
          </p:cNvSpPr>
          <p:nvPr>
            <p:ph type="body"/>
          </p:nvPr>
        </p:nvSpPr>
        <p:spPr>
          <a:xfrm>
            <a:off x="45720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33" name="PlaceHolder 5"/>
          <p:cNvSpPr>
            <a:spLocks noGrp="1"/>
          </p:cNvSpPr>
          <p:nvPr>
            <p:ph type="body"/>
          </p:nvPr>
        </p:nvSpPr>
        <p:spPr>
          <a:xfrm>
            <a:off x="252648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5" name="PlaceHolder 2"/>
          <p:cNvSpPr>
            <a:spLocks noGrp="1"/>
          </p:cNvSpPr>
          <p:nvPr>
            <p:ph type="body"/>
          </p:nvPr>
        </p:nvSpPr>
        <p:spPr>
          <a:xfrm>
            <a:off x="45720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36" name="PlaceHolder 3"/>
          <p:cNvSpPr>
            <a:spLocks noGrp="1"/>
          </p:cNvSpPr>
          <p:nvPr>
            <p:ph type="body"/>
          </p:nvPr>
        </p:nvSpPr>
        <p:spPr>
          <a:xfrm>
            <a:off x="182268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37" name="PlaceHolder 4"/>
          <p:cNvSpPr>
            <a:spLocks noGrp="1"/>
          </p:cNvSpPr>
          <p:nvPr>
            <p:ph type="body"/>
          </p:nvPr>
        </p:nvSpPr>
        <p:spPr>
          <a:xfrm>
            <a:off x="318780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38" name="PlaceHolder 5"/>
          <p:cNvSpPr>
            <a:spLocks noGrp="1"/>
          </p:cNvSpPr>
          <p:nvPr>
            <p:ph type="body"/>
          </p:nvPr>
        </p:nvSpPr>
        <p:spPr>
          <a:xfrm>
            <a:off x="45720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39" name="PlaceHolder 6"/>
          <p:cNvSpPr>
            <a:spLocks noGrp="1"/>
          </p:cNvSpPr>
          <p:nvPr>
            <p:ph type="body"/>
          </p:nvPr>
        </p:nvSpPr>
        <p:spPr>
          <a:xfrm>
            <a:off x="182268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40" name="PlaceHolder 7"/>
          <p:cNvSpPr>
            <a:spLocks noGrp="1"/>
          </p:cNvSpPr>
          <p:nvPr>
            <p:ph type="body"/>
          </p:nvPr>
        </p:nvSpPr>
        <p:spPr>
          <a:xfrm>
            <a:off x="318780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47" name="PlaceHolder 2"/>
          <p:cNvSpPr>
            <a:spLocks noGrp="1"/>
          </p:cNvSpPr>
          <p:nvPr>
            <p:ph type="subTitle"/>
          </p:nvPr>
        </p:nvSpPr>
        <p:spPr>
          <a:xfrm>
            <a:off x="457200" y="1600200"/>
            <a:ext cx="4038120" cy="45255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49" name="PlaceHolder 2"/>
          <p:cNvSpPr>
            <a:spLocks noGrp="1"/>
          </p:cNvSpPr>
          <p:nvPr>
            <p:ph type="body"/>
          </p:nvPr>
        </p:nvSpPr>
        <p:spPr>
          <a:xfrm>
            <a:off x="457200" y="1600200"/>
            <a:ext cx="4038120" cy="4525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51" name="PlaceHolder 2"/>
          <p:cNvSpPr>
            <a:spLocks noGrp="1"/>
          </p:cNvSpPr>
          <p:nvPr>
            <p:ph type="body"/>
          </p:nvPr>
        </p:nvSpPr>
        <p:spPr>
          <a:xfrm>
            <a:off x="45720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52" name="PlaceHolder 3"/>
          <p:cNvSpPr>
            <a:spLocks noGrp="1"/>
          </p:cNvSpPr>
          <p:nvPr>
            <p:ph type="body"/>
          </p:nvPr>
        </p:nvSpPr>
        <p:spPr>
          <a:xfrm>
            <a:off x="252648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4680"/>
            <a:ext cx="8229240" cy="52977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56"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57" name="PlaceHolder 3"/>
          <p:cNvSpPr>
            <a:spLocks noGrp="1"/>
          </p:cNvSpPr>
          <p:nvPr>
            <p:ph type="body"/>
          </p:nvPr>
        </p:nvSpPr>
        <p:spPr>
          <a:xfrm>
            <a:off x="252648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58" name="PlaceHolder 4"/>
          <p:cNvSpPr>
            <a:spLocks noGrp="1"/>
          </p:cNvSpPr>
          <p:nvPr>
            <p:ph type="body"/>
          </p:nvPr>
        </p:nvSpPr>
        <p:spPr>
          <a:xfrm>
            <a:off x="45720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457200" y="1600200"/>
            <a:ext cx="4038120" cy="45255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0" name="PlaceHolder 2"/>
          <p:cNvSpPr>
            <a:spLocks noGrp="1"/>
          </p:cNvSpPr>
          <p:nvPr>
            <p:ph type="body"/>
          </p:nvPr>
        </p:nvSpPr>
        <p:spPr>
          <a:xfrm>
            <a:off x="45720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61"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62" name="PlaceHolder 4"/>
          <p:cNvSpPr>
            <a:spLocks noGrp="1"/>
          </p:cNvSpPr>
          <p:nvPr>
            <p:ph type="body"/>
          </p:nvPr>
        </p:nvSpPr>
        <p:spPr>
          <a:xfrm>
            <a:off x="252648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4"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65"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66" name="PlaceHolder 4"/>
          <p:cNvSpPr>
            <a:spLocks noGrp="1"/>
          </p:cNvSpPr>
          <p:nvPr>
            <p:ph type="body"/>
          </p:nvPr>
        </p:nvSpPr>
        <p:spPr>
          <a:xfrm>
            <a:off x="457200" y="396432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8" name="PlaceHolder 2"/>
          <p:cNvSpPr>
            <a:spLocks noGrp="1"/>
          </p:cNvSpPr>
          <p:nvPr>
            <p:ph type="body"/>
          </p:nvPr>
        </p:nvSpPr>
        <p:spPr>
          <a:xfrm>
            <a:off x="457200" y="160020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69" name="PlaceHolder 3"/>
          <p:cNvSpPr>
            <a:spLocks noGrp="1"/>
          </p:cNvSpPr>
          <p:nvPr>
            <p:ph type="body"/>
          </p:nvPr>
        </p:nvSpPr>
        <p:spPr>
          <a:xfrm>
            <a:off x="457200" y="396432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71"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72"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73" name="PlaceHolder 4"/>
          <p:cNvSpPr>
            <a:spLocks noGrp="1"/>
          </p:cNvSpPr>
          <p:nvPr>
            <p:ph type="body"/>
          </p:nvPr>
        </p:nvSpPr>
        <p:spPr>
          <a:xfrm>
            <a:off x="45720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74" name="PlaceHolder 5"/>
          <p:cNvSpPr>
            <a:spLocks noGrp="1"/>
          </p:cNvSpPr>
          <p:nvPr>
            <p:ph type="body"/>
          </p:nvPr>
        </p:nvSpPr>
        <p:spPr>
          <a:xfrm>
            <a:off x="252648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76" name="PlaceHolder 2"/>
          <p:cNvSpPr>
            <a:spLocks noGrp="1"/>
          </p:cNvSpPr>
          <p:nvPr>
            <p:ph type="body"/>
          </p:nvPr>
        </p:nvSpPr>
        <p:spPr>
          <a:xfrm>
            <a:off x="45720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77" name="PlaceHolder 3"/>
          <p:cNvSpPr>
            <a:spLocks noGrp="1"/>
          </p:cNvSpPr>
          <p:nvPr>
            <p:ph type="body"/>
          </p:nvPr>
        </p:nvSpPr>
        <p:spPr>
          <a:xfrm>
            <a:off x="182268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78" name="PlaceHolder 4"/>
          <p:cNvSpPr>
            <a:spLocks noGrp="1"/>
          </p:cNvSpPr>
          <p:nvPr>
            <p:ph type="body"/>
          </p:nvPr>
        </p:nvSpPr>
        <p:spPr>
          <a:xfrm>
            <a:off x="318780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79" name="PlaceHolder 5"/>
          <p:cNvSpPr>
            <a:spLocks noGrp="1"/>
          </p:cNvSpPr>
          <p:nvPr>
            <p:ph type="body"/>
          </p:nvPr>
        </p:nvSpPr>
        <p:spPr>
          <a:xfrm>
            <a:off x="45720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80" name="PlaceHolder 6"/>
          <p:cNvSpPr>
            <a:spLocks noGrp="1"/>
          </p:cNvSpPr>
          <p:nvPr>
            <p:ph type="body"/>
          </p:nvPr>
        </p:nvSpPr>
        <p:spPr>
          <a:xfrm>
            <a:off x="182268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81" name="PlaceHolder 7"/>
          <p:cNvSpPr>
            <a:spLocks noGrp="1"/>
          </p:cNvSpPr>
          <p:nvPr>
            <p:ph type="body"/>
          </p:nvPr>
        </p:nvSpPr>
        <p:spPr>
          <a:xfrm>
            <a:off x="318780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88" name="PlaceHolder 2"/>
          <p:cNvSpPr>
            <a:spLocks noGrp="1"/>
          </p:cNvSpPr>
          <p:nvPr>
            <p:ph type="subTitle"/>
          </p:nvPr>
        </p:nvSpPr>
        <p:spPr>
          <a:xfrm>
            <a:off x="457200" y="1600200"/>
            <a:ext cx="4038120" cy="45255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90" name="PlaceHolder 2"/>
          <p:cNvSpPr>
            <a:spLocks noGrp="1"/>
          </p:cNvSpPr>
          <p:nvPr>
            <p:ph type="body"/>
          </p:nvPr>
        </p:nvSpPr>
        <p:spPr>
          <a:xfrm>
            <a:off x="457200" y="1600200"/>
            <a:ext cx="4038120" cy="4525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92" name="PlaceHolder 2"/>
          <p:cNvSpPr>
            <a:spLocks noGrp="1"/>
          </p:cNvSpPr>
          <p:nvPr>
            <p:ph type="body"/>
          </p:nvPr>
        </p:nvSpPr>
        <p:spPr>
          <a:xfrm>
            <a:off x="45720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93" name="PlaceHolder 3"/>
          <p:cNvSpPr>
            <a:spLocks noGrp="1"/>
          </p:cNvSpPr>
          <p:nvPr>
            <p:ph type="body"/>
          </p:nvPr>
        </p:nvSpPr>
        <p:spPr>
          <a:xfrm>
            <a:off x="252648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8" name="PlaceHolder 2"/>
          <p:cNvSpPr>
            <a:spLocks noGrp="1"/>
          </p:cNvSpPr>
          <p:nvPr>
            <p:ph type="body"/>
          </p:nvPr>
        </p:nvSpPr>
        <p:spPr>
          <a:xfrm>
            <a:off x="457200" y="1600200"/>
            <a:ext cx="4038120" cy="4525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457200" y="274680"/>
            <a:ext cx="8229240" cy="52977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97"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98" name="PlaceHolder 3"/>
          <p:cNvSpPr>
            <a:spLocks noGrp="1"/>
          </p:cNvSpPr>
          <p:nvPr>
            <p:ph type="body"/>
          </p:nvPr>
        </p:nvSpPr>
        <p:spPr>
          <a:xfrm>
            <a:off x="252648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99" name="PlaceHolder 4"/>
          <p:cNvSpPr>
            <a:spLocks noGrp="1"/>
          </p:cNvSpPr>
          <p:nvPr>
            <p:ph type="body"/>
          </p:nvPr>
        </p:nvSpPr>
        <p:spPr>
          <a:xfrm>
            <a:off x="45720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1" name="PlaceHolder 2"/>
          <p:cNvSpPr>
            <a:spLocks noGrp="1"/>
          </p:cNvSpPr>
          <p:nvPr>
            <p:ph type="body"/>
          </p:nvPr>
        </p:nvSpPr>
        <p:spPr>
          <a:xfrm>
            <a:off x="45720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02"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03" name="PlaceHolder 4"/>
          <p:cNvSpPr>
            <a:spLocks noGrp="1"/>
          </p:cNvSpPr>
          <p:nvPr>
            <p:ph type="body"/>
          </p:nvPr>
        </p:nvSpPr>
        <p:spPr>
          <a:xfrm>
            <a:off x="252648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5"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06"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07" name="PlaceHolder 4"/>
          <p:cNvSpPr>
            <a:spLocks noGrp="1"/>
          </p:cNvSpPr>
          <p:nvPr>
            <p:ph type="body"/>
          </p:nvPr>
        </p:nvSpPr>
        <p:spPr>
          <a:xfrm>
            <a:off x="457200" y="396432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9" name="PlaceHolder 2"/>
          <p:cNvSpPr>
            <a:spLocks noGrp="1"/>
          </p:cNvSpPr>
          <p:nvPr>
            <p:ph type="body"/>
          </p:nvPr>
        </p:nvSpPr>
        <p:spPr>
          <a:xfrm>
            <a:off x="457200" y="160020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10" name="PlaceHolder 3"/>
          <p:cNvSpPr>
            <a:spLocks noGrp="1"/>
          </p:cNvSpPr>
          <p:nvPr>
            <p:ph type="body"/>
          </p:nvPr>
        </p:nvSpPr>
        <p:spPr>
          <a:xfrm>
            <a:off x="457200" y="396432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12"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13"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14" name="PlaceHolder 4"/>
          <p:cNvSpPr>
            <a:spLocks noGrp="1"/>
          </p:cNvSpPr>
          <p:nvPr>
            <p:ph type="body"/>
          </p:nvPr>
        </p:nvSpPr>
        <p:spPr>
          <a:xfrm>
            <a:off x="45720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15" name="PlaceHolder 5"/>
          <p:cNvSpPr>
            <a:spLocks noGrp="1"/>
          </p:cNvSpPr>
          <p:nvPr>
            <p:ph type="body"/>
          </p:nvPr>
        </p:nvSpPr>
        <p:spPr>
          <a:xfrm>
            <a:off x="252648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17" name="PlaceHolder 2"/>
          <p:cNvSpPr>
            <a:spLocks noGrp="1"/>
          </p:cNvSpPr>
          <p:nvPr>
            <p:ph type="body"/>
          </p:nvPr>
        </p:nvSpPr>
        <p:spPr>
          <a:xfrm>
            <a:off x="45720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18" name="PlaceHolder 3"/>
          <p:cNvSpPr>
            <a:spLocks noGrp="1"/>
          </p:cNvSpPr>
          <p:nvPr>
            <p:ph type="body"/>
          </p:nvPr>
        </p:nvSpPr>
        <p:spPr>
          <a:xfrm>
            <a:off x="182268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19" name="PlaceHolder 4"/>
          <p:cNvSpPr>
            <a:spLocks noGrp="1"/>
          </p:cNvSpPr>
          <p:nvPr>
            <p:ph type="body"/>
          </p:nvPr>
        </p:nvSpPr>
        <p:spPr>
          <a:xfrm>
            <a:off x="318780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20" name="PlaceHolder 5"/>
          <p:cNvSpPr>
            <a:spLocks noGrp="1"/>
          </p:cNvSpPr>
          <p:nvPr>
            <p:ph type="body"/>
          </p:nvPr>
        </p:nvSpPr>
        <p:spPr>
          <a:xfrm>
            <a:off x="45720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21" name="PlaceHolder 6"/>
          <p:cNvSpPr>
            <a:spLocks noGrp="1"/>
          </p:cNvSpPr>
          <p:nvPr>
            <p:ph type="body"/>
          </p:nvPr>
        </p:nvSpPr>
        <p:spPr>
          <a:xfrm>
            <a:off x="182268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22" name="PlaceHolder 7"/>
          <p:cNvSpPr>
            <a:spLocks noGrp="1"/>
          </p:cNvSpPr>
          <p:nvPr>
            <p:ph type="body"/>
          </p:nvPr>
        </p:nvSpPr>
        <p:spPr>
          <a:xfrm>
            <a:off x="318780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30" name="PlaceHolder 2"/>
          <p:cNvSpPr>
            <a:spLocks noGrp="1"/>
          </p:cNvSpPr>
          <p:nvPr>
            <p:ph type="subTitle"/>
          </p:nvPr>
        </p:nvSpPr>
        <p:spPr>
          <a:xfrm>
            <a:off x="457200" y="1600200"/>
            <a:ext cx="4038120" cy="45255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32" name="PlaceHolder 2"/>
          <p:cNvSpPr>
            <a:spLocks noGrp="1"/>
          </p:cNvSpPr>
          <p:nvPr>
            <p:ph type="body"/>
          </p:nvPr>
        </p:nvSpPr>
        <p:spPr>
          <a:xfrm>
            <a:off x="457200" y="1600200"/>
            <a:ext cx="4038120" cy="4525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 name="PlaceHolder 2"/>
          <p:cNvSpPr>
            <a:spLocks noGrp="1"/>
          </p:cNvSpPr>
          <p:nvPr>
            <p:ph type="body"/>
          </p:nvPr>
        </p:nvSpPr>
        <p:spPr>
          <a:xfrm>
            <a:off x="45720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1" name="PlaceHolder 3"/>
          <p:cNvSpPr>
            <a:spLocks noGrp="1"/>
          </p:cNvSpPr>
          <p:nvPr>
            <p:ph type="body"/>
          </p:nvPr>
        </p:nvSpPr>
        <p:spPr>
          <a:xfrm>
            <a:off x="252648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34" name="PlaceHolder 2"/>
          <p:cNvSpPr>
            <a:spLocks noGrp="1"/>
          </p:cNvSpPr>
          <p:nvPr>
            <p:ph type="body"/>
          </p:nvPr>
        </p:nvSpPr>
        <p:spPr>
          <a:xfrm>
            <a:off x="45720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35" name="PlaceHolder 3"/>
          <p:cNvSpPr>
            <a:spLocks noGrp="1"/>
          </p:cNvSpPr>
          <p:nvPr>
            <p:ph type="body"/>
          </p:nvPr>
        </p:nvSpPr>
        <p:spPr>
          <a:xfrm>
            <a:off x="252648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7" name="PlaceHolder 1"/>
          <p:cNvSpPr>
            <a:spLocks noGrp="1"/>
          </p:cNvSpPr>
          <p:nvPr>
            <p:ph type="subTitle"/>
          </p:nvPr>
        </p:nvSpPr>
        <p:spPr>
          <a:xfrm>
            <a:off x="457200" y="274680"/>
            <a:ext cx="8229240" cy="52977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39"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40" name="PlaceHolder 3"/>
          <p:cNvSpPr>
            <a:spLocks noGrp="1"/>
          </p:cNvSpPr>
          <p:nvPr>
            <p:ph type="body"/>
          </p:nvPr>
        </p:nvSpPr>
        <p:spPr>
          <a:xfrm>
            <a:off x="252648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41" name="PlaceHolder 4"/>
          <p:cNvSpPr>
            <a:spLocks noGrp="1"/>
          </p:cNvSpPr>
          <p:nvPr>
            <p:ph type="body"/>
          </p:nvPr>
        </p:nvSpPr>
        <p:spPr>
          <a:xfrm>
            <a:off x="45720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43" name="PlaceHolder 2"/>
          <p:cNvSpPr>
            <a:spLocks noGrp="1"/>
          </p:cNvSpPr>
          <p:nvPr>
            <p:ph type="body"/>
          </p:nvPr>
        </p:nvSpPr>
        <p:spPr>
          <a:xfrm>
            <a:off x="45720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44"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45" name="PlaceHolder 4"/>
          <p:cNvSpPr>
            <a:spLocks noGrp="1"/>
          </p:cNvSpPr>
          <p:nvPr>
            <p:ph type="body"/>
          </p:nvPr>
        </p:nvSpPr>
        <p:spPr>
          <a:xfrm>
            <a:off x="252648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47"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48"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49" name="PlaceHolder 4"/>
          <p:cNvSpPr>
            <a:spLocks noGrp="1"/>
          </p:cNvSpPr>
          <p:nvPr>
            <p:ph type="body"/>
          </p:nvPr>
        </p:nvSpPr>
        <p:spPr>
          <a:xfrm>
            <a:off x="457200" y="396432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51" name="PlaceHolder 2"/>
          <p:cNvSpPr>
            <a:spLocks noGrp="1"/>
          </p:cNvSpPr>
          <p:nvPr>
            <p:ph type="body"/>
          </p:nvPr>
        </p:nvSpPr>
        <p:spPr>
          <a:xfrm>
            <a:off x="457200" y="160020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52" name="PlaceHolder 3"/>
          <p:cNvSpPr>
            <a:spLocks noGrp="1"/>
          </p:cNvSpPr>
          <p:nvPr>
            <p:ph type="body"/>
          </p:nvPr>
        </p:nvSpPr>
        <p:spPr>
          <a:xfrm>
            <a:off x="457200" y="396432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54"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55"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56" name="PlaceHolder 4"/>
          <p:cNvSpPr>
            <a:spLocks noGrp="1"/>
          </p:cNvSpPr>
          <p:nvPr>
            <p:ph type="body"/>
          </p:nvPr>
        </p:nvSpPr>
        <p:spPr>
          <a:xfrm>
            <a:off x="45720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57" name="PlaceHolder 5"/>
          <p:cNvSpPr>
            <a:spLocks noGrp="1"/>
          </p:cNvSpPr>
          <p:nvPr>
            <p:ph type="body"/>
          </p:nvPr>
        </p:nvSpPr>
        <p:spPr>
          <a:xfrm>
            <a:off x="252648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59" name="PlaceHolder 2"/>
          <p:cNvSpPr>
            <a:spLocks noGrp="1"/>
          </p:cNvSpPr>
          <p:nvPr>
            <p:ph type="body"/>
          </p:nvPr>
        </p:nvSpPr>
        <p:spPr>
          <a:xfrm>
            <a:off x="45720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60" name="PlaceHolder 3"/>
          <p:cNvSpPr>
            <a:spLocks noGrp="1"/>
          </p:cNvSpPr>
          <p:nvPr>
            <p:ph type="body"/>
          </p:nvPr>
        </p:nvSpPr>
        <p:spPr>
          <a:xfrm>
            <a:off x="182268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61" name="PlaceHolder 4"/>
          <p:cNvSpPr>
            <a:spLocks noGrp="1"/>
          </p:cNvSpPr>
          <p:nvPr>
            <p:ph type="body"/>
          </p:nvPr>
        </p:nvSpPr>
        <p:spPr>
          <a:xfrm>
            <a:off x="3187800" y="160020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62" name="PlaceHolder 5"/>
          <p:cNvSpPr>
            <a:spLocks noGrp="1"/>
          </p:cNvSpPr>
          <p:nvPr>
            <p:ph type="body"/>
          </p:nvPr>
        </p:nvSpPr>
        <p:spPr>
          <a:xfrm>
            <a:off x="45720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63" name="PlaceHolder 6"/>
          <p:cNvSpPr>
            <a:spLocks noGrp="1"/>
          </p:cNvSpPr>
          <p:nvPr>
            <p:ph type="body"/>
          </p:nvPr>
        </p:nvSpPr>
        <p:spPr>
          <a:xfrm>
            <a:off x="182268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
        <p:nvSpPr>
          <p:cNvPr id="164" name="PlaceHolder 7"/>
          <p:cNvSpPr>
            <a:spLocks noGrp="1"/>
          </p:cNvSpPr>
          <p:nvPr>
            <p:ph type="body"/>
          </p:nvPr>
        </p:nvSpPr>
        <p:spPr>
          <a:xfrm>
            <a:off x="3187800" y="3964320"/>
            <a:ext cx="1299960" cy="2158560"/>
          </a:xfrm>
          <a:prstGeom prst="rect">
            <a:avLst/>
          </a:prstGeom>
        </p:spPr>
        <p:txBody>
          <a:bodyPr lIns="0" rIns="0" tIns="0" bIns="0">
            <a:normAutofit fontScale="52000"/>
          </a:bodyPr>
          <a:p>
            <a:endParaRPr b="0" lang="en-US"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5"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6" name="PlaceHolder 3"/>
          <p:cNvSpPr>
            <a:spLocks noGrp="1"/>
          </p:cNvSpPr>
          <p:nvPr>
            <p:ph type="body"/>
          </p:nvPr>
        </p:nvSpPr>
        <p:spPr>
          <a:xfrm>
            <a:off x="252648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17" name="PlaceHolder 4"/>
          <p:cNvSpPr>
            <a:spLocks noGrp="1"/>
          </p:cNvSpPr>
          <p:nvPr>
            <p:ph type="body"/>
          </p:nvPr>
        </p:nvSpPr>
        <p:spPr>
          <a:xfrm>
            <a:off x="45720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9" name="PlaceHolder 2"/>
          <p:cNvSpPr>
            <a:spLocks noGrp="1"/>
          </p:cNvSpPr>
          <p:nvPr>
            <p:ph type="body"/>
          </p:nvPr>
        </p:nvSpPr>
        <p:spPr>
          <a:xfrm>
            <a:off x="457200" y="1600200"/>
            <a:ext cx="1970280" cy="4525560"/>
          </a:xfrm>
          <a:prstGeom prst="rect">
            <a:avLst/>
          </a:prstGeom>
        </p:spPr>
        <p:txBody>
          <a:bodyPr lIns="0" rIns="0" tIns="0" bIns="0">
            <a:normAutofit/>
          </a:bodyPr>
          <a:p>
            <a:endParaRPr b="0" lang="en-US" sz="3200" spc="-1" strike="noStrike">
              <a:solidFill>
                <a:srgbClr val="000000"/>
              </a:solidFill>
              <a:latin typeface="Calibri"/>
            </a:endParaRPr>
          </a:p>
        </p:txBody>
      </p:sp>
      <p:sp>
        <p:nvSpPr>
          <p:cNvPr id="20"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21" name="PlaceHolder 4"/>
          <p:cNvSpPr>
            <a:spLocks noGrp="1"/>
          </p:cNvSpPr>
          <p:nvPr>
            <p:ph type="body"/>
          </p:nvPr>
        </p:nvSpPr>
        <p:spPr>
          <a:xfrm>
            <a:off x="2526480" y="396432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3" name="PlaceHolder 2"/>
          <p:cNvSpPr>
            <a:spLocks noGrp="1"/>
          </p:cNvSpPr>
          <p:nvPr>
            <p:ph type="body"/>
          </p:nvPr>
        </p:nvSpPr>
        <p:spPr>
          <a:xfrm>
            <a:off x="45720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24" name="PlaceHolder 3"/>
          <p:cNvSpPr>
            <a:spLocks noGrp="1"/>
          </p:cNvSpPr>
          <p:nvPr>
            <p:ph type="body"/>
          </p:nvPr>
        </p:nvSpPr>
        <p:spPr>
          <a:xfrm>
            <a:off x="2526480" y="1600200"/>
            <a:ext cx="1970280" cy="2158560"/>
          </a:xfrm>
          <a:prstGeom prst="rect">
            <a:avLst/>
          </a:prstGeom>
        </p:spPr>
        <p:txBody>
          <a:bodyPr lIns="0" rIns="0" tIns="0" bIns="0">
            <a:normAutofit/>
          </a:bodyPr>
          <a:p>
            <a:endParaRPr b="0" lang="en-US" sz="3200" spc="-1" strike="noStrike">
              <a:solidFill>
                <a:srgbClr val="000000"/>
              </a:solidFill>
              <a:latin typeface="Calibri"/>
            </a:endParaRPr>
          </a:p>
        </p:txBody>
      </p:sp>
      <p:sp>
        <p:nvSpPr>
          <p:cNvPr id="25" name="PlaceHolder 4"/>
          <p:cNvSpPr>
            <a:spLocks noGrp="1"/>
          </p:cNvSpPr>
          <p:nvPr>
            <p:ph type="body"/>
          </p:nvPr>
        </p:nvSpPr>
        <p:spPr>
          <a:xfrm>
            <a:off x="457200" y="3964320"/>
            <a:ext cx="4038120" cy="21585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jpe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4.jpe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noAutofit/>
          </a:bodyPr>
          <a:p>
            <a:pPr algn="ctr">
              <a:lnSpc>
                <a:spcPct val="100000"/>
              </a:lnSpc>
            </a:pPr>
            <a:r>
              <a:rPr b="0" lang="en-US" sz="4400" spc="-1" strike="noStrike">
                <a:solidFill>
                  <a:srgbClr val="000000"/>
                </a:solidFill>
                <a:latin typeface="Calibri"/>
              </a:rPr>
              <a:t>Click to edit Master title style</a:t>
            </a:r>
            <a:endParaRPr b="0" lang="en-US" sz="4400" spc="-1" strike="noStrike">
              <a:solidFill>
                <a:srgbClr val="000000"/>
              </a:solidFill>
              <a:latin typeface="Calibri"/>
            </a:endParaRPr>
          </a:p>
        </p:txBody>
      </p:sp>
      <p:sp>
        <p:nvSpPr>
          <p:cNvPr id="1" name="PlaceHolder 2"/>
          <p:cNvSpPr>
            <a:spLocks noGrp="1"/>
          </p:cNvSpPr>
          <p:nvPr>
            <p:ph type="dt"/>
          </p:nvPr>
        </p:nvSpPr>
        <p:spPr>
          <a:xfrm>
            <a:off x="457200" y="6356520"/>
            <a:ext cx="2133360" cy="364680"/>
          </a:xfrm>
          <a:prstGeom prst="rect">
            <a:avLst/>
          </a:prstGeom>
        </p:spPr>
        <p:txBody>
          <a:bodyPr anchor="ctr">
            <a:noAutofit/>
          </a:bodyPr>
          <a:p>
            <a:pPr>
              <a:lnSpc>
                <a:spcPct val="100000"/>
              </a:lnSpc>
            </a:pPr>
            <a:fld id="{72C16F9A-E017-4443-9EF6-231D2DDEEC07}" type="datetime">
              <a:rPr b="0" lang="en-GB" sz="1200" spc="-1" strike="noStrike">
                <a:solidFill>
                  <a:srgbClr val="8b8b8b"/>
                </a:solidFill>
                <a:latin typeface="Calibri"/>
              </a:rPr>
              <a:t>22/04/20</a:t>
            </a:fld>
            <a:endParaRPr b="0" lang="en-GB" sz="1200" spc="-1" strike="noStrike">
              <a:latin typeface="Times New Roman"/>
            </a:endParaRPr>
          </a:p>
        </p:txBody>
      </p:sp>
      <p:sp>
        <p:nvSpPr>
          <p:cNvPr id="2" name="PlaceHolder 3"/>
          <p:cNvSpPr>
            <a:spLocks noGrp="1"/>
          </p:cNvSpPr>
          <p:nvPr>
            <p:ph type="ftr"/>
          </p:nvPr>
        </p:nvSpPr>
        <p:spPr>
          <a:xfrm>
            <a:off x="3124080" y="6356520"/>
            <a:ext cx="2895120" cy="364680"/>
          </a:xfrm>
          <a:prstGeom prst="rect">
            <a:avLst/>
          </a:prstGeom>
        </p:spPr>
        <p:txBody>
          <a:bodyPr anchor="ctr">
            <a:noAutofit/>
          </a:bodyPr>
          <a:p>
            <a:endParaRPr b="0" lang="en-GB" sz="2400" spc="-1" strike="noStrike">
              <a:latin typeface="Times New Roman"/>
            </a:endParaRPr>
          </a:p>
        </p:txBody>
      </p:sp>
      <p:sp>
        <p:nvSpPr>
          <p:cNvPr id="3" name="PlaceHolder 4"/>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72CEEF03-4DA3-4523-9098-713A527145CA}" type="slidenum">
              <a:rPr b="0" lang="en-GB" sz="1200" spc="-1" strike="noStrike">
                <a:solidFill>
                  <a:srgbClr val="8b8b8b"/>
                </a:solidFill>
                <a:latin typeface="Calibri"/>
              </a:rPr>
              <a:t>&lt;Foliennummer&gt;</a:t>
            </a:fld>
            <a:endParaRPr b="0" lang="en-GB" sz="12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Calibri"/>
              </a:rPr>
              <a:t>Format des Gliederungstextes durch Klicken bearbeiten</a:t>
            </a:r>
            <a:endParaRPr b="0" lang="en-US"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Calibri"/>
              </a:rPr>
              <a:t>Zweite Gliederungsebene</a:t>
            </a:r>
            <a:endParaRPr b="0" lang="en-US"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Dritte Gliederungsebene</a:t>
            </a:r>
            <a:endParaRPr b="0" lang="en-US"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Calibri"/>
              </a:rPr>
              <a:t>Vierte Gliederungsebene</a:t>
            </a:r>
            <a:endParaRPr b="0" lang="en-US"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Fünfte Gliederungsebene</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Sechste Gliederungsebene</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Siebte Gliederungsebene</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p:spPr>
        <p:txBody>
          <a:bodyPr anchor="ctr">
            <a:noAutofit/>
          </a:bodyPr>
          <a:p>
            <a:pPr algn="ctr">
              <a:lnSpc>
                <a:spcPct val="100000"/>
              </a:lnSpc>
            </a:pPr>
            <a:r>
              <a:rPr b="0" lang="en-US" sz="4400" spc="-1" strike="noStrike">
                <a:solidFill>
                  <a:srgbClr val="000000"/>
                </a:solidFill>
                <a:latin typeface="Calibri"/>
              </a:rPr>
              <a:t>Click to edit Master title style</a:t>
            </a:r>
            <a:endParaRPr b="0" lang="en-US" sz="4400" spc="-1" strike="noStrike">
              <a:solidFill>
                <a:srgbClr val="000000"/>
              </a:solidFill>
              <a:latin typeface="Calibri"/>
            </a:endParaRPr>
          </a:p>
        </p:txBody>
      </p:sp>
      <p:sp>
        <p:nvSpPr>
          <p:cNvPr id="42" name="PlaceHolder 2"/>
          <p:cNvSpPr>
            <a:spLocks noGrp="1"/>
          </p:cNvSpPr>
          <p:nvPr>
            <p:ph type="body"/>
          </p:nvPr>
        </p:nvSpPr>
        <p:spPr>
          <a:xfrm>
            <a:off x="457200" y="1600200"/>
            <a:ext cx="8229240" cy="4525560"/>
          </a:xfrm>
          <a:prstGeom prst="rect">
            <a:avLst/>
          </a:prstGeom>
        </p:spPr>
        <p:txBody>
          <a:bodyPr>
            <a:noAutofit/>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Click to edit Master text styles</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Second level</a:t>
            </a:r>
            <a:endParaRPr b="0" lang="en-US"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en-US" sz="2400" spc="-1" strike="noStrike">
                <a:solidFill>
                  <a:srgbClr val="000000"/>
                </a:solidFill>
                <a:latin typeface="Calibri"/>
              </a:rPr>
              <a:t>Third level</a:t>
            </a:r>
            <a:endParaRPr b="0" lang="en-US" sz="2400" spc="-1" strike="noStrike">
              <a:solidFill>
                <a:srgbClr val="000000"/>
              </a:solidFill>
              <a:latin typeface="Calibri"/>
            </a:endParaRPr>
          </a:p>
          <a:p>
            <a:pPr lvl="3" marL="1600200" indent="-228240">
              <a:lnSpc>
                <a:spcPct val="100000"/>
              </a:lnSpc>
              <a:spcBef>
                <a:spcPts val="400"/>
              </a:spcBef>
              <a:buClr>
                <a:srgbClr val="000000"/>
              </a:buClr>
              <a:buFont typeface="Arial"/>
              <a:buChar char="–"/>
            </a:pPr>
            <a:r>
              <a:rPr b="0" lang="en-US" sz="2000" spc="-1" strike="noStrike">
                <a:solidFill>
                  <a:srgbClr val="000000"/>
                </a:solidFill>
                <a:latin typeface="Calibri"/>
              </a:rPr>
              <a:t>Fourth level</a:t>
            </a:r>
            <a:endParaRPr b="0" lang="en-US" sz="2000" spc="-1" strike="noStrike">
              <a:solidFill>
                <a:srgbClr val="000000"/>
              </a:solidFill>
              <a:latin typeface="Calibri"/>
            </a:endParaRPr>
          </a:p>
          <a:p>
            <a:pPr lvl="4" marL="2057400" indent="-228240">
              <a:lnSpc>
                <a:spcPct val="100000"/>
              </a:lnSpc>
              <a:spcBef>
                <a:spcPts val="400"/>
              </a:spcBef>
              <a:buClr>
                <a:srgbClr val="000000"/>
              </a:buClr>
              <a:buFont typeface="Arial"/>
              <a:buChar char="»"/>
            </a:pPr>
            <a:r>
              <a:rPr b="0" lang="en-US" sz="2000" spc="-1" strike="noStrike">
                <a:solidFill>
                  <a:srgbClr val="000000"/>
                </a:solidFill>
                <a:latin typeface="Calibri"/>
              </a:rPr>
              <a:t>Fifth level</a:t>
            </a:r>
            <a:endParaRPr b="0" lang="en-US" sz="2000" spc="-1" strike="noStrike">
              <a:solidFill>
                <a:srgbClr val="000000"/>
              </a:solidFill>
              <a:latin typeface="Calibri"/>
            </a:endParaRPr>
          </a:p>
        </p:txBody>
      </p:sp>
      <p:sp>
        <p:nvSpPr>
          <p:cNvPr id="43" name="PlaceHolder 3"/>
          <p:cNvSpPr>
            <a:spLocks noGrp="1"/>
          </p:cNvSpPr>
          <p:nvPr>
            <p:ph type="dt"/>
          </p:nvPr>
        </p:nvSpPr>
        <p:spPr>
          <a:xfrm>
            <a:off x="457200" y="6356520"/>
            <a:ext cx="2133360" cy="364680"/>
          </a:xfrm>
          <a:prstGeom prst="rect">
            <a:avLst/>
          </a:prstGeom>
        </p:spPr>
        <p:txBody>
          <a:bodyPr anchor="ctr">
            <a:noAutofit/>
          </a:bodyPr>
          <a:p>
            <a:pPr>
              <a:lnSpc>
                <a:spcPct val="100000"/>
              </a:lnSpc>
            </a:pPr>
            <a:fld id="{9B0A3493-D69A-4ED8-82C5-C828E60E6A03}" type="datetime">
              <a:rPr b="0" lang="en-GB" sz="1200" spc="-1" strike="noStrike">
                <a:solidFill>
                  <a:srgbClr val="8b8b8b"/>
                </a:solidFill>
                <a:latin typeface="Calibri"/>
              </a:rPr>
              <a:t>22/04/20</a:t>
            </a:fld>
            <a:endParaRPr b="0" lang="en-GB" sz="1200" spc="-1" strike="noStrike">
              <a:latin typeface="Times New Roman"/>
            </a:endParaRPr>
          </a:p>
        </p:txBody>
      </p:sp>
      <p:sp>
        <p:nvSpPr>
          <p:cNvPr id="44" name="PlaceHolder 4"/>
          <p:cNvSpPr>
            <a:spLocks noGrp="1"/>
          </p:cNvSpPr>
          <p:nvPr>
            <p:ph type="ftr"/>
          </p:nvPr>
        </p:nvSpPr>
        <p:spPr>
          <a:xfrm>
            <a:off x="3124080" y="6356520"/>
            <a:ext cx="2895120" cy="364680"/>
          </a:xfrm>
          <a:prstGeom prst="rect">
            <a:avLst/>
          </a:prstGeom>
        </p:spPr>
        <p:txBody>
          <a:bodyPr anchor="ctr">
            <a:noAutofit/>
          </a:bodyPr>
          <a:p>
            <a:endParaRPr b="0" lang="en-GB" sz="2400" spc="-1" strike="noStrike">
              <a:latin typeface="Times New Roman"/>
            </a:endParaRPr>
          </a:p>
        </p:txBody>
      </p:sp>
      <p:sp>
        <p:nvSpPr>
          <p:cNvPr id="45" name="PlaceHolder 5"/>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0660318A-9D99-4C52-A35F-09B0A81509B0}" type="slidenum">
              <a:rPr b="0" lang="en-GB" sz="1200" spc="-1" strike="noStrike">
                <a:solidFill>
                  <a:srgbClr val="8b8b8b"/>
                </a:solidFill>
                <a:latin typeface="Calibri"/>
              </a:rPr>
              <a:t>&lt;Foliennummer&gt;</a:t>
            </a:fld>
            <a:endParaRPr b="0" lang="en-GB"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82" name="PlaceHolder 1"/>
          <p:cNvSpPr>
            <a:spLocks noGrp="1"/>
          </p:cNvSpPr>
          <p:nvPr>
            <p:ph type="dt"/>
          </p:nvPr>
        </p:nvSpPr>
        <p:spPr>
          <a:xfrm>
            <a:off x="457200" y="6356520"/>
            <a:ext cx="2133360" cy="364680"/>
          </a:xfrm>
          <a:prstGeom prst="rect">
            <a:avLst/>
          </a:prstGeom>
        </p:spPr>
        <p:txBody>
          <a:bodyPr anchor="ctr">
            <a:noAutofit/>
          </a:bodyPr>
          <a:p>
            <a:pPr>
              <a:lnSpc>
                <a:spcPct val="100000"/>
              </a:lnSpc>
            </a:pPr>
            <a:fld id="{4F64CC35-E98C-4D55-A329-6F96E1CF5C2C}" type="datetime">
              <a:rPr b="0" lang="en-GB" sz="1200" spc="-1" strike="noStrike">
                <a:solidFill>
                  <a:srgbClr val="8b8b8b"/>
                </a:solidFill>
                <a:latin typeface="Calibri"/>
              </a:rPr>
              <a:t>22/04/20</a:t>
            </a:fld>
            <a:endParaRPr b="0" lang="en-GB" sz="1200" spc="-1" strike="noStrike">
              <a:latin typeface="Times New Roman"/>
            </a:endParaRPr>
          </a:p>
        </p:txBody>
      </p:sp>
      <p:sp>
        <p:nvSpPr>
          <p:cNvPr id="83" name="PlaceHolder 2"/>
          <p:cNvSpPr>
            <a:spLocks noGrp="1"/>
          </p:cNvSpPr>
          <p:nvPr>
            <p:ph type="ftr"/>
          </p:nvPr>
        </p:nvSpPr>
        <p:spPr>
          <a:xfrm>
            <a:off x="3124080" y="6356520"/>
            <a:ext cx="2895120" cy="364680"/>
          </a:xfrm>
          <a:prstGeom prst="rect">
            <a:avLst/>
          </a:prstGeom>
        </p:spPr>
        <p:txBody>
          <a:bodyPr anchor="ctr">
            <a:noAutofit/>
          </a:bodyPr>
          <a:p>
            <a:endParaRPr b="0" lang="en-GB" sz="2400" spc="-1" strike="noStrike">
              <a:latin typeface="Times New Roman"/>
            </a:endParaRPr>
          </a:p>
        </p:txBody>
      </p:sp>
      <p:sp>
        <p:nvSpPr>
          <p:cNvPr id="84" name="PlaceHolder 3"/>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13A4BE46-E393-4BD8-B1D5-9DFA02BDF1F7}" type="slidenum">
              <a:rPr b="0" lang="en-GB" sz="1200" spc="-1" strike="noStrike">
                <a:solidFill>
                  <a:srgbClr val="8b8b8b"/>
                </a:solidFill>
                <a:latin typeface="Calibri"/>
              </a:rPr>
              <a:t>&lt;Foliennummer&gt;</a:t>
            </a:fld>
            <a:endParaRPr b="0" lang="en-GB" sz="1200" spc="-1" strike="noStrike">
              <a:latin typeface="Times New Roman"/>
            </a:endParaRPr>
          </a:p>
        </p:txBody>
      </p:sp>
      <p:sp>
        <p:nvSpPr>
          <p:cNvPr id="85" name="PlaceHolder 4"/>
          <p:cNvSpPr>
            <a:spLocks noGrp="1"/>
          </p:cNvSpPr>
          <p:nvPr>
            <p:ph type="title"/>
          </p:nvPr>
        </p:nvSpPr>
        <p:spPr>
          <a:xfrm>
            <a:off x="457200" y="273600"/>
            <a:ext cx="8229240" cy="1144800"/>
          </a:xfrm>
          <a:prstGeom prst="rect">
            <a:avLst/>
          </a:prstGeom>
        </p:spPr>
        <p:txBody>
          <a:bodyPr lIns="0" rIns="0" tIns="0" bIns="0" anchor="ctr">
            <a:noAutofit/>
          </a:bodyPr>
          <a:p>
            <a:r>
              <a:rPr b="0" lang="en-US" sz="1800" spc="-1" strike="noStrike">
                <a:solidFill>
                  <a:srgbClr val="000000"/>
                </a:solidFill>
                <a:latin typeface="Calibri"/>
              </a:rPr>
              <a:t>Format des Titeltextes durch Klicken bearbeiten</a:t>
            </a:r>
            <a:endParaRPr b="0" lang="en-US" sz="1800" spc="-1" strike="noStrike">
              <a:solidFill>
                <a:srgbClr val="000000"/>
              </a:solidFill>
              <a:latin typeface="Calibri"/>
            </a:endParaRPr>
          </a:p>
        </p:txBody>
      </p:sp>
      <p:sp>
        <p:nvSpPr>
          <p:cNvPr id="86"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Calibri"/>
              </a:rPr>
              <a:t>Format des Gliederungstextes durch Klicken bearbeiten</a:t>
            </a:r>
            <a:endParaRPr b="0" lang="en-US"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Calibri"/>
              </a:rPr>
              <a:t>Zweite Gliederungsebene</a:t>
            </a:r>
            <a:endParaRPr b="0" lang="en-US"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Dritte Gliederungsebene</a:t>
            </a:r>
            <a:endParaRPr b="0" lang="en-US"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Calibri"/>
              </a:rPr>
              <a:t>Vierte Gliederungsebene</a:t>
            </a:r>
            <a:endParaRPr b="0" lang="en-US"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Fünfte Gliederungsebene</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Sechste Gliederungsebene</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Siebte Gliederungsebene</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4680"/>
            <a:ext cx="8229240" cy="1142640"/>
          </a:xfrm>
          <a:prstGeom prst="rect">
            <a:avLst/>
          </a:prstGeom>
        </p:spPr>
        <p:txBody>
          <a:bodyPr anchor="ctr">
            <a:noAutofit/>
          </a:bodyPr>
          <a:p>
            <a:pPr algn="ctr">
              <a:lnSpc>
                <a:spcPct val="100000"/>
              </a:lnSpc>
            </a:pPr>
            <a:r>
              <a:rPr b="0" lang="en-US" sz="4400" spc="-1" strike="noStrike">
                <a:solidFill>
                  <a:srgbClr val="000000"/>
                </a:solidFill>
                <a:latin typeface="Calibri"/>
              </a:rPr>
              <a:t>Click to edit Master title style</a:t>
            </a:r>
            <a:endParaRPr b="0" lang="en-US" sz="4400" spc="-1" strike="noStrike">
              <a:solidFill>
                <a:srgbClr val="000000"/>
              </a:solidFill>
              <a:latin typeface="Calibri"/>
            </a:endParaRPr>
          </a:p>
        </p:txBody>
      </p:sp>
      <p:sp>
        <p:nvSpPr>
          <p:cNvPr id="124" name="PlaceHolder 2"/>
          <p:cNvSpPr>
            <a:spLocks noGrp="1"/>
          </p:cNvSpPr>
          <p:nvPr>
            <p:ph type="body"/>
          </p:nvPr>
        </p:nvSpPr>
        <p:spPr>
          <a:xfrm>
            <a:off x="457200" y="1600200"/>
            <a:ext cx="4038120" cy="4525560"/>
          </a:xfrm>
          <a:prstGeom prst="rect">
            <a:avLst/>
          </a:prstGeom>
        </p:spPr>
        <p:txBody>
          <a:bodyPr>
            <a:noAutofit/>
          </a:bodyPr>
          <a:p>
            <a:pPr marL="343080" indent="-342720">
              <a:lnSpc>
                <a:spcPct val="100000"/>
              </a:lnSpc>
              <a:spcBef>
                <a:spcPts val="561"/>
              </a:spcBef>
              <a:buClr>
                <a:srgbClr val="000000"/>
              </a:buClr>
              <a:buFont typeface="Arial"/>
              <a:buChar char="•"/>
            </a:pPr>
            <a:r>
              <a:rPr b="0" lang="en-US" sz="2800" spc="-1" strike="noStrike">
                <a:solidFill>
                  <a:srgbClr val="000000"/>
                </a:solidFill>
                <a:latin typeface="Calibri"/>
              </a:rPr>
              <a:t>Click to edit Master text styles</a:t>
            </a:r>
            <a:endParaRPr b="0" lang="en-US" sz="2800" spc="-1" strike="noStrike">
              <a:solidFill>
                <a:srgbClr val="000000"/>
              </a:solidFill>
              <a:latin typeface="Calibri"/>
            </a:endParaRPr>
          </a:p>
          <a:p>
            <a:pPr lvl="1" marL="743040" indent="-285480">
              <a:lnSpc>
                <a:spcPct val="100000"/>
              </a:lnSpc>
              <a:spcBef>
                <a:spcPts val="479"/>
              </a:spcBef>
              <a:buClr>
                <a:srgbClr val="000000"/>
              </a:buClr>
              <a:buFont typeface="Arial"/>
              <a:buChar char="–"/>
            </a:pPr>
            <a:r>
              <a:rPr b="0" lang="en-US" sz="2400" spc="-1" strike="noStrike">
                <a:solidFill>
                  <a:srgbClr val="000000"/>
                </a:solidFill>
                <a:latin typeface="Calibri"/>
              </a:rPr>
              <a:t>Second level</a:t>
            </a:r>
            <a:endParaRPr b="0" lang="en-US" sz="2400" spc="-1" strike="noStrike">
              <a:solidFill>
                <a:srgbClr val="000000"/>
              </a:solidFill>
              <a:latin typeface="Calibri"/>
            </a:endParaRPr>
          </a:p>
          <a:p>
            <a:pPr lvl="2" marL="1143000" indent="-228240">
              <a:lnSpc>
                <a:spcPct val="100000"/>
              </a:lnSpc>
              <a:spcBef>
                <a:spcPts val="400"/>
              </a:spcBef>
              <a:buClr>
                <a:srgbClr val="000000"/>
              </a:buClr>
              <a:buFont typeface="Arial"/>
              <a:buChar char="•"/>
            </a:pPr>
            <a:r>
              <a:rPr b="0" lang="en-US" sz="2000" spc="-1" strike="noStrike">
                <a:solidFill>
                  <a:srgbClr val="000000"/>
                </a:solidFill>
                <a:latin typeface="Calibri"/>
              </a:rPr>
              <a:t>Third level</a:t>
            </a:r>
            <a:endParaRPr b="0" lang="en-US" sz="2000" spc="-1" strike="noStrike">
              <a:solidFill>
                <a:srgbClr val="000000"/>
              </a:solidFill>
              <a:latin typeface="Calibri"/>
            </a:endParaRPr>
          </a:p>
          <a:p>
            <a:pPr lvl="3" marL="1600200" indent="-228240">
              <a:lnSpc>
                <a:spcPct val="100000"/>
              </a:lnSpc>
              <a:spcBef>
                <a:spcPts val="360"/>
              </a:spcBef>
              <a:buClr>
                <a:srgbClr val="000000"/>
              </a:buClr>
              <a:buFont typeface="Arial"/>
              <a:buChar char="–"/>
            </a:pPr>
            <a:r>
              <a:rPr b="0" lang="en-US" sz="1800" spc="-1" strike="noStrike">
                <a:solidFill>
                  <a:srgbClr val="000000"/>
                </a:solidFill>
                <a:latin typeface="Calibri"/>
              </a:rPr>
              <a:t>Fourth level</a:t>
            </a:r>
            <a:endParaRPr b="0" lang="en-US" sz="1800" spc="-1" strike="noStrike">
              <a:solidFill>
                <a:srgbClr val="000000"/>
              </a:solidFill>
              <a:latin typeface="Calibri"/>
            </a:endParaRPr>
          </a:p>
          <a:p>
            <a:pPr lvl="4" marL="2057400" indent="-228240">
              <a:lnSpc>
                <a:spcPct val="100000"/>
              </a:lnSpc>
              <a:spcBef>
                <a:spcPts val="360"/>
              </a:spcBef>
              <a:buClr>
                <a:srgbClr val="000000"/>
              </a:buClr>
              <a:buFont typeface="Arial"/>
              <a:buChar char="»"/>
            </a:pPr>
            <a:r>
              <a:rPr b="0" lang="en-US" sz="1800" spc="-1" strike="noStrike">
                <a:solidFill>
                  <a:srgbClr val="000000"/>
                </a:solidFill>
                <a:latin typeface="Calibri"/>
              </a:rPr>
              <a:t>Fifth level</a:t>
            </a:r>
            <a:endParaRPr b="0" lang="en-US" sz="1800" spc="-1" strike="noStrike">
              <a:solidFill>
                <a:srgbClr val="000000"/>
              </a:solidFill>
              <a:latin typeface="Calibri"/>
            </a:endParaRPr>
          </a:p>
        </p:txBody>
      </p:sp>
      <p:sp>
        <p:nvSpPr>
          <p:cNvPr id="125" name="PlaceHolder 3"/>
          <p:cNvSpPr>
            <a:spLocks noGrp="1"/>
          </p:cNvSpPr>
          <p:nvPr>
            <p:ph type="body"/>
          </p:nvPr>
        </p:nvSpPr>
        <p:spPr>
          <a:xfrm>
            <a:off x="4648320" y="1600200"/>
            <a:ext cx="4038120" cy="4525560"/>
          </a:xfrm>
          <a:prstGeom prst="rect">
            <a:avLst/>
          </a:prstGeom>
        </p:spPr>
        <p:txBody>
          <a:bodyPr>
            <a:noAutofit/>
          </a:bodyPr>
          <a:p>
            <a:pPr marL="343080" indent="-342720">
              <a:lnSpc>
                <a:spcPct val="100000"/>
              </a:lnSpc>
              <a:spcBef>
                <a:spcPts val="561"/>
              </a:spcBef>
              <a:buClr>
                <a:srgbClr val="000000"/>
              </a:buClr>
              <a:buFont typeface="Arial"/>
              <a:buChar char="•"/>
            </a:pPr>
            <a:r>
              <a:rPr b="0" lang="en-US" sz="2800" spc="-1" strike="noStrike">
                <a:solidFill>
                  <a:srgbClr val="000000"/>
                </a:solidFill>
                <a:latin typeface="Calibri"/>
              </a:rPr>
              <a:t>Click to edit Master text styles</a:t>
            </a:r>
            <a:endParaRPr b="0" lang="en-US" sz="2800" spc="-1" strike="noStrike">
              <a:solidFill>
                <a:srgbClr val="000000"/>
              </a:solidFill>
              <a:latin typeface="Calibri"/>
            </a:endParaRPr>
          </a:p>
          <a:p>
            <a:pPr lvl="1" marL="743040" indent="-285480">
              <a:lnSpc>
                <a:spcPct val="100000"/>
              </a:lnSpc>
              <a:spcBef>
                <a:spcPts val="479"/>
              </a:spcBef>
              <a:buClr>
                <a:srgbClr val="000000"/>
              </a:buClr>
              <a:buFont typeface="Arial"/>
              <a:buChar char="–"/>
            </a:pPr>
            <a:r>
              <a:rPr b="0" lang="en-US" sz="2400" spc="-1" strike="noStrike">
                <a:solidFill>
                  <a:srgbClr val="000000"/>
                </a:solidFill>
                <a:latin typeface="Calibri"/>
              </a:rPr>
              <a:t>Second level</a:t>
            </a:r>
            <a:endParaRPr b="0" lang="en-US" sz="2400" spc="-1" strike="noStrike">
              <a:solidFill>
                <a:srgbClr val="000000"/>
              </a:solidFill>
              <a:latin typeface="Calibri"/>
            </a:endParaRPr>
          </a:p>
          <a:p>
            <a:pPr lvl="2" marL="1143000" indent="-228240">
              <a:lnSpc>
                <a:spcPct val="100000"/>
              </a:lnSpc>
              <a:spcBef>
                <a:spcPts val="400"/>
              </a:spcBef>
              <a:buClr>
                <a:srgbClr val="000000"/>
              </a:buClr>
              <a:buFont typeface="Arial"/>
              <a:buChar char="•"/>
            </a:pPr>
            <a:r>
              <a:rPr b="0" lang="en-US" sz="2000" spc="-1" strike="noStrike">
                <a:solidFill>
                  <a:srgbClr val="000000"/>
                </a:solidFill>
                <a:latin typeface="Calibri"/>
              </a:rPr>
              <a:t>Third level</a:t>
            </a:r>
            <a:endParaRPr b="0" lang="en-US" sz="2000" spc="-1" strike="noStrike">
              <a:solidFill>
                <a:srgbClr val="000000"/>
              </a:solidFill>
              <a:latin typeface="Calibri"/>
            </a:endParaRPr>
          </a:p>
          <a:p>
            <a:pPr lvl="3" marL="1600200" indent="-228240">
              <a:lnSpc>
                <a:spcPct val="100000"/>
              </a:lnSpc>
              <a:spcBef>
                <a:spcPts val="360"/>
              </a:spcBef>
              <a:buClr>
                <a:srgbClr val="000000"/>
              </a:buClr>
              <a:buFont typeface="Arial"/>
              <a:buChar char="–"/>
            </a:pPr>
            <a:r>
              <a:rPr b="0" lang="en-US" sz="1800" spc="-1" strike="noStrike">
                <a:solidFill>
                  <a:srgbClr val="000000"/>
                </a:solidFill>
                <a:latin typeface="Calibri"/>
              </a:rPr>
              <a:t>Fourth level</a:t>
            </a:r>
            <a:endParaRPr b="0" lang="en-US" sz="1800" spc="-1" strike="noStrike">
              <a:solidFill>
                <a:srgbClr val="000000"/>
              </a:solidFill>
              <a:latin typeface="Calibri"/>
            </a:endParaRPr>
          </a:p>
          <a:p>
            <a:pPr lvl="4" marL="2057400" indent="-228240">
              <a:lnSpc>
                <a:spcPct val="100000"/>
              </a:lnSpc>
              <a:spcBef>
                <a:spcPts val="360"/>
              </a:spcBef>
              <a:buClr>
                <a:srgbClr val="000000"/>
              </a:buClr>
              <a:buFont typeface="Arial"/>
              <a:buChar char="»"/>
            </a:pPr>
            <a:r>
              <a:rPr b="0" lang="en-US" sz="1800" spc="-1" strike="noStrike">
                <a:solidFill>
                  <a:srgbClr val="000000"/>
                </a:solidFill>
                <a:latin typeface="Calibri"/>
              </a:rPr>
              <a:t>Fifth level</a:t>
            </a:r>
            <a:endParaRPr b="0" lang="en-US" sz="1800" spc="-1" strike="noStrike">
              <a:solidFill>
                <a:srgbClr val="000000"/>
              </a:solidFill>
              <a:latin typeface="Calibri"/>
            </a:endParaRPr>
          </a:p>
        </p:txBody>
      </p:sp>
      <p:sp>
        <p:nvSpPr>
          <p:cNvPr id="126" name="PlaceHolder 4"/>
          <p:cNvSpPr>
            <a:spLocks noGrp="1"/>
          </p:cNvSpPr>
          <p:nvPr>
            <p:ph type="dt"/>
          </p:nvPr>
        </p:nvSpPr>
        <p:spPr>
          <a:xfrm>
            <a:off x="457200" y="6356520"/>
            <a:ext cx="2133360" cy="364680"/>
          </a:xfrm>
          <a:prstGeom prst="rect">
            <a:avLst/>
          </a:prstGeom>
        </p:spPr>
        <p:txBody>
          <a:bodyPr anchor="ctr">
            <a:noAutofit/>
          </a:bodyPr>
          <a:p>
            <a:pPr>
              <a:lnSpc>
                <a:spcPct val="100000"/>
              </a:lnSpc>
            </a:pPr>
            <a:fld id="{39A08376-B30A-4902-B461-619CC23427E5}" type="datetime">
              <a:rPr b="0" lang="en-GB" sz="1200" spc="-1" strike="noStrike">
                <a:solidFill>
                  <a:srgbClr val="8b8b8b"/>
                </a:solidFill>
                <a:latin typeface="Calibri"/>
              </a:rPr>
              <a:t>22/04/20</a:t>
            </a:fld>
            <a:endParaRPr b="0" lang="en-GB" sz="1200" spc="-1" strike="noStrike">
              <a:latin typeface="Times New Roman"/>
            </a:endParaRPr>
          </a:p>
        </p:txBody>
      </p:sp>
      <p:sp>
        <p:nvSpPr>
          <p:cNvPr id="127" name="PlaceHolder 5"/>
          <p:cNvSpPr>
            <a:spLocks noGrp="1"/>
          </p:cNvSpPr>
          <p:nvPr>
            <p:ph type="ftr"/>
          </p:nvPr>
        </p:nvSpPr>
        <p:spPr>
          <a:xfrm>
            <a:off x="3124080" y="6356520"/>
            <a:ext cx="2895120" cy="364680"/>
          </a:xfrm>
          <a:prstGeom prst="rect">
            <a:avLst/>
          </a:prstGeom>
        </p:spPr>
        <p:txBody>
          <a:bodyPr anchor="ctr">
            <a:noAutofit/>
          </a:bodyPr>
          <a:p>
            <a:endParaRPr b="0" lang="en-GB" sz="2400" spc="-1" strike="noStrike">
              <a:latin typeface="Times New Roman"/>
            </a:endParaRPr>
          </a:p>
        </p:txBody>
      </p:sp>
      <p:sp>
        <p:nvSpPr>
          <p:cNvPr id="128" name="PlaceHolder 6"/>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830796A3-B009-40C2-A3B7-06E6861EEBAD}" type="slidenum">
              <a:rPr b="0" lang="en-GB" sz="1200" spc="-1" strike="noStrike">
                <a:solidFill>
                  <a:srgbClr val="8b8b8b"/>
                </a:solidFill>
                <a:latin typeface="Calibri"/>
              </a:rPr>
              <a:t>&lt;Foliennummer&gt;</a:t>
            </a:fld>
            <a:endParaRPr b="0" lang="en-GB"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5.wmf"/><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0.wmf"/><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image" Target="../media/image11.gif"/><Relationship Id="rId2"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40.xml"/><Relationship Id="rId3"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image" Target="../media/image14.wmf"/><Relationship Id="rId2" Type="http://schemas.openxmlformats.org/officeDocument/2006/relationships/audio" Target="../media/media15.wav"/><Relationship Id="rId3" Type="http://schemas.microsoft.com/office/2007/relationships/media" Target="../media/media15.wav"/><Relationship Id="rId4" Type="http://schemas.openxmlformats.org/officeDocument/2006/relationships/image" Target="../media/image16.png"/><Relationship Id="rId5"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image" Target="../media/image18.jpeg"/><Relationship Id="rId3" Type="http://schemas.openxmlformats.org/officeDocument/2006/relationships/slideLayout" Target="../slideLayouts/slideLayout40.xml"/><Relationship Id="rId4" Type="http://schemas.openxmlformats.org/officeDocument/2006/relationships/notesSlide" Target="../notesSlides/notesSlide16.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6.gif"/><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3.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5148000" y="1989000"/>
            <a:ext cx="3240000" cy="2448000"/>
          </a:xfrm>
          <a:prstGeom prst="cloudCallout">
            <a:avLst>
              <a:gd name="adj1" fmla="val -20833"/>
              <a:gd name="adj2" fmla="val 62500"/>
            </a:avLst>
          </a:prstGeom>
          <a:ln>
            <a:round/>
          </a:ln>
        </p:spPr>
        <p:style>
          <a:lnRef idx="2">
            <a:schemeClr val="accent1">
              <a:shade val="50000"/>
            </a:schemeClr>
          </a:lnRef>
          <a:fillRef idx="1">
            <a:schemeClr val="accent1"/>
          </a:fillRef>
          <a:effectRef idx="0">
            <a:schemeClr val="accent1"/>
          </a:effectRef>
          <a:fontRef idx="minor"/>
        </p:style>
      </p:sp>
      <p:sp>
        <p:nvSpPr>
          <p:cNvPr id="172" name="TextShape 2"/>
          <p:cNvSpPr txBox="1"/>
          <p:nvPr/>
        </p:nvSpPr>
        <p:spPr>
          <a:xfrm>
            <a:off x="683640" y="0"/>
            <a:ext cx="7772040" cy="1469520"/>
          </a:xfrm>
          <a:prstGeom prst="rect">
            <a:avLst/>
          </a:prstGeom>
          <a:noFill/>
          <a:ln>
            <a:noFill/>
          </a:ln>
        </p:spPr>
        <p:txBody>
          <a:bodyPr anchor="ctr">
            <a:normAutofit/>
          </a:bodyPr>
          <a:p>
            <a:pPr algn="ctr">
              <a:lnSpc>
                <a:spcPct val="100000"/>
              </a:lnSpc>
            </a:pPr>
            <a:r>
              <a:rPr b="1" lang="en-US" sz="7200" spc="-1" strike="noStrike">
                <a:solidFill>
                  <a:srgbClr val="ff0000"/>
                </a:solidFill>
                <a:latin typeface="Calibri"/>
              </a:rPr>
              <a:t>Democracy</a:t>
            </a:r>
            <a:endParaRPr b="0" lang="en-US" sz="7200" spc="-1" strike="noStrike">
              <a:solidFill>
                <a:srgbClr val="000000"/>
              </a:solidFill>
              <a:latin typeface="Calibri"/>
            </a:endParaRPr>
          </a:p>
        </p:txBody>
      </p:sp>
      <p:pic>
        <p:nvPicPr>
          <p:cNvPr id="173" name="Picture 5" descr="bd07123_[1]"/>
          <p:cNvPicPr/>
          <p:nvPr/>
        </p:nvPicPr>
        <p:blipFill>
          <a:blip r:embed="rId1"/>
          <a:stretch/>
        </p:blipFill>
        <p:spPr>
          <a:xfrm>
            <a:off x="107640" y="1676520"/>
            <a:ext cx="4503240" cy="3930120"/>
          </a:xfrm>
          <a:prstGeom prst="rect">
            <a:avLst/>
          </a:prstGeom>
          <a:ln>
            <a:noFill/>
          </a:ln>
        </p:spPr>
      </p:pic>
      <p:sp>
        <p:nvSpPr>
          <p:cNvPr id="174" name="CustomShape 3"/>
          <p:cNvSpPr/>
          <p:nvPr/>
        </p:nvSpPr>
        <p:spPr>
          <a:xfrm>
            <a:off x="5400000" y="2243880"/>
            <a:ext cx="2736000" cy="191916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GB" sz="2400" spc="-1" strike="noStrike">
                <a:solidFill>
                  <a:srgbClr val="000000"/>
                </a:solidFill>
                <a:latin typeface="Calibri"/>
              </a:rPr>
              <a:t>As we look at these slides – think about what makes democracy a good thing.</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TextShape 1"/>
          <p:cNvSpPr txBox="1"/>
          <p:nvPr/>
        </p:nvSpPr>
        <p:spPr>
          <a:xfrm>
            <a:off x="539640" y="907920"/>
            <a:ext cx="8229240" cy="4525560"/>
          </a:xfrm>
          <a:prstGeom prst="rect">
            <a:avLst/>
          </a:prstGeom>
          <a:noFill/>
          <a:ln>
            <a:noFill/>
          </a:ln>
        </p:spPr>
        <p:txBody>
          <a:bodyPr>
            <a:noAutofit/>
          </a:bodyPr>
          <a:p>
            <a:pPr marL="343080" indent="-342720">
              <a:lnSpc>
                <a:spcPct val="100000"/>
              </a:lnSpc>
              <a:spcBef>
                <a:spcPts val="720"/>
              </a:spcBef>
            </a:pPr>
            <a:r>
              <a:rPr b="0" lang="en-US" sz="3600" spc="-1" strike="noStrike">
                <a:solidFill>
                  <a:srgbClr val="000000"/>
                </a:solidFill>
                <a:latin typeface="Comic Sans MS"/>
              </a:rPr>
              <a:t>	</a:t>
            </a:r>
            <a:r>
              <a:rPr b="0" lang="en-US" sz="3600" spc="-1" strike="noStrike">
                <a:solidFill>
                  <a:srgbClr val="000000"/>
                </a:solidFill>
                <a:latin typeface="Comic Sans MS"/>
              </a:rPr>
              <a:t>We hold an </a:t>
            </a:r>
            <a:r>
              <a:rPr b="1" lang="en-US" sz="3600" spc="-1" strike="noStrike">
                <a:solidFill>
                  <a:srgbClr val="000000"/>
                </a:solidFill>
                <a:latin typeface="Comic Sans MS"/>
              </a:rPr>
              <a:t>election</a:t>
            </a:r>
            <a:r>
              <a:rPr b="0" lang="en-US" sz="3600" spc="-1" strike="noStrike">
                <a:solidFill>
                  <a:srgbClr val="000000"/>
                </a:solidFill>
                <a:latin typeface="Comic Sans MS"/>
              </a:rPr>
              <a:t> to choose someone to </a:t>
            </a:r>
            <a:r>
              <a:rPr b="1" lang="en-US" sz="3600" spc="-1" strike="noStrike">
                <a:solidFill>
                  <a:srgbClr val="000000"/>
                </a:solidFill>
                <a:latin typeface="Comic Sans MS"/>
              </a:rPr>
              <a:t>represent</a:t>
            </a:r>
            <a:r>
              <a:rPr b="0" lang="en-US" sz="3600" spc="-1" strike="noStrike">
                <a:solidFill>
                  <a:srgbClr val="000000"/>
                </a:solidFill>
                <a:latin typeface="Comic Sans MS"/>
              </a:rPr>
              <a:t> us.</a:t>
            </a:r>
            <a:endParaRPr b="0" lang="en-US" sz="3600" spc="-1" strike="noStrike">
              <a:solidFill>
                <a:srgbClr val="000000"/>
              </a:solidFill>
              <a:latin typeface="Calibri"/>
            </a:endParaRPr>
          </a:p>
        </p:txBody>
      </p:sp>
      <p:pic>
        <p:nvPicPr>
          <p:cNvPr id="193" name="Picture 5" descr="bd07123_[1]"/>
          <p:cNvPicPr/>
          <p:nvPr/>
        </p:nvPicPr>
        <p:blipFill>
          <a:blip r:embed="rId1"/>
          <a:stretch/>
        </p:blipFill>
        <p:spPr>
          <a:xfrm>
            <a:off x="2556000" y="2492280"/>
            <a:ext cx="4503240" cy="3930120"/>
          </a:xfrm>
          <a:prstGeom prst="rect">
            <a:avLst/>
          </a:prstGeom>
          <a:ln>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TextShape 1"/>
          <p:cNvSpPr txBox="1"/>
          <p:nvPr/>
        </p:nvSpPr>
        <p:spPr>
          <a:xfrm>
            <a:off x="179280" y="189000"/>
            <a:ext cx="8712000" cy="6453000"/>
          </a:xfrm>
          <a:prstGeom prst="rect">
            <a:avLst/>
          </a:prstGeom>
          <a:noFill/>
          <a:ln>
            <a:noFill/>
          </a:ln>
        </p:spPr>
        <p:txBody>
          <a:bodyPr>
            <a:noAutofit/>
          </a:bodyPr>
          <a:p>
            <a:pPr marL="343080" indent="-342720">
              <a:lnSpc>
                <a:spcPct val="90000"/>
              </a:lnSpc>
              <a:spcBef>
                <a:spcPts val="561"/>
              </a:spcBef>
            </a:pPr>
            <a:r>
              <a:rPr b="0" lang="en-US" sz="2800" spc="-1" strike="noStrike">
                <a:solidFill>
                  <a:srgbClr val="000000"/>
                </a:solidFill>
                <a:latin typeface="Calibri"/>
              </a:rPr>
              <a:t>	</a:t>
            </a:r>
            <a:endParaRPr b="0" lang="en-US" sz="2800" spc="-1" strike="noStrike">
              <a:solidFill>
                <a:srgbClr val="000000"/>
              </a:solidFill>
              <a:latin typeface="Calibri"/>
            </a:endParaRPr>
          </a:p>
          <a:p>
            <a:pPr marL="343080" indent="-342720">
              <a:lnSpc>
                <a:spcPct val="90000"/>
              </a:lnSpc>
              <a:spcBef>
                <a:spcPts val="641"/>
              </a:spcBef>
            </a:pPr>
            <a:r>
              <a:rPr b="0" lang="en-US" sz="3200" spc="-1" strike="noStrike">
                <a:solidFill>
                  <a:srgbClr val="000000"/>
                </a:solidFill>
                <a:latin typeface="Comic Sans MS"/>
              </a:rPr>
              <a:t>	</a:t>
            </a:r>
            <a:r>
              <a:rPr b="0" lang="en-US" sz="3200" spc="-1" strike="noStrike">
                <a:solidFill>
                  <a:srgbClr val="000000"/>
                </a:solidFill>
                <a:latin typeface="Comic Sans MS"/>
              </a:rPr>
              <a:t>Most </a:t>
            </a:r>
            <a:r>
              <a:rPr b="1" lang="en-US" sz="3200" spc="-1" strike="noStrike">
                <a:solidFill>
                  <a:srgbClr val="000000"/>
                </a:solidFill>
                <a:latin typeface="Comic Sans MS"/>
              </a:rPr>
              <a:t>candidates</a:t>
            </a:r>
            <a:r>
              <a:rPr b="0" lang="en-US" sz="3200" spc="-1" strike="noStrike">
                <a:solidFill>
                  <a:srgbClr val="000000"/>
                </a:solidFill>
                <a:latin typeface="Comic Sans MS"/>
              </a:rPr>
              <a:t> who ‘stand’ for election belong to </a:t>
            </a:r>
            <a:r>
              <a:rPr b="1" lang="en-US" sz="3200" spc="-1" strike="noStrike">
                <a:solidFill>
                  <a:srgbClr val="000000"/>
                </a:solidFill>
                <a:latin typeface="Comic Sans MS"/>
              </a:rPr>
              <a:t>a political party</a:t>
            </a:r>
            <a:r>
              <a:rPr b="0" lang="en-US" sz="3200" spc="-1" strike="noStrike">
                <a:solidFill>
                  <a:srgbClr val="000000"/>
                </a:solidFill>
                <a:latin typeface="Comic Sans MS"/>
              </a:rPr>
              <a:t>. </a:t>
            </a:r>
            <a:endParaRPr b="0" lang="en-US" sz="3200" spc="-1" strike="noStrike">
              <a:solidFill>
                <a:srgbClr val="000000"/>
              </a:solidFill>
              <a:latin typeface="Calibri"/>
            </a:endParaRPr>
          </a:p>
          <a:p>
            <a:pPr marL="343080" indent="-342720">
              <a:lnSpc>
                <a:spcPct val="90000"/>
              </a:lnSpc>
              <a:spcBef>
                <a:spcPts val="641"/>
              </a:spcBef>
            </a:pPr>
            <a:endParaRPr b="0" lang="en-US" sz="3200" spc="-1" strike="noStrike">
              <a:solidFill>
                <a:srgbClr val="000000"/>
              </a:solidFill>
              <a:latin typeface="Calibri"/>
            </a:endParaRPr>
          </a:p>
          <a:p>
            <a:pPr marL="343080" indent="-342720">
              <a:lnSpc>
                <a:spcPct val="90000"/>
              </a:lnSpc>
              <a:spcBef>
                <a:spcPts val="641"/>
              </a:spcBef>
            </a:pPr>
            <a:r>
              <a:rPr b="0" lang="en-US" sz="3200" spc="-1" strike="noStrike">
                <a:solidFill>
                  <a:srgbClr val="000000"/>
                </a:solidFill>
                <a:latin typeface="Comic Sans MS"/>
              </a:rPr>
              <a:t>	</a:t>
            </a:r>
            <a:r>
              <a:rPr b="0" lang="en-US" sz="3200" spc="-1" strike="noStrike">
                <a:solidFill>
                  <a:srgbClr val="000000"/>
                </a:solidFill>
                <a:latin typeface="Comic Sans MS"/>
              </a:rPr>
              <a:t>Together people who belong to the party agree on the changes they will make if they are elected. These are called </a:t>
            </a:r>
            <a:r>
              <a:rPr b="1" lang="en-US" sz="3200" spc="-1" strike="noStrike">
                <a:solidFill>
                  <a:srgbClr val="000000"/>
                </a:solidFill>
                <a:latin typeface="Comic Sans MS"/>
              </a:rPr>
              <a:t>policies.</a:t>
            </a:r>
            <a:r>
              <a:rPr b="0" lang="en-US" sz="3200" spc="-1" strike="noStrike">
                <a:solidFill>
                  <a:srgbClr val="000000"/>
                </a:solidFill>
                <a:latin typeface="Comic Sans MS"/>
              </a:rPr>
              <a:t> </a:t>
            </a:r>
            <a:endParaRPr b="0" lang="en-US" sz="3200" spc="-1" strike="noStrike">
              <a:solidFill>
                <a:srgbClr val="000000"/>
              </a:solidFill>
              <a:latin typeface="Calibri"/>
            </a:endParaRPr>
          </a:p>
          <a:p>
            <a:pPr marL="343080" indent="-342720">
              <a:lnSpc>
                <a:spcPct val="90000"/>
              </a:lnSpc>
              <a:spcBef>
                <a:spcPts val="641"/>
              </a:spcBef>
            </a:pPr>
            <a:r>
              <a:rPr b="0" lang="en-US" sz="3200" spc="-1" strike="noStrike">
                <a:solidFill>
                  <a:srgbClr val="000000"/>
                </a:solidFill>
                <a:latin typeface="Comic Sans MS"/>
              </a:rPr>
              <a:t>	</a:t>
            </a:r>
            <a:endParaRPr b="0" lang="en-US" sz="3200" spc="-1" strike="noStrike">
              <a:solidFill>
                <a:srgbClr val="000000"/>
              </a:solidFill>
              <a:latin typeface="Calibri"/>
            </a:endParaRPr>
          </a:p>
          <a:p>
            <a:pPr marL="343080" indent="-342720">
              <a:lnSpc>
                <a:spcPct val="90000"/>
              </a:lnSpc>
              <a:spcBef>
                <a:spcPts val="641"/>
              </a:spcBef>
            </a:pPr>
            <a:endParaRPr b="0" lang="en-US" sz="3200" spc="-1" strike="noStrike">
              <a:solidFill>
                <a:srgbClr val="000000"/>
              </a:solidFill>
              <a:latin typeface="Calibri"/>
            </a:endParaRPr>
          </a:p>
          <a:p>
            <a:pPr marL="343080" indent="-342720">
              <a:lnSpc>
                <a:spcPct val="90000"/>
              </a:lnSpc>
              <a:spcBef>
                <a:spcPts val="641"/>
              </a:spcBef>
            </a:pPr>
            <a:r>
              <a:rPr b="0" lang="en-US" sz="3200" spc="-1" strike="noStrike">
                <a:solidFill>
                  <a:srgbClr val="000000"/>
                </a:solidFill>
                <a:latin typeface="Comic Sans MS"/>
              </a:rPr>
              <a:t>	</a:t>
            </a:r>
            <a:r>
              <a:rPr b="1" lang="en-US" sz="3200" spc="-1" strike="noStrike">
                <a:solidFill>
                  <a:srgbClr val="ff0000"/>
                </a:solidFill>
                <a:latin typeface="Comic Sans MS"/>
              </a:rPr>
              <a:t>Can you name the three main political parties and their leaders?</a:t>
            </a:r>
            <a:endParaRPr b="0" lang="en-US" sz="3200" spc="-1" strike="noStrike">
              <a:solidFill>
                <a:srgbClr val="000000"/>
              </a:solidFill>
              <a:latin typeface="Calibri"/>
            </a:endParaRPr>
          </a:p>
          <a:p>
            <a:pPr marL="343080" indent="-342720">
              <a:lnSpc>
                <a:spcPct val="90000"/>
              </a:lnSpc>
              <a:spcBef>
                <a:spcPts val="641"/>
              </a:spcBef>
            </a:pP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nodeType="clickEffect" fill="hold">
                      <p:stCondLst>
                        <p:cond delay="0"/>
                      </p:stCondLst>
                      <p:childTnLst>
                        <p:par>
                          <p:cTn id="4" nodeType="withEffect" fill="hold">
                            <p:stCondLst>
                              <p:cond delay="0"/>
                            </p:stCondLst>
                            <p:childTnLst>
                              <p:par>
                                <p:cTn id="5" nodeType="afterEffect" fill="hold" presetClass="entr" presetID="2" presetSubtype="4">
                                  <p:stCondLst>
                                    <p:cond delay="5500"/>
                                  </p:stCondLst>
                                  <p:childTnLst>
                                    <p:set>
                                      <p:cBhvr>
                                        <p:cTn id="6" dur="1" fill="hold">
                                          <p:stCondLst>
                                            <p:cond delay="0"/>
                                          </p:stCondLst>
                                        </p:cTn>
                                        <p:tgtEl>
                                          <p:spTgt spid="194">
                                            <p:txEl>
                                              <p:pRg st="6" end="6"/>
                                            </p:txEl>
                                          </p:spTgt>
                                        </p:tgtEl>
                                        <p:attrNameLst>
                                          <p:attrName>style.visibility</p:attrName>
                                        </p:attrNameLst>
                                      </p:cBhvr>
                                      <p:to>
                                        <p:strVal val="visible"/>
                                      </p:to>
                                    </p:set>
                                    <p:anim calcmode="lin" valueType="num">
                                      <p:cBhvr additive="repl">
                                        <p:cTn id="7" dur="2000" fill="hold"/>
                                        <p:tgtEl>
                                          <p:spTgt spid="194">
                                            <p:txEl>
                                              <p:pRg st="6" end="6"/>
                                            </p:txEl>
                                          </p:spTgt>
                                        </p:tgtEl>
                                        <p:attrNameLst>
                                          <p:attrName>ppt_x</p:attrName>
                                        </p:attrNameLst>
                                      </p:cBhvr>
                                      <p:tavLst>
                                        <p:tav tm="0">
                                          <p:val>
                                            <p:strVal val="#ppt_x"/>
                                          </p:val>
                                        </p:tav>
                                        <p:tav tm="100000">
                                          <p:val>
                                            <p:strVal val="#ppt_x"/>
                                          </p:val>
                                        </p:tav>
                                      </p:tavLst>
                                    </p:anim>
                                    <p:anim calcmode="lin" valueType="num">
                                      <p:cBhvr additive="repl">
                                        <p:cTn id="8" dur="2000" fill="hold"/>
                                        <p:tgtEl>
                                          <p:spTgt spid="19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TextShape 1"/>
          <p:cNvSpPr txBox="1"/>
          <p:nvPr/>
        </p:nvSpPr>
        <p:spPr>
          <a:xfrm>
            <a:off x="395280" y="2565360"/>
            <a:ext cx="8229240" cy="4525560"/>
          </a:xfrm>
          <a:prstGeom prst="rect">
            <a:avLst/>
          </a:prstGeom>
          <a:noFill/>
          <a:ln>
            <a:noFill/>
          </a:ln>
        </p:spPr>
        <p:txBody>
          <a:bodyPr>
            <a:noAutofit/>
          </a:bodyPr>
          <a:p>
            <a:pPr marL="343080" indent="-342720">
              <a:lnSpc>
                <a:spcPct val="100000"/>
              </a:lnSpc>
              <a:spcBef>
                <a:spcPts val="641"/>
              </a:spcBef>
            </a:pPr>
            <a:endParaRPr b="0" lang="en-US" sz="3200" spc="-1" strike="noStrike">
              <a:solidFill>
                <a:srgbClr val="000000"/>
              </a:solidFill>
              <a:latin typeface="Calibri"/>
            </a:endParaRPr>
          </a:p>
          <a:p>
            <a:pPr marL="343080" indent="-342720">
              <a:lnSpc>
                <a:spcPct val="100000"/>
              </a:lnSpc>
              <a:spcBef>
                <a:spcPts val="641"/>
              </a:spcBef>
            </a:pPr>
            <a:r>
              <a:rPr b="0" lang="en-US" sz="3200" spc="-1" strike="noStrike">
                <a:solidFill>
                  <a:srgbClr val="000000"/>
                </a:solidFill>
                <a:latin typeface="Calibri"/>
              </a:rPr>
              <a:t>	</a:t>
            </a:r>
            <a:r>
              <a:rPr b="0" lang="en-US" sz="3200" spc="-1" strike="noStrike">
                <a:solidFill>
                  <a:srgbClr val="000000"/>
                </a:solidFill>
                <a:latin typeface="Comic Sans MS"/>
              </a:rPr>
              <a:t>Every citizen should listen to the views of the different parties and candidates, and then make his or her own decision on whom to support.</a:t>
            </a:r>
            <a:endParaRPr b="0" lang="en-US" sz="3200" spc="-1" strike="noStrike">
              <a:solidFill>
                <a:srgbClr val="000000"/>
              </a:solidFill>
              <a:latin typeface="Calibri"/>
            </a:endParaRPr>
          </a:p>
          <a:p>
            <a:pPr>
              <a:lnSpc>
                <a:spcPct val="100000"/>
              </a:lnSpc>
              <a:spcBef>
                <a:spcPts val="641"/>
              </a:spcBef>
            </a:pPr>
            <a:endParaRPr b="0" lang="en-US" sz="3200" spc="-1" strike="noStrike">
              <a:solidFill>
                <a:srgbClr val="000000"/>
              </a:solidFill>
              <a:latin typeface="Calibri"/>
            </a:endParaRPr>
          </a:p>
        </p:txBody>
      </p:sp>
      <p:pic>
        <p:nvPicPr>
          <p:cNvPr id="196" name="Picture 4" descr=""/>
          <p:cNvPicPr/>
          <p:nvPr/>
        </p:nvPicPr>
        <p:blipFill>
          <a:blip r:embed="rId1"/>
          <a:stretch/>
        </p:blipFill>
        <p:spPr>
          <a:xfrm>
            <a:off x="2268360" y="765000"/>
            <a:ext cx="4914720" cy="2246040"/>
          </a:xfrm>
          <a:prstGeom prst="rect">
            <a:avLst/>
          </a:prstGeom>
          <a:ln>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TextShape 1"/>
          <p:cNvSpPr txBox="1"/>
          <p:nvPr/>
        </p:nvSpPr>
        <p:spPr>
          <a:xfrm>
            <a:off x="250920" y="404640"/>
            <a:ext cx="5400360" cy="6453000"/>
          </a:xfrm>
          <a:prstGeom prst="rect">
            <a:avLst/>
          </a:prstGeom>
          <a:noFill/>
          <a:ln>
            <a:noFill/>
          </a:ln>
        </p:spPr>
        <p:txBody>
          <a:bodyPr>
            <a:noAutofit/>
          </a:bodyPr>
          <a:p>
            <a:pPr marL="343080" indent="-342720">
              <a:lnSpc>
                <a:spcPct val="80000"/>
              </a:lnSpc>
              <a:spcBef>
                <a:spcPts val="561"/>
              </a:spcBef>
            </a:pPr>
            <a:r>
              <a:rPr b="0" lang="en-US" sz="2800" spc="-1" strike="noStrike">
                <a:solidFill>
                  <a:srgbClr val="000000"/>
                </a:solidFill>
                <a:latin typeface="Comic Sans MS"/>
              </a:rPr>
              <a:t>	</a:t>
            </a:r>
            <a:r>
              <a:rPr b="0" lang="en-US" sz="2800" spc="-1" strike="noStrike">
                <a:solidFill>
                  <a:srgbClr val="000000"/>
                </a:solidFill>
                <a:latin typeface="Comic Sans MS"/>
              </a:rPr>
              <a:t>Each person (voter) </a:t>
            </a:r>
            <a:r>
              <a:rPr b="1" lang="en-US" sz="2800" spc="-1" strike="noStrike">
                <a:solidFill>
                  <a:srgbClr val="000000"/>
                </a:solidFill>
                <a:latin typeface="Comic Sans MS"/>
              </a:rPr>
              <a:t>votes </a:t>
            </a:r>
            <a:r>
              <a:rPr b="0" lang="en-US" sz="2800" spc="-1" strike="noStrike">
                <a:solidFill>
                  <a:srgbClr val="000000"/>
                </a:solidFill>
                <a:latin typeface="Comic Sans MS"/>
              </a:rPr>
              <a:t> (‘casts a ballot’) for the candidate of his or her choice. S/he does this by putting a cross X beside the person’s name on the </a:t>
            </a:r>
            <a:r>
              <a:rPr b="1" lang="en-US" sz="2800" spc="-1" strike="noStrike">
                <a:solidFill>
                  <a:srgbClr val="000000"/>
                </a:solidFill>
                <a:latin typeface="Comic Sans MS"/>
              </a:rPr>
              <a:t>ballot paper</a:t>
            </a:r>
            <a:r>
              <a:rPr b="0" lang="en-US" sz="2800" spc="-1" strike="noStrike">
                <a:solidFill>
                  <a:srgbClr val="000000"/>
                </a:solidFill>
                <a:latin typeface="Comic Sans MS"/>
              </a:rPr>
              <a:t>. </a:t>
            </a:r>
            <a:endParaRPr b="0" lang="en-US" sz="2800" spc="-1" strike="noStrike">
              <a:solidFill>
                <a:srgbClr val="000000"/>
              </a:solidFill>
              <a:latin typeface="Calibri"/>
            </a:endParaRPr>
          </a:p>
          <a:p>
            <a:pPr marL="343080" indent="-342720">
              <a:lnSpc>
                <a:spcPct val="80000"/>
              </a:lnSpc>
              <a:spcBef>
                <a:spcPts val="561"/>
              </a:spcBef>
            </a:pPr>
            <a:endParaRPr b="0" lang="en-US" sz="2800" spc="-1" strike="noStrike">
              <a:solidFill>
                <a:srgbClr val="000000"/>
              </a:solidFill>
              <a:latin typeface="Calibri"/>
            </a:endParaRPr>
          </a:p>
          <a:p>
            <a:pPr marL="343080" indent="-342720">
              <a:lnSpc>
                <a:spcPct val="80000"/>
              </a:lnSpc>
              <a:spcBef>
                <a:spcPts val="561"/>
              </a:spcBef>
            </a:pPr>
            <a:endParaRPr b="0" lang="en-US" sz="2800" spc="-1" strike="noStrike">
              <a:solidFill>
                <a:srgbClr val="000000"/>
              </a:solidFill>
              <a:latin typeface="Calibri"/>
            </a:endParaRPr>
          </a:p>
          <a:p>
            <a:pPr marL="343080" indent="-342720">
              <a:lnSpc>
                <a:spcPct val="80000"/>
              </a:lnSpc>
              <a:spcBef>
                <a:spcPts val="561"/>
              </a:spcBef>
            </a:pPr>
            <a:r>
              <a:rPr b="0" lang="en-US" sz="2800" spc="-1" strike="noStrike">
                <a:solidFill>
                  <a:srgbClr val="000000"/>
                </a:solidFill>
                <a:latin typeface="Comic Sans MS"/>
              </a:rPr>
              <a:t>	</a:t>
            </a:r>
            <a:r>
              <a:rPr b="0" lang="en-US" sz="2800" spc="-1" strike="noStrike">
                <a:solidFill>
                  <a:srgbClr val="000000"/>
                </a:solidFill>
                <a:latin typeface="Comic Sans MS"/>
              </a:rPr>
              <a:t>People cast their ballots in a booth so that no one can see who they are voting for. This is called a ‘secret ballot’.</a:t>
            </a:r>
            <a:endParaRPr b="0" lang="en-US" sz="2800" spc="-1" strike="noStrike">
              <a:solidFill>
                <a:srgbClr val="000000"/>
              </a:solidFill>
              <a:latin typeface="Calibri"/>
            </a:endParaRPr>
          </a:p>
          <a:p>
            <a:pPr marL="343080" indent="-342720" algn="ctr">
              <a:lnSpc>
                <a:spcPct val="80000"/>
              </a:lnSpc>
              <a:spcBef>
                <a:spcPts val="561"/>
              </a:spcBef>
            </a:pPr>
            <a:r>
              <a:rPr b="0" lang="en-US" sz="2800" spc="-1" strike="noStrike">
                <a:solidFill>
                  <a:srgbClr val="000000"/>
                </a:solidFill>
                <a:latin typeface="Comic Sans MS"/>
              </a:rPr>
              <a:t>	</a:t>
            </a:r>
            <a:r>
              <a:rPr b="0" lang="en-US" sz="2800" spc="-1" strike="noStrike">
                <a:solidFill>
                  <a:srgbClr val="000000"/>
                </a:solidFill>
                <a:latin typeface="Comic Sans MS"/>
              </a:rPr>
              <a:t>	</a:t>
            </a:r>
            <a:endParaRPr b="0" lang="en-US" sz="2800" spc="-1" strike="noStrike">
              <a:solidFill>
                <a:srgbClr val="000000"/>
              </a:solidFill>
              <a:latin typeface="Calibri"/>
            </a:endParaRPr>
          </a:p>
          <a:p>
            <a:pPr marL="343080" indent="-342720">
              <a:lnSpc>
                <a:spcPct val="80000"/>
              </a:lnSpc>
              <a:spcBef>
                <a:spcPts val="561"/>
              </a:spcBef>
            </a:pPr>
            <a:endParaRPr b="0" lang="en-US" sz="2800" spc="-1" strike="noStrike">
              <a:solidFill>
                <a:srgbClr val="000000"/>
              </a:solidFill>
              <a:latin typeface="Calibri"/>
            </a:endParaRPr>
          </a:p>
        </p:txBody>
      </p:sp>
      <p:sp>
        <p:nvSpPr>
          <p:cNvPr id="198" name="CustomShape 2"/>
          <p:cNvSpPr/>
          <p:nvPr/>
        </p:nvSpPr>
        <p:spPr>
          <a:xfrm>
            <a:off x="5940360" y="1628640"/>
            <a:ext cx="2808000" cy="4536720"/>
          </a:xfrm>
          <a:prstGeom prst="bevel">
            <a:avLst>
              <a:gd name="adj" fmla="val 12500"/>
            </a:avLst>
          </a:prstGeom>
          <a:solidFill>
            <a:srgbClr val="cc9900"/>
          </a:solidFill>
          <a:ln w="9360">
            <a:solidFill>
              <a:schemeClr val="tx1"/>
            </a:solidFill>
            <a:miter/>
          </a:ln>
        </p:spPr>
        <p:style>
          <a:lnRef idx="0"/>
          <a:fillRef idx="0"/>
          <a:effectRef idx="0"/>
          <a:fontRef idx="minor"/>
        </p:style>
      </p:sp>
      <p:sp>
        <p:nvSpPr>
          <p:cNvPr id="199" name="CustomShape 3"/>
          <p:cNvSpPr/>
          <p:nvPr/>
        </p:nvSpPr>
        <p:spPr>
          <a:xfrm>
            <a:off x="6012000" y="1989000"/>
            <a:ext cx="2663640" cy="4177800"/>
          </a:xfrm>
          <a:prstGeom prst="rect">
            <a:avLst/>
          </a:prstGeom>
          <a:solidFill>
            <a:schemeClr val="bg1"/>
          </a:solidFill>
          <a:ln w="9360">
            <a:solidFill>
              <a:schemeClr val="tx1"/>
            </a:solidFill>
            <a:miter/>
          </a:ln>
        </p:spPr>
        <p:style>
          <a:lnRef idx="0"/>
          <a:fillRef idx="0"/>
          <a:effectRef idx="0"/>
          <a:fontRef idx="minor"/>
        </p:style>
      </p:sp>
      <p:pic>
        <p:nvPicPr>
          <p:cNvPr id="200" name="Picture 6" descr=""/>
          <p:cNvPicPr/>
          <p:nvPr/>
        </p:nvPicPr>
        <p:blipFill>
          <a:blip r:embed="rId1"/>
          <a:stretch/>
        </p:blipFill>
        <p:spPr>
          <a:xfrm>
            <a:off x="6156360" y="2781360"/>
            <a:ext cx="2376000" cy="3311280"/>
          </a:xfrm>
          <a:prstGeom prst="rect">
            <a:avLst/>
          </a:prstGeom>
          <a:ln>
            <a:noFill/>
          </a:ln>
        </p:spPr>
      </p:pic>
      <p:sp>
        <p:nvSpPr>
          <p:cNvPr id="201" name="CustomShape 4"/>
          <p:cNvSpPr/>
          <p:nvPr/>
        </p:nvSpPr>
        <p:spPr>
          <a:xfrm>
            <a:off x="6012000" y="1628640"/>
            <a:ext cx="2663640" cy="2952360"/>
          </a:xfrm>
          <a:prstGeom prst="rect">
            <a:avLst/>
          </a:prstGeom>
          <a:pattFill prst="dkVert">
            <a:fgClr>
              <a:srgbClr val="008000"/>
            </a:fgClr>
            <a:bgClr>
              <a:srgbClr val="800080"/>
            </a:bgClr>
          </a:pattFill>
          <a:ln w="9360">
            <a:solidFill>
              <a:schemeClr val="tx1"/>
            </a:solidFill>
            <a:miter/>
          </a:ln>
        </p:spPr>
        <p:style>
          <a:lnRef idx="0"/>
          <a:fillRef idx="0"/>
          <a:effectRef idx="0"/>
          <a:fontRef idx="minor"/>
        </p:style>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childTnLst>
                  <p:par>
                    <p:cTn id="11" nodeType="clickEffect" fill="hold">
                      <p:stCondLst>
                        <p:cond delay="0"/>
                      </p:stCondLst>
                      <p:childTnLst>
                        <p:par>
                          <p:cTn id="12" nodeType="withEffect" fill="hold">
                            <p:stCondLst>
                              <p:cond delay="0"/>
                            </p:stCondLst>
                            <p:childTnLst>
                              <p:par>
                                <p:cTn id="13" nodeType="afterEffect" fill="hold" presetClass="entr" presetID="16" presetSubtype="21">
                                  <p:stCondLst>
                                    <p:cond delay="0"/>
                                  </p:stCondLst>
                                  <p:childTnLst>
                                    <p:set>
                                      <p:cBhvr>
                                        <p:cTn id="14" dur="1" fill="hold">
                                          <p:stCondLst>
                                            <p:cond delay="0"/>
                                          </p:stCondLst>
                                        </p:cTn>
                                        <p:tgtEl>
                                          <p:spTgt spid="201"/>
                                        </p:tgtEl>
                                        <p:attrNameLst>
                                          <p:attrName>style.visibility</p:attrName>
                                        </p:attrNameLst>
                                      </p:cBhvr>
                                      <p:to>
                                        <p:strVal val="visible"/>
                                      </p:to>
                                    </p:set>
                                    <p:animEffect filter="barn(inVertical)" transition="in">
                                      <p:cBhvr additive="repl">
                                        <p:cTn id="15" dur="2000"/>
                                        <p:tgtEl>
                                          <p:spTgt spid="201"/>
                                        </p:tgtEl>
                                      </p:cBhvr>
                                    </p:animEffect>
                                  </p:childTnLst>
                                </p:cTn>
                              </p:par>
                            </p:childTnLst>
                          </p:cTn>
                        </p:par>
                        <p:par>
                          <p:cTn id="16" nodeType="afterEffect" fill="hold">
                            <p:stCondLst>
                              <p:cond delay="2000"/>
                            </p:stCondLst>
                            <p:childTnLst>
                              <p:par>
                                <p:cTn id="17" nodeType="afterEffect" fill="hold" presetClass="entr" presetID="2" presetSubtype="4">
                                  <p:stCondLst>
                                    <p:cond delay="4000"/>
                                  </p:stCondLst>
                                  <p:childTnLst>
                                    <p:set>
                                      <p:cBhvr>
                                        <p:cTn id="18" dur="1" fill="hold">
                                          <p:stCondLst>
                                            <p:cond delay="0"/>
                                          </p:stCondLst>
                                        </p:cTn>
                                        <p:tgtEl>
                                          <p:spTgt spid="197">
                                            <p:txEl>
                                              <p:pRg st="4" end="4"/>
                                            </p:txEl>
                                          </p:spTgt>
                                        </p:tgtEl>
                                        <p:attrNameLst>
                                          <p:attrName>style.visibility</p:attrName>
                                        </p:attrNameLst>
                                      </p:cBhvr>
                                      <p:to>
                                        <p:strVal val="visible"/>
                                      </p:to>
                                    </p:set>
                                    <p:anim calcmode="lin" valueType="num">
                                      <p:cBhvr additive="repl">
                                        <p:cTn id="19" dur="2000" fill="hold"/>
                                        <p:tgtEl>
                                          <p:spTgt spid="197">
                                            <p:txEl>
                                              <p:pRg st="4" end="4"/>
                                            </p:txEl>
                                          </p:spTgt>
                                        </p:tgtEl>
                                        <p:attrNameLst>
                                          <p:attrName>ppt_x</p:attrName>
                                        </p:attrNameLst>
                                      </p:cBhvr>
                                      <p:tavLst>
                                        <p:tav tm="0">
                                          <p:val>
                                            <p:strVal val="#ppt_x"/>
                                          </p:val>
                                        </p:tav>
                                        <p:tav tm="100000">
                                          <p:val>
                                            <p:strVal val="#ppt_x"/>
                                          </p:val>
                                        </p:tav>
                                      </p:tavLst>
                                    </p:anim>
                                    <p:anim calcmode="lin" valueType="num">
                                      <p:cBhvr additive="repl">
                                        <p:cTn id="20" dur="2000" fill="hold"/>
                                        <p:tgtEl>
                                          <p:spTgt spid="19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TextShape 1"/>
          <p:cNvSpPr txBox="1"/>
          <p:nvPr/>
        </p:nvSpPr>
        <p:spPr>
          <a:xfrm>
            <a:off x="456480" y="31680"/>
            <a:ext cx="8227800" cy="1144440"/>
          </a:xfrm>
          <a:prstGeom prst="rect">
            <a:avLst/>
          </a:prstGeom>
          <a:noFill/>
          <a:ln>
            <a:noFill/>
          </a:ln>
        </p:spPr>
        <p:txBody>
          <a:bodyPr tIns="35280" anchor="ctr">
            <a:noAutofit/>
          </a:bodyPr>
          <a:p>
            <a:pPr algn="ctr">
              <a:lnSpc>
                <a:spcPct val="100000"/>
              </a:lnSpc>
            </a:pPr>
            <a:r>
              <a:rPr b="1" lang="en-US" sz="4400" spc="-1" strike="noStrike">
                <a:solidFill>
                  <a:srgbClr val="000000"/>
                </a:solidFill>
                <a:latin typeface="Calibri"/>
              </a:rPr>
              <a:t>Democracy Today</a:t>
            </a:r>
            <a:endParaRPr b="0" lang="en-US" sz="4400" spc="-1" strike="noStrike">
              <a:solidFill>
                <a:srgbClr val="000000"/>
              </a:solidFill>
              <a:latin typeface="Calibri"/>
            </a:endParaRPr>
          </a:p>
        </p:txBody>
      </p:sp>
      <p:sp>
        <p:nvSpPr>
          <p:cNvPr id="203" name="TextShape 2"/>
          <p:cNvSpPr txBox="1"/>
          <p:nvPr/>
        </p:nvSpPr>
        <p:spPr>
          <a:xfrm>
            <a:off x="456480" y="1077120"/>
            <a:ext cx="8230680" cy="4525920"/>
          </a:xfrm>
          <a:prstGeom prst="rect">
            <a:avLst/>
          </a:prstGeom>
          <a:noFill/>
          <a:ln>
            <a:noFill/>
          </a:ln>
        </p:spPr>
        <p:txBody>
          <a:bodyPr>
            <a:normAutofit/>
          </a:bodyPr>
          <a:p>
            <a:pPr marL="391680" indent="-290520" algn="ctr">
              <a:lnSpc>
                <a:spcPct val="100000"/>
              </a:lnSpc>
              <a:spcBef>
                <a:spcPts val="879"/>
              </a:spcBef>
            </a:pPr>
            <a:r>
              <a:rPr b="0" lang="en-US" sz="4400" spc="-1" strike="noStrike">
                <a:solidFill>
                  <a:srgbClr val="000000"/>
                </a:solidFill>
                <a:latin typeface="Calibri"/>
              </a:rPr>
              <a:t>All men and all women over 18 can vote!</a:t>
            </a:r>
            <a:endParaRPr b="0" lang="en-US" sz="4400" spc="-1" strike="noStrike">
              <a:solidFill>
                <a:srgbClr val="000000"/>
              </a:solidFill>
              <a:latin typeface="Calibri"/>
            </a:endParaRPr>
          </a:p>
        </p:txBody>
      </p:sp>
      <p:pic>
        <p:nvPicPr>
          <p:cNvPr id="204" name="Picture 3" descr=""/>
          <p:cNvPicPr/>
          <p:nvPr/>
        </p:nvPicPr>
        <p:blipFill>
          <a:blip r:embed="rId1"/>
          <a:stretch/>
        </p:blipFill>
        <p:spPr>
          <a:xfrm>
            <a:off x="1697760" y="2493000"/>
            <a:ext cx="5748120" cy="3232800"/>
          </a:xfrm>
          <a:prstGeom prst="rect">
            <a:avLst/>
          </a:prstGeom>
          <a:ln>
            <a:noFill/>
          </a:ln>
        </p:spPr>
      </p:pic>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TextShape 1"/>
          <p:cNvSpPr txBox="1"/>
          <p:nvPr/>
        </p:nvSpPr>
        <p:spPr>
          <a:xfrm>
            <a:off x="468360" y="1197000"/>
            <a:ext cx="8229240" cy="4525560"/>
          </a:xfrm>
          <a:prstGeom prst="rect">
            <a:avLst/>
          </a:prstGeom>
          <a:noFill/>
          <a:ln>
            <a:noFill/>
          </a:ln>
        </p:spPr>
        <p:txBody>
          <a:bodyPr>
            <a:noAutofit/>
          </a:bodyPr>
          <a:p>
            <a:pPr marL="343080" indent="-342720">
              <a:lnSpc>
                <a:spcPct val="100000"/>
              </a:lnSpc>
              <a:spcBef>
                <a:spcPts val="641"/>
              </a:spcBef>
            </a:pPr>
            <a:r>
              <a:rPr b="0" lang="en-US" sz="3200" spc="-1" strike="noStrike">
                <a:solidFill>
                  <a:srgbClr val="000000"/>
                </a:solidFill>
                <a:latin typeface="Comic Sans MS"/>
              </a:rPr>
              <a:t>	</a:t>
            </a:r>
            <a:r>
              <a:rPr b="0" lang="en-US" sz="3200" spc="-1" strike="noStrike">
                <a:solidFill>
                  <a:srgbClr val="000000"/>
                </a:solidFill>
                <a:latin typeface="Comic Sans MS"/>
              </a:rPr>
              <a:t>At the end of the Election Day the votes are added up and the candidate with the highest number of votes (the </a:t>
            </a:r>
            <a:r>
              <a:rPr b="1" lang="en-US" sz="3200" spc="-1" strike="noStrike">
                <a:solidFill>
                  <a:srgbClr val="000000"/>
                </a:solidFill>
                <a:latin typeface="Comic Sans MS"/>
              </a:rPr>
              <a:t>majority</a:t>
            </a:r>
            <a:r>
              <a:rPr b="0" lang="en-US" sz="3200" spc="-1" strike="noStrike">
                <a:solidFill>
                  <a:srgbClr val="000000"/>
                </a:solidFill>
                <a:latin typeface="Comic Sans MS"/>
              </a:rPr>
              <a:t>) is declared the winner.</a:t>
            </a:r>
            <a:endParaRPr b="0" lang="en-US" sz="3200" spc="-1" strike="noStrike">
              <a:solidFill>
                <a:srgbClr val="000000"/>
              </a:solidFill>
              <a:latin typeface="Calibri"/>
            </a:endParaRPr>
          </a:p>
          <a:p>
            <a:pPr marL="343080" indent="-342720">
              <a:lnSpc>
                <a:spcPct val="100000"/>
              </a:lnSpc>
              <a:spcBef>
                <a:spcPts val="641"/>
              </a:spcBef>
            </a:pPr>
            <a:r>
              <a:rPr b="0" lang="en-US" sz="3200" spc="-1" strike="noStrike">
                <a:solidFill>
                  <a:srgbClr val="000000"/>
                </a:solidFill>
                <a:latin typeface="Comic Sans MS"/>
              </a:rPr>
              <a:t>	</a:t>
            </a:r>
            <a:endParaRPr b="0" lang="en-US" sz="3200" spc="-1" strike="noStrike">
              <a:solidFill>
                <a:srgbClr val="000000"/>
              </a:solidFill>
              <a:latin typeface="Calibri"/>
            </a:endParaRPr>
          </a:p>
        </p:txBody>
      </p:sp>
      <p:sp>
        <p:nvSpPr>
          <p:cNvPr id="206" name="CustomShape 2"/>
          <p:cNvSpPr/>
          <p:nvPr/>
        </p:nvSpPr>
        <p:spPr>
          <a:xfrm>
            <a:off x="826920" y="486900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07" name="CustomShape 3"/>
          <p:cNvSpPr/>
          <p:nvPr/>
        </p:nvSpPr>
        <p:spPr>
          <a:xfrm>
            <a:off x="971640" y="494172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08" name="CustomShape 4"/>
          <p:cNvSpPr/>
          <p:nvPr/>
        </p:nvSpPr>
        <p:spPr>
          <a:xfrm>
            <a:off x="3203640" y="4797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09" name="CustomShape 5"/>
          <p:cNvSpPr/>
          <p:nvPr/>
        </p:nvSpPr>
        <p:spPr>
          <a:xfrm>
            <a:off x="1042920" y="5013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0" name="CustomShape 6"/>
          <p:cNvSpPr/>
          <p:nvPr/>
        </p:nvSpPr>
        <p:spPr>
          <a:xfrm>
            <a:off x="1187280" y="5013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1" name="CustomShape 7"/>
          <p:cNvSpPr/>
          <p:nvPr/>
        </p:nvSpPr>
        <p:spPr>
          <a:xfrm>
            <a:off x="3276720" y="494172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2" name="CustomShape 8"/>
          <p:cNvSpPr/>
          <p:nvPr/>
        </p:nvSpPr>
        <p:spPr>
          <a:xfrm>
            <a:off x="5435640" y="4797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3" name="CustomShape 9"/>
          <p:cNvSpPr/>
          <p:nvPr/>
        </p:nvSpPr>
        <p:spPr>
          <a:xfrm>
            <a:off x="5364000" y="4797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4" name="CustomShape 10"/>
          <p:cNvSpPr/>
          <p:nvPr/>
        </p:nvSpPr>
        <p:spPr>
          <a:xfrm>
            <a:off x="1042920" y="508464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5" name="CustomShape 11"/>
          <p:cNvSpPr/>
          <p:nvPr/>
        </p:nvSpPr>
        <p:spPr>
          <a:xfrm>
            <a:off x="5508720" y="5013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6" name="CustomShape 12"/>
          <p:cNvSpPr/>
          <p:nvPr/>
        </p:nvSpPr>
        <p:spPr>
          <a:xfrm>
            <a:off x="3419640" y="4797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7" name="CustomShape 13"/>
          <p:cNvSpPr/>
          <p:nvPr/>
        </p:nvSpPr>
        <p:spPr>
          <a:xfrm>
            <a:off x="1116000" y="5229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8" name="CustomShape 14"/>
          <p:cNvSpPr/>
          <p:nvPr/>
        </p:nvSpPr>
        <p:spPr>
          <a:xfrm>
            <a:off x="3492360" y="494172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19" name="CustomShape 15"/>
          <p:cNvSpPr/>
          <p:nvPr/>
        </p:nvSpPr>
        <p:spPr>
          <a:xfrm>
            <a:off x="5580000" y="494172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0" name="CustomShape 16"/>
          <p:cNvSpPr/>
          <p:nvPr/>
        </p:nvSpPr>
        <p:spPr>
          <a:xfrm>
            <a:off x="3419640" y="4797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1" name="CustomShape 17"/>
          <p:cNvSpPr/>
          <p:nvPr/>
        </p:nvSpPr>
        <p:spPr>
          <a:xfrm>
            <a:off x="3492360" y="472428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2" name="CustomShape 18"/>
          <p:cNvSpPr/>
          <p:nvPr/>
        </p:nvSpPr>
        <p:spPr>
          <a:xfrm>
            <a:off x="3348000" y="472428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3" name="CustomShape 19"/>
          <p:cNvSpPr/>
          <p:nvPr/>
        </p:nvSpPr>
        <p:spPr>
          <a:xfrm>
            <a:off x="5435640" y="494172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4" name="CustomShape 20"/>
          <p:cNvSpPr/>
          <p:nvPr/>
        </p:nvSpPr>
        <p:spPr>
          <a:xfrm>
            <a:off x="5508720" y="5013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5" name="CustomShape 21"/>
          <p:cNvSpPr/>
          <p:nvPr/>
        </p:nvSpPr>
        <p:spPr>
          <a:xfrm>
            <a:off x="3203640" y="494172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6" name="CustomShape 22"/>
          <p:cNvSpPr/>
          <p:nvPr/>
        </p:nvSpPr>
        <p:spPr>
          <a:xfrm>
            <a:off x="1332000" y="508464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7" name="CustomShape 23"/>
          <p:cNvSpPr/>
          <p:nvPr/>
        </p:nvSpPr>
        <p:spPr>
          <a:xfrm>
            <a:off x="1187280" y="530064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8" name="CustomShape 24"/>
          <p:cNvSpPr/>
          <p:nvPr/>
        </p:nvSpPr>
        <p:spPr>
          <a:xfrm>
            <a:off x="1403280" y="530064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29" name="CustomShape 25"/>
          <p:cNvSpPr/>
          <p:nvPr/>
        </p:nvSpPr>
        <p:spPr>
          <a:xfrm>
            <a:off x="3132000" y="4797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30" name="CustomShape 26"/>
          <p:cNvSpPr/>
          <p:nvPr/>
        </p:nvSpPr>
        <p:spPr>
          <a:xfrm>
            <a:off x="5292720" y="5013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31" name="CustomShape 27"/>
          <p:cNvSpPr/>
          <p:nvPr/>
        </p:nvSpPr>
        <p:spPr>
          <a:xfrm>
            <a:off x="1332000" y="522936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32" name="CustomShape 28"/>
          <p:cNvSpPr/>
          <p:nvPr/>
        </p:nvSpPr>
        <p:spPr>
          <a:xfrm>
            <a:off x="1332000" y="537372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33" name="CustomShape 29"/>
          <p:cNvSpPr/>
          <p:nvPr/>
        </p:nvSpPr>
        <p:spPr>
          <a:xfrm>
            <a:off x="1332000" y="551664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34" name="CustomShape 30"/>
          <p:cNvSpPr/>
          <p:nvPr/>
        </p:nvSpPr>
        <p:spPr>
          <a:xfrm>
            <a:off x="3419640" y="486900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35" name="CustomShape 31"/>
          <p:cNvSpPr/>
          <p:nvPr/>
        </p:nvSpPr>
        <p:spPr>
          <a:xfrm>
            <a:off x="1258920" y="544500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36" name="CustomShape 32"/>
          <p:cNvSpPr/>
          <p:nvPr/>
        </p:nvSpPr>
        <p:spPr>
          <a:xfrm>
            <a:off x="1116000" y="5300640"/>
            <a:ext cx="576000" cy="936360"/>
          </a:xfrm>
          <a:prstGeom prst="foldedCorner">
            <a:avLst>
              <a:gd name="adj" fmla="val 22588"/>
            </a:avLst>
          </a:prstGeom>
          <a:solidFill>
            <a:srgbClr val="ffff99"/>
          </a:solidFill>
          <a:ln w="9360">
            <a:solidFill>
              <a:schemeClr val="tx1"/>
            </a:solidFill>
            <a:round/>
          </a:ln>
        </p:spPr>
        <p:style>
          <a:lnRef idx="0"/>
          <a:fillRef idx="0"/>
          <a:effectRef idx="0"/>
          <a:fontRef idx="minor"/>
        </p:style>
      </p:sp>
      <p:sp>
        <p:nvSpPr>
          <p:cNvPr id="237" name="CustomShape 33"/>
          <p:cNvSpPr/>
          <p:nvPr/>
        </p:nvSpPr>
        <p:spPr>
          <a:xfrm>
            <a:off x="3276720" y="3645000"/>
            <a:ext cx="780840" cy="647280"/>
          </a:xfrm>
          <a:custGeom>
            <a:avLst/>
            <a:gdLst/>
            <a:ahLst/>
            <a:rect l="0" t="0" r="r" b="b"/>
            <a:pathLst>
              <a:path w="2171" h="1800">
                <a:moveTo>
                  <a:pt x="0" y="0"/>
                </a:moveTo>
                <a:lnTo>
                  <a:pt x="2170" y="0"/>
                </a:lnTo>
                <a:moveTo>
                  <a:pt x="0" y="1799"/>
                </a:moveTo>
                <a:lnTo>
                  <a:pt x="2170" y="1799"/>
                </a:lnTo>
              </a:path>
            </a:pathLst>
          </a:custGeom>
          <a:ln>
            <a:noFill/>
          </a:ln>
        </p:spPr>
        <p:style>
          <a:lnRef idx="0"/>
          <a:fillRef idx="0"/>
          <a:effectRef idx="0"/>
          <a:fontRef idx="minor"/>
        </p:style>
        <p:txBody>
          <a:bodyPr wrap="none" lIns="90000" rIns="90000" tIns="45000" bIns="45000">
            <a:prstTxWarp prst="textPlain"/>
            <a:noAutofit/>
          </a:bodyPr>
          <a:p>
            <a:pPr>
              <a:lnSpc>
                <a:spcPct val="100000"/>
              </a:lnSpc>
            </a:pPr>
            <a:r>
              <a:rPr b="0" lang="en-GB" sz="3600" spc="-1" strike="noStrike">
                <a:solidFill>
                  <a:srgbClr val="b2b2b2"/>
                </a:solidFill>
                <a:latin typeface="Arial Black"/>
              </a:rPr>
              <a:t>2nd</a:t>
            </a:r>
            <a:endParaRPr b="0" lang="en-GB" sz="3600" spc="-1" strike="noStrike">
              <a:latin typeface="Arial"/>
            </a:endParaRPr>
          </a:p>
        </p:txBody>
      </p:sp>
      <p:sp>
        <p:nvSpPr>
          <p:cNvPr id="238" name="CustomShape 34"/>
          <p:cNvSpPr/>
          <p:nvPr/>
        </p:nvSpPr>
        <p:spPr>
          <a:xfrm>
            <a:off x="1042920" y="3645000"/>
            <a:ext cx="780840" cy="647280"/>
          </a:xfrm>
          <a:custGeom>
            <a:avLst/>
            <a:gdLst/>
            <a:ahLst/>
            <a:rect l="0" t="0" r="r" b="b"/>
            <a:pathLst>
              <a:path w="2171" h="1800">
                <a:moveTo>
                  <a:pt x="0" y="0"/>
                </a:moveTo>
                <a:lnTo>
                  <a:pt x="2170" y="0"/>
                </a:lnTo>
                <a:moveTo>
                  <a:pt x="0" y="1799"/>
                </a:moveTo>
                <a:lnTo>
                  <a:pt x="2170" y="1799"/>
                </a:lnTo>
              </a:path>
            </a:pathLst>
          </a:custGeom>
          <a:ln>
            <a:noFill/>
          </a:ln>
        </p:spPr>
        <p:style>
          <a:lnRef idx="0"/>
          <a:fillRef idx="0"/>
          <a:effectRef idx="0"/>
          <a:fontRef idx="minor"/>
        </p:style>
        <p:txBody>
          <a:bodyPr wrap="none" lIns="90000" rIns="90000" tIns="45000" bIns="45000">
            <a:prstTxWarp prst="textPlain"/>
            <a:noAutofit/>
          </a:bodyPr>
          <a:p>
            <a:pPr>
              <a:lnSpc>
                <a:spcPct val="100000"/>
              </a:lnSpc>
            </a:pPr>
            <a:r>
              <a:rPr b="0" lang="en-GB" sz="3600" spc="-1" strike="noStrike">
                <a:solidFill>
                  <a:srgbClr val="b2b2b2"/>
                </a:solidFill>
                <a:latin typeface="Arial Black"/>
              </a:rPr>
              <a:t>1st</a:t>
            </a:r>
            <a:endParaRPr b="0" lang="en-GB" sz="3600" spc="-1" strike="noStrike">
              <a:latin typeface="Arial"/>
            </a:endParaRPr>
          </a:p>
        </p:txBody>
      </p:sp>
      <p:sp>
        <p:nvSpPr>
          <p:cNvPr id="239" name="CustomShape 35"/>
          <p:cNvSpPr/>
          <p:nvPr/>
        </p:nvSpPr>
        <p:spPr>
          <a:xfrm>
            <a:off x="5364000" y="3645000"/>
            <a:ext cx="780840" cy="647280"/>
          </a:xfrm>
          <a:custGeom>
            <a:avLst/>
            <a:gdLst/>
            <a:ahLst/>
            <a:rect l="0" t="0" r="r" b="b"/>
            <a:pathLst>
              <a:path w="2171" h="1800">
                <a:moveTo>
                  <a:pt x="0" y="0"/>
                </a:moveTo>
                <a:lnTo>
                  <a:pt x="2170" y="0"/>
                </a:lnTo>
                <a:moveTo>
                  <a:pt x="0" y="1799"/>
                </a:moveTo>
                <a:lnTo>
                  <a:pt x="2170" y="1799"/>
                </a:lnTo>
              </a:path>
            </a:pathLst>
          </a:custGeom>
          <a:ln>
            <a:noFill/>
          </a:ln>
        </p:spPr>
        <p:style>
          <a:lnRef idx="0"/>
          <a:fillRef idx="0"/>
          <a:effectRef idx="0"/>
          <a:fontRef idx="minor"/>
        </p:style>
        <p:txBody>
          <a:bodyPr wrap="none" lIns="90000" rIns="90000" tIns="45000" bIns="45000">
            <a:prstTxWarp prst="textPlain"/>
            <a:noAutofit/>
          </a:bodyPr>
          <a:p>
            <a:pPr>
              <a:lnSpc>
                <a:spcPct val="100000"/>
              </a:lnSpc>
            </a:pPr>
            <a:r>
              <a:rPr b="0" lang="en-GB" sz="3600" spc="-1" strike="noStrike">
                <a:solidFill>
                  <a:srgbClr val="b2b2b2"/>
                </a:solidFill>
                <a:latin typeface="Arial Black"/>
              </a:rPr>
              <a:t>3rd</a:t>
            </a:r>
            <a:endParaRPr b="0" lang="en-GB" sz="3600" spc="-1" strike="noStrike">
              <a:latin typeface="Arial"/>
            </a:endParaRPr>
          </a:p>
        </p:txBody>
      </p:sp>
      <p:pic>
        <p:nvPicPr>
          <p:cNvPr id="240" name="Picture 39" descr="j0424466[1]"/>
          <p:cNvPicPr/>
          <p:nvPr/>
        </p:nvPicPr>
        <p:blipFill>
          <a:blip r:embed="rId1"/>
          <a:stretch/>
        </p:blipFill>
        <p:spPr>
          <a:xfrm>
            <a:off x="7169040" y="3716280"/>
            <a:ext cx="1974600" cy="1698120"/>
          </a:xfrm>
          <a:prstGeom prst="rect">
            <a:avLst/>
          </a:prstGeom>
          <a:ln>
            <a:noFill/>
          </a:ln>
        </p:spPr>
      </p:pic>
      <p:pic>
        <p:nvPicPr>
          <p:cNvPr id="241" name="Picture 1" descr="">
            <a:hlinkClick r:id="" action="ppaction://media"/>
          </p:cNvPr>
          <p:cNvPicPr/>
          <p:nvPr>
            <a:audioFile r:link="rId2"/>
            <p:extLst>
              <p:ext uri="{DAA4B4D4-6D71-4841-9C94-3DE7FCFB9230}">
                <p14:media r:embed="rId3"/>
              </p:ext>
            </p:extLst>
          </p:nvPr>
        </p:nvPicPr>
        <p:blipFill>
          <a:blip r:embed="rId4"/>
        </p:blipFill>
        <p:spPr>
          <a:xfrm>
            <a:off x="7596360" y="4437000"/>
            <a:ext cx="304560" cy="304560"/>
          </a:xfrm>
          <a:prstGeom prst="rect">
            <a:avLst/>
          </a:prstGeom>
          <a:ln>
            <a:noFill/>
          </a:ln>
        </p:spPr>
      </p:pic>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childTnLst>
                  <p:par>
                    <p:cTn id="23" nodeType="clickEffect" fill="hold">
                      <p:stCondLst>
                        <p:cond delay="0"/>
                      </p:stCondLst>
                      <p:childTnLst>
                        <p:par>
                          <p:cTn id="24" nodeType="withEffect" fill="hold">
                            <p:stCondLst>
                              <p:cond delay="0"/>
                            </p:stCondLst>
                            <p:childTnLst>
                              <p:par>
                                <p:cTn id="25" nodeType="afterEffect" fill="hold" presetClass="entr" presetID="22" presetSubtype="4">
                                  <p:stCondLst>
                                    <p:cond delay="0"/>
                                  </p:stCondLst>
                                  <p:childTnLst>
                                    <p:set>
                                      <p:cBhvr>
                                        <p:cTn id="26" dur="1" fill="hold">
                                          <p:stCondLst>
                                            <p:cond delay="0"/>
                                          </p:stCondLst>
                                        </p:cTn>
                                        <p:tgtEl>
                                          <p:spTgt spid="206"/>
                                        </p:tgtEl>
                                        <p:attrNameLst>
                                          <p:attrName>style.visibility</p:attrName>
                                        </p:attrNameLst>
                                      </p:cBhvr>
                                      <p:to>
                                        <p:strVal val="visible"/>
                                      </p:to>
                                    </p:set>
                                    <p:animEffect filter="wipe(down)" transition="in">
                                      <p:cBhvr additive="repl">
                                        <p:cTn id="27" dur="500"/>
                                        <p:tgtEl>
                                          <p:spTgt spid="206"/>
                                        </p:tgtEl>
                                      </p:cBhvr>
                                    </p:animEffect>
                                  </p:childTnLst>
                                </p:cTn>
                              </p:par>
                            </p:childTnLst>
                          </p:cTn>
                        </p:par>
                        <p:par>
                          <p:cTn id="28" nodeType="afterEffect" fill="hold">
                            <p:stCondLst>
                              <p:cond delay="500"/>
                            </p:stCondLst>
                            <p:childTnLst>
                              <p:par>
                                <p:cTn id="29" nodeType="afterEffect" fill="hold" presetClass="entr" presetID="22" presetSubtype="4">
                                  <p:stCondLst>
                                    <p:cond delay="0"/>
                                  </p:stCondLst>
                                  <p:childTnLst>
                                    <p:set>
                                      <p:cBhvr>
                                        <p:cTn id="30" dur="1" fill="hold">
                                          <p:stCondLst>
                                            <p:cond delay="0"/>
                                          </p:stCondLst>
                                        </p:cTn>
                                        <p:tgtEl>
                                          <p:spTgt spid="207"/>
                                        </p:tgtEl>
                                        <p:attrNameLst>
                                          <p:attrName>style.visibility</p:attrName>
                                        </p:attrNameLst>
                                      </p:cBhvr>
                                      <p:to>
                                        <p:strVal val="visible"/>
                                      </p:to>
                                    </p:set>
                                    <p:animEffect filter="wipe(down)" transition="in">
                                      <p:cBhvr additive="repl">
                                        <p:cTn id="31" dur="500"/>
                                        <p:tgtEl>
                                          <p:spTgt spid="207"/>
                                        </p:tgtEl>
                                      </p:cBhvr>
                                    </p:animEffect>
                                  </p:childTnLst>
                                </p:cTn>
                              </p:par>
                            </p:childTnLst>
                          </p:cTn>
                        </p:par>
                        <p:par>
                          <p:cTn id="32" nodeType="afterEffect" fill="hold">
                            <p:stCondLst>
                              <p:cond delay="1000"/>
                            </p:stCondLst>
                            <p:childTnLst>
                              <p:par>
                                <p:cTn id="33" nodeType="afterEffect" fill="hold" presetClass="entr" presetID="22" presetSubtype="4">
                                  <p:stCondLst>
                                    <p:cond delay="0"/>
                                  </p:stCondLst>
                                  <p:childTnLst>
                                    <p:set>
                                      <p:cBhvr>
                                        <p:cTn id="34" dur="1" fill="hold">
                                          <p:stCondLst>
                                            <p:cond delay="0"/>
                                          </p:stCondLst>
                                        </p:cTn>
                                        <p:tgtEl>
                                          <p:spTgt spid="208"/>
                                        </p:tgtEl>
                                        <p:attrNameLst>
                                          <p:attrName>style.visibility</p:attrName>
                                        </p:attrNameLst>
                                      </p:cBhvr>
                                      <p:to>
                                        <p:strVal val="visible"/>
                                      </p:to>
                                    </p:set>
                                    <p:animEffect filter="wipe(down)" transition="in">
                                      <p:cBhvr additive="repl">
                                        <p:cTn id="35" dur="500"/>
                                        <p:tgtEl>
                                          <p:spTgt spid="208"/>
                                        </p:tgtEl>
                                      </p:cBhvr>
                                    </p:animEffect>
                                  </p:childTnLst>
                                </p:cTn>
                              </p:par>
                            </p:childTnLst>
                          </p:cTn>
                        </p:par>
                        <p:par>
                          <p:cTn id="36" nodeType="afterEffect" fill="hold">
                            <p:stCondLst>
                              <p:cond delay="1500"/>
                            </p:stCondLst>
                            <p:childTnLst>
                              <p:par>
                                <p:cTn id="37" nodeType="afterEffect" fill="hold" presetClass="entr" presetID="22" presetSubtype="4">
                                  <p:stCondLst>
                                    <p:cond delay="0"/>
                                  </p:stCondLst>
                                  <p:childTnLst>
                                    <p:set>
                                      <p:cBhvr>
                                        <p:cTn id="38" dur="1" fill="hold">
                                          <p:stCondLst>
                                            <p:cond delay="0"/>
                                          </p:stCondLst>
                                        </p:cTn>
                                        <p:tgtEl>
                                          <p:spTgt spid="209"/>
                                        </p:tgtEl>
                                        <p:attrNameLst>
                                          <p:attrName>style.visibility</p:attrName>
                                        </p:attrNameLst>
                                      </p:cBhvr>
                                      <p:to>
                                        <p:strVal val="visible"/>
                                      </p:to>
                                    </p:set>
                                    <p:animEffect filter="wipe(down)" transition="in">
                                      <p:cBhvr additive="repl">
                                        <p:cTn id="39" dur="500"/>
                                        <p:tgtEl>
                                          <p:spTgt spid="209"/>
                                        </p:tgtEl>
                                      </p:cBhvr>
                                    </p:animEffect>
                                  </p:childTnLst>
                                </p:cTn>
                              </p:par>
                            </p:childTnLst>
                          </p:cTn>
                        </p:par>
                        <p:par>
                          <p:cTn id="40" nodeType="afterEffect" fill="hold">
                            <p:stCondLst>
                              <p:cond delay="2000"/>
                            </p:stCondLst>
                            <p:childTnLst>
                              <p:par>
                                <p:cTn id="41" nodeType="afterEffect" fill="hold" presetClass="entr" presetID="22" presetSubtype="4">
                                  <p:stCondLst>
                                    <p:cond delay="0"/>
                                  </p:stCondLst>
                                  <p:childTnLst>
                                    <p:set>
                                      <p:cBhvr>
                                        <p:cTn id="42" dur="1" fill="hold">
                                          <p:stCondLst>
                                            <p:cond delay="0"/>
                                          </p:stCondLst>
                                        </p:cTn>
                                        <p:tgtEl>
                                          <p:spTgt spid="210"/>
                                        </p:tgtEl>
                                        <p:attrNameLst>
                                          <p:attrName>style.visibility</p:attrName>
                                        </p:attrNameLst>
                                      </p:cBhvr>
                                      <p:to>
                                        <p:strVal val="visible"/>
                                      </p:to>
                                    </p:set>
                                    <p:animEffect filter="wipe(down)" transition="in">
                                      <p:cBhvr additive="repl">
                                        <p:cTn id="43" dur="500"/>
                                        <p:tgtEl>
                                          <p:spTgt spid="210"/>
                                        </p:tgtEl>
                                      </p:cBhvr>
                                    </p:animEffect>
                                  </p:childTnLst>
                                </p:cTn>
                              </p:par>
                            </p:childTnLst>
                          </p:cTn>
                        </p:par>
                        <p:par>
                          <p:cTn id="44" nodeType="afterEffect" fill="hold">
                            <p:stCondLst>
                              <p:cond delay="2500"/>
                            </p:stCondLst>
                            <p:childTnLst>
                              <p:par>
                                <p:cTn id="45" nodeType="afterEffect" fill="hold" presetClass="entr" presetID="22" presetSubtype="4">
                                  <p:stCondLst>
                                    <p:cond delay="0"/>
                                  </p:stCondLst>
                                  <p:childTnLst>
                                    <p:set>
                                      <p:cBhvr>
                                        <p:cTn id="46" dur="1" fill="hold">
                                          <p:stCondLst>
                                            <p:cond delay="0"/>
                                          </p:stCondLst>
                                        </p:cTn>
                                        <p:tgtEl>
                                          <p:spTgt spid="211"/>
                                        </p:tgtEl>
                                        <p:attrNameLst>
                                          <p:attrName>style.visibility</p:attrName>
                                        </p:attrNameLst>
                                      </p:cBhvr>
                                      <p:to>
                                        <p:strVal val="visible"/>
                                      </p:to>
                                    </p:set>
                                    <p:animEffect filter="wipe(down)" transition="in">
                                      <p:cBhvr additive="repl">
                                        <p:cTn id="47" dur="500"/>
                                        <p:tgtEl>
                                          <p:spTgt spid="211"/>
                                        </p:tgtEl>
                                      </p:cBhvr>
                                    </p:animEffect>
                                  </p:childTnLst>
                                </p:cTn>
                              </p:par>
                            </p:childTnLst>
                          </p:cTn>
                        </p:par>
                        <p:par>
                          <p:cTn id="48" nodeType="afterEffect" fill="hold">
                            <p:stCondLst>
                              <p:cond delay="3000"/>
                            </p:stCondLst>
                            <p:childTnLst>
                              <p:par>
                                <p:cTn id="49" nodeType="afterEffect" fill="hold" presetClass="entr" presetID="22" presetSubtype="4">
                                  <p:stCondLst>
                                    <p:cond delay="0"/>
                                  </p:stCondLst>
                                  <p:childTnLst>
                                    <p:set>
                                      <p:cBhvr>
                                        <p:cTn id="50" dur="1" fill="hold">
                                          <p:stCondLst>
                                            <p:cond delay="0"/>
                                          </p:stCondLst>
                                        </p:cTn>
                                        <p:tgtEl>
                                          <p:spTgt spid="212"/>
                                        </p:tgtEl>
                                        <p:attrNameLst>
                                          <p:attrName>style.visibility</p:attrName>
                                        </p:attrNameLst>
                                      </p:cBhvr>
                                      <p:to>
                                        <p:strVal val="visible"/>
                                      </p:to>
                                    </p:set>
                                    <p:animEffect filter="wipe(down)" transition="in">
                                      <p:cBhvr additive="repl">
                                        <p:cTn id="51" dur="500"/>
                                        <p:tgtEl>
                                          <p:spTgt spid="212"/>
                                        </p:tgtEl>
                                      </p:cBhvr>
                                    </p:animEffect>
                                  </p:childTnLst>
                                </p:cTn>
                              </p:par>
                            </p:childTnLst>
                          </p:cTn>
                        </p:par>
                        <p:par>
                          <p:cTn id="52" nodeType="afterEffect" fill="hold">
                            <p:stCondLst>
                              <p:cond delay="3500"/>
                            </p:stCondLst>
                            <p:childTnLst>
                              <p:par>
                                <p:cTn id="53" nodeType="afterEffect" fill="hold" presetClass="entr" presetID="22" presetSubtype="4">
                                  <p:stCondLst>
                                    <p:cond delay="0"/>
                                  </p:stCondLst>
                                  <p:childTnLst>
                                    <p:set>
                                      <p:cBhvr>
                                        <p:cTn id="54" dur="1" fill="hold">
                                          <p:stCondLst>
                                            <p:cond delay="0"/>
                                          </p:stCondLst>
                                        </p:cTn>
                                        <p:tgtEl>
                                          <p:spTgt spid="213"/>
                                        </p:tgtEl>
                                        <p:attrNameLst>
                                          <p:attrName>style.visibility</p:attrName>
                                        </p:attrNameLst>
                                      </p:cBhvr>
                                      <p:to>
                                        <p:strVal val="visible"/>
                                      </p:to>
                                    </p:set>
                                    <p:animEffect filter="wipe(down)" transition="in">
                                      <p:cBhvr additive="repl">
                                        <p:cTn id="55" dur="500"/>
                                        <p:tgtEl>
                                          <p:spTgt spid="213"/>
                                        </p:tgtEl>
                                      </p:cBhvr>
                                    </p:animEffect>
                                  </p:childTnLst>
                                </p:cTn>
                              </p:par>
                            </p:childTnLst>
                          </p:cTn>
                        </p:par>
                        <p:par>
                          <p:cTn id="56" nodeType="afterEffect" fill="hold">
                            <p:stCondLst>
                              <p:cond delay="4000"/>
                            </p:stCondLst>
                            <p:childTnLst>
                              <p:par>
                                <p:cTn id="57" nodeType="afterEffect" fill="hold" presetClass="entr" presetID="22" presetSubtype="4">
                                  <p:stCondLst>
                                    <p:cond delay="0"/>
                                  </p:stCondLst>
                                  <p:childTnLst>
                                    <p:set>
                                      <p:cBhvr>
                                        <p:cTn id="58" dur="1" fill="hold">
                                          <p:stCondLst>
                                            <p:cond delay="0"/>
                                          </p:stCondLst>
                                        </p:cTn>
                                        <p:tgtEl>
                                          <p:spTgt spid="214"/>
                                        </p:tgtEl>
                                        <p:attrNameLst>
                                          <p:attrName>style.visibility</p:attrName>
                                        </p:attrNameLst>
                                      </p:cBhvr>
                                      <p:to>
                                        <p:strVal val="visible"/>
                                      </p:to>
                                    </p:set>
                                    <p:animEffect filter="wipe(down)" transition="in">
                                      <p:cBhvr additive="repl">
                                        <p:cTn id="59" dur="500"/>
                                        <p:tgtEl>
                                          <p:spTgt spid="214"/>
                                        </p:tgtEl>
                                      </p:cBhvr>
                                    </p:animEffect>
                                  </p:childTnLst>
                                </p:cTn>
                              </p:par>
                            </p:childTnLst>
                          </p:cTn>
                        </p:par>
                        <p:par>
                          <p:cTn id="60" nodeType="afterEffect" fill="hold">
                            <p:stCondLst>
                              <p:cond delay="4500"/>
                            </p:stCondLst>
                            <p:childTnLst>
                              <p:par>
                                <p:cTn id="61" nodeType="afterEffect" fill="hold" presetClass="entr" presetID="22" presetSubtype="4">
                                  <p:stCondLst>
                                    <p:cond delay="0"/>
                                  </p:stCondLst>
                                  <p:childTnLst>
                                    <p:set>
                                      <p:cBhvr>
                                        <p:cTn id="62" dur="1" fill="hold">
                                          <p:stCondLst>
                                            <p:cond delay="0"/>
                                          </p:stCondLst>
                                        </p:cTn>
                                        <p:tgtEl>
                                          <p:spTgt spid="215"/>
                                        </p:tgtEl>
                                        <p:attrNameLst>
                                          <p:attrName>style.visibility</p:attrName>
                                        </p:attrNameLst>
                                      </p:cBhvr>
                                      <p:to>
                                        <p:strVal val="visible"/>
                                      </p:to>
                                    </p:set>
                                    <p:animEffect filter="wipe(down)" transition="in">
                                      <p:cBhvr additive="repl">
                                        <p:cTn id="63" dur="500"/>
                                        <p:tgtEl>
                                          <p:spTgt spid="215"/>
                                        </p:tgtEl>
                                      </p:cBhvr>
                                    </p:animEffect>
                                  </p:childTnLst>
                                </p:cTn>
                              </p:par>
                            </p:childTnLst>
                          </p:cTn>
                        </p:par>
                        <p:par>
                          <p:cTn id="64" nodeType="afterEffect" fill="hold">
                            <p:stCondLst>
                              <p:cond delay="5000"/>
                            </p:stCondLst>
                            <p:childTnLst>
                              <p:par>
                                <p:cTn id="65" nodeType="afterEffect" fill="hold" presetClass="entr" presetID="22" presetSubtype="4">
                                  <p:stCondLst>
                                    <p:cond delay="0"/>
                                  </p:stCondLst>
                                  <p:childTnLst>
                                    <p:set>
                                      <p:cBhvr>
                                        <p:cTn id="66" dur="1" fill="hold">
                                          <p:stCondLst>
                                            <p:cond delay="0"/>
                                          </p:stCondLst>
                                        </p:cTn>
                                        <p:tgtEl>
                                          <p:spTgt spid="216"/>
                                        </p:tgtEl>
                                        <p:attrNameLst>
                                          <p:attrName>style.visibility</p:attrName>
                                        </p:attrNameLst>
                                      </p:cBhvr>
                                      <p:to>
                                        <p:strVal val="visible"/>
                                      </p:to>
                                    </p:set>
                                    <p:animEffect filter="wipe(down)" transition="in">
                                      <p:cBhvr additive="repl">
                                        <p:cTn id="67" dur="500"/>
                                        <p:tgtEl>
                                          <p:spTgt spid="216"/>
                                        </p:tgtEl>
                                      </p:cBhvr>
                                    </p:animEffect>
                                  </p:childTnLst>
                                </p:cTn>
                              </p:par>
                            </p:childTnLst>
                          </p:cTn>
                        </p:par>
                        <p:par>
                          <p:cTn id="68" nodeType="afterEffect" fill="hold">
                            <p:stCondLst>
                              <p:cond delay="5500"/>
                            </p:stCondLst>
                            <p:childTnLst>
                              <p:par>
                                <p:cTn id="69" nodeType="afterEffect" fill="hold" presetClass="entr" presetID="22" presetSubtype="4">
                                  <p:stCondLst>
                                    <p:cond delay="0"/>
                                  </p:stCondLst>
                                  <p:childTnLst>
                                    <p:set>
                                      <p:cBhvr>
                                        <p:cTn id="70" dur="1" fill="hold">
                                          <p:stCondLst>
                                            <p:cond delay="0"/>
                                          </p:stCondLst>
                                        </p:cTn>
                                        <p:tgtEl>
                                          <p:spTgt spid="217"/>
                                        </p:tgtEl>
                                        <p:attrNameLst>
                                          <p:attrName>style.visibility</p:attrName>
                                        </p:attrNameLst>
                                      </p:cBhvr>
                                      <p:to>
                                        <p:strVal val="visible"/>
                                      </p:to>
                                    </p:set>
                                    <p:animEffect filter="wipe(down)" transition="in">
                                      <p:cBhvr additive="repl">
                                        <p:cTn id="71" dur="500"/>
                                        <p:tgtEl>
                                          <p:spTgt spid="217"/>
                                        </p:tgtEl>
                                      </p:cBhvr>
                                    </p:animEffect>
                                  </p:childTnLst>
                                </p:cTn>
                              </p:par>
                            </p:childTnLst>
                          </p:cTn>
                        </p:par>
                        <p:par>
                          <p:cTn id="72" nodeType="afterEffect" fill="hold">
                            <p:stCondLst>
                              <p:cond delay="6000"/>
                            </p:stCondLst>
                            <p:childTnLst>
                              <p:par>
                                <p:cTn id="73" nodeType="afterEffect" fill="hold" presetClass="entr" presetID="22" presetSubtype="4">
                                  <p:stCondLst>
                                    <p:cond delay="0"/>
                                  </p:stCondLst>
                                  <p:childTnLst>
                                    <p:set>
                                      <p:cBhvr>
                                        <p:cTn id="74" dur="1" fill="hold">
                                          <p:stCondLst>
                                            <p:cond delay="0"/>
                                          </p:stCondLst>
                                        </p:cTn>
                                        <p:tgtEl>
                                          <p:spTgt spid="218"/>
                                        </p:tgtEl>
                                        <p:attrNameLst>
                                          <p:attrName>style.visibility</p:attrName>
                                        </p:attrNameLst>
                                      </p:cBhvr>
                                      <p:to>
                                        <p:strVal val="visible"/>
                                      </p:to>
                                    </p:set>
                                    <p:animEffect filter="wipe(down)" transition="in">
                                      <p:cBhvr additive="repl">
                                        <p:cTn id="75" dur="500"/>
                                        <p:tgtEl>
                                          <p:spTgt spid="218"/>
                                        </p:tgtEl>
                                      </p:cBhvr>
                                    </p:animEffect>
                                  </p:childTnLst>
                                </p:cTn>
                              </p:par>
                            </p:childTnLst>
                          </p:cTn>
                        </p:par>
                        <p:par>
                          <p:cTn id="76" nodeType="afterEffect" fill="hold">
                            <p:stCondLst>
                              <p:cond delay="6500"/>
                            </p:stCondLst>
                            <p:childTnLst>
                              <p:par>
                                <p:cTn id="77" nodeType="afterEffect" fill="hold" presetClass="entr" presetID="22" presetSubtype="4">
                                  <p:stCondLst>
                                    <p:cond delay="0"/>
                                  </p:stCondLst>
                                  <p:childTnLst>
                                    <p:set>
                                      <p:cBhvr>
                                        <p:cTn id="78" dur="1" fill="hold">
                                          <p:stCondLst>
                                            <p:cond delay="0"/>
                                          </p:stCondLst>
                                        </p:cTn>
                                        <p:tgtEl>
                                          <p:spTgt spid="219"/>
                                        </p:tgtEl>
                                        <p:attrNameLst>
                                          <p:attrName>style.visibility</p:attrName>
                                        </p:attrNameLst>
                                      </p:cBhvr>
                                      <p:to>
                                        <p:strVal val="visible"/>
                                      </p:to>
                                    </p:set>
                                    <p:animEffect filter="wipe(down)" transition="in">
                                      <p:cBhvr additive="repl">
                                        <p:cTn id="79" dur="500"/>
                                        <p:tgtEl>
                                          <p:spTgt spid="219"/>
                                        </p:tgtEl>
                                      </p:cBhvr>
                                    </p:animEffect>
                                  </p:childTnLst>
                                </p:cTn>
                              </p:par>
                            </p:childTnLst>
                          </p:cTn>
                        </p:par>
                        <p:par>
                          <p:cTn id="80" nodeType="afterEffect" fill="hold">
                            <p:stCondLst>
                              <p:cond delay="7000"/>
                            </p:stCondLst>
                            <p:childTnLst>
                              <p:par>
                                <p:cTn id="81" nodeType="afterEffect" fill="hold" presetClass="entr" presetID="22" presetSubtype="4">
                                  <p:stCondLst>
                                    <p:cond delay="0"/>
                                  </p:stCondLst>
                                  <p:childTnLst>
                                    <p:set>
                                      <p:cBhvr>
                                        <p:cTn id="82" dur="1" fill="hold">
                                          <p:stCondLst>
                                            <p:cond delay="0"/>
                                          </p:stCondLst>
                                        </p:cTn>
                                        <p:tgtEl>
                                          <p:spTgt spid="220"/>
                                        </p:tgtEl>
                                        <p:attrNameLst>
                                          <p:attrName>style.visibility</p:attrName>
                                        </p:attrNameLst>
                                      </p:cBhvr>
                                      <p:to>
                                        <p:strVal val="visible"/>
                                      </p:to>
                                    </p:set>
                                    <p:animEffect filter="wipe(down)" transition="in">
                                      <p:cBhvr additive="repl">
                                        <p:cTn id="83" dur="500"/>
                                        <p:tgtEl>
                                          <p:spTgt spid="220"/>
                                        </p:tgtEl>
                                      </p:cBhvr>
                                    </p:animEffect>
                                  </p:childTnLst>
                                </p:cTn>
                              </p:par>
                            </p:childTnLst>
                          </p:cTn>
                        </p:par>
                        <p:par>
                          <p:cTn id="84" nodeType="afterEffect" fill="hold">
                            <p:stCondLst>
                              <p:cond delay="7500"/>
                            </p:stCondLst>
                            <p:childTnLst>
                              <p:par>
                                <p:cTn id="85" nodeType="afterEffect" fill="hold" presetClass="entr" presetID="22" presetSubtype="4">
                                  <p:stCondLst>
                                    <p:cond delay="0"/>
                                  </p:stCondLst>
                                  <p:childTnLst>
                                    <p:set>
                                      <p:cBhvr>
                                        <p:cTn id="86" dur="1" fill="hold">
                                          <p:stCondLst>
                                            <p:cond delay="0"/>
                                          </p:stCondLst>
                                        </p:cTn>
                                        <p:tgtEl>
                                          <p:spTgt spid="221"/>
                                        </p:tgtEl>
                                        <p:attrNameLst>
                                          <p:attrName>style.visibility</p:attrName>
                                        </p:attrNameLst>
                                      </p:cBhvr>
                                      <p:to>
                                        <p:strVal val="visible"/>
                                      </p:to>
                                    </p:set>
                                    <p:animEffect filter="wipe(down)" transition="in">
                                      <p:cBhvr additive="repl">
                                        <p:cTn id="87" dur="500"/>
                                        <p:tgtEl>
                                          <p:spTgt spid="221"/>
                                        </p:tgtEl>
                                      </p:cBhvr>
                                    </p:animEffect>
                                  </p:childTnLst>
                                </p:cTn>
                              </p:par>
                            </p:childTnLst>
                          </p:cTn>
                        </p:par>
                        <p:par>
                          <p:cTn id="88" nodeType="afterEffect" fill="hold">
                            <p:stCondLst>
                              <p:cond delay="8000"/>
                            </p:stCondLst>
                            <p:childTnLst>
                              <p:par>
                                <p:cTn id="89" nodeType="afterEffect" fill="hold" presetClass="entr" presetID="22" presetSubtype="4">
                                  <p:stCondLst>
                                    <p:cond delay="0"/>
                                  </p:stCondLst>
                                  <p:childTnLst>
                                    <p:set>
                                      <p:cBhvr>
                                        <p:cTn id="90" dur="1" fill="hold">
                                          <p:stCondLst>
                                            <p:cond delay="0"/>
                                          </p:stCondLst>
                                        </p:cTn>
                                        <p:tgtEl>
                                          <p:spTgt spid="222"/>
                                        </p:tgtEl>
                                        <p:attrNameLst>
                                          <p:attrName>style.visibility</p:attrName>
                                        </p:attrNameLst>
                                      </p:cBhvr>
                                      <p:to>
                                        <p:strVal val="visible"/>
                                      </p:to>
                                    </p:set>
                                    <p:animEffect filter="wipe(down)" transition="in">
                                      <p:cBhvr additive="repl">
                                        <p:cTn id="91" dur="500"/>
                                        <p:tgtEl>
                                          <p:spTgt spid="222"/>
                                        </p:tgtEl>
                                      </p:cBhvr>
                                    </p:animEffect>
                                  </p:childTnLst>
                                </p:cTn>
                              </p:par>
                            </p:childTnLst>
                          </p:cTn>
                        </p:par>
                        <p:par>
                          <p:cTn id="92" nodeType="afterEffect" fill="hold">
                            <p:stCondLst>
                              <p:cond delay="8500"/>
                            </p:stCondLst>
                            <p:childTnLst>
                              <p:par>
                                <p:cTn id="93" nodeType="afterEffect" fill="hold" presetClass="entr" presetID="22" presetSubtype="4">
                                  <p:stCondLst>
                                    <p:cond delay="0"/>
                                  </p:stCondLst>
                                  <p:childTnLst>
                                    <p:set>
                                      <p:cBhvr>
                                        <p:cTn id="94" dur="1" fill="hold">
                                          <p:stCondLst>
                                            <p:cond delay="0"/>
                                          </p:stCondLst>
                                        </p:cTn>
                                        <p:tgtEl>
                                          <p:spTgt spid="223"/>
                                        </p:tgtEl>
                                        <p:attrNameLst>
                                          <p:attrName>style.visibility</p:attrName>
                                        </p:attrNameLst>
                                      </p:cBhvr>
                                      <p:to>
                                        <p:strVal val="visible"/>
                                      </p:to>
                                    </p:set>
                                    <p:animEffect filter="wipe(down)" transition="in">
                                      <p:cBhvr additive="repl">
                                        <p:cTn id="95" dur="500"/>
                                        <p:tgtEl>
                                          <p:spTgt spid="223"/>
                                        </p:tgtEl>
                                      </p:cBhvr>
                                    </p:animEffect>
                                  </p:childTnLst>
                                </p:cTn>
                              </p:par>
                            </p:childTnLst>
                          </p:cTn>
                        </p:par>
                        <p:par>
                          <p:cTn id="96" nodeType="afterEffect" fill="hold">
                            <p:stCondLst>
                              <p:cond delay="9000"/>
                            </p:stCondLst>
                            <p:childTnLst>
                              <p:par>
                                <p:cTn id="97" nodeType="afterEffect" fill="hold" presetClass="entr" presetID="22" presetSubtype="4">
                                  <p:stCondLst>
                                    <p:cond delay="0"/>
                                  </p:stCondLst>
                                  <p:childTnLst>
                                    <p:set>
                                      <p:cBhvr>
                                        <p:cTn id="98" dur="1" fill="hold">
                                          <p:stCondLst>
                                            <p:cond delay="0"/>
                                          </p:stCondLst>
                                        </p:cTn>
                                        <p:tgtEl>
                                          <p:spTgt spid="224"/>
                                        </p:tgtEl>
                                        <p:attrNameLst>
                                          <p:attrName>style.visibility</p:attrName>
                                        </p:attrNameLst>
                                      </p:cBhvr>
                                      <p:to>
                                        <p:strVal val="visible"/>
                                      </p:to>
                                    </p:set>
                                    <p:animEffect filter="wipe(down)" transition="in">
                                      <p:cBhvr additive="repl">
                                        <p:cTn id="99" dur="500"/>
                                        <p:tgtEl>
                                          <p:spTgt spid="224"/>
                                        </p:tgtEl>
                                      </p:cBhvr>
                                    </p:animEffect>
                                  </p:childTnLst>
                                </p:cTn>
                              </p:par>
                            </p:childTnLst>
                          </p:cTn>
                        </p:par>
                        <p:par>
                          <p:cTn id="100" nodeType="afterEffect" fill="hold">
                            <p:stCondLst>
                              <p:cond delay="9500"/>
                            </p:stCondLst>
                            <p:childTnLst>
                              <p:par>
                                <p:cTn id="101" nodeType="afterEffect" fill="hold" presetClass="entr" presetID="22" presetSubtype="4">
                                  <p:stCondLst>
                                    <p:cond delay="0"/>
                                  </p:stCondLst>
                                  <p:childTnLst>
                                    <p:set>
                                      <p:cBhvr>
                                        <p:cTn id="102" dur="1" fill="hold">
                                          <p:stCondLst>
                                            <p:cond delay="0"/>
                                          </p:stCondLst>
                                        </p:cTn>
                                        <p:tgtEl>
                                          <p:spTgt spid="225"/>
                                        </p:tgtEl>
                                        <p:attrNameLst>
                                          <p:attrName>style.visibility</p:attrName>
                                        </p:attrNameLst>
                                      </p:cBhvr>
                                      <p:to>
                                        <p:strVal val="visible"/>
                                      </p:to>
                                    </p:set>
                                    <p:animEffect filter="wipe(down)" transition="in">
                                      <p:cBhvr additive="repl">
                                        <p:cTn id="103" dur="500"/>
                                        <p:tgtEl>
                                          <p:spTgt spid="225"/>
                                        </p:tgtEl>
                                      </p:cBhvr>
                                    </p:animEffect>
                                  </p:childTnLst>
                                </p:cTn>
                              </p:par>
                            </p:childTnLst>
                          </p:cTn>
                        </p:par>
                        <p:par>
                          <p:cTn id="104" nodeType="afterEffect" fill="hold">
                            <p:stCondLst>
                              <p:cond delay="10000"/>
                            </p:stCondLst>
                            <p:childTnLst>
                              <p:par>
                                <p:cTn id="105" nodeType="afterEffect" fill="hold" presetClass="entr" presetID="22" presetSubtype="4">
                                  <p:stCondLst>
                                    <p:cond delay="0"/>
                                  </p:stCondLst>
                                  <p:childTnLst>
                                    <p:set>
                                      <p:cBhvr>
                                        <p:cTn id="106" dur="1" fill="hold">
                                          <p:stCondLst>
                                            <p:cond delay="0"/>
                                          </p:stCondLst>
                                        </p:cTn>
                                        <p:tgtEl>
                                          <p:spTgt spid="226"/>
                                        </p:tgtEl>
                                        <p:attrNameLst>
                                          <p:attrName>style.visibility</p:attrName>
                                        </p:attrNameLst>
                                      </p:cBhvr>
                                      <p:to>
                                        <p:strVal val="visible"/>
                                      </p:to>
                                    </p:set>
                                    <p:animEffect filter="wipe(down)" transition="in">
                                      <p:cBhvr additive="repl">
                                        <p:cTn id="107" dur="500"/>
                                        <p:tgtEl>
                                          <p:spTgt spid="226"/>
                                        </p:tgtEl>
                                      </p:cBhvr>
                                    </p:animEffect>
                                  </p:childTnLst>
                                </p:cTn>
                              </p:par>
                            </p:childTnLst>
                          </p:cTn>
                        </p:par>
                        <p:par>
                          <p:cTn id="108" nodeType="afterEffect" fill="hold">
                            <p:stCondLst>
                              <p:cond delay="10500"/>
                            </p:stCondLst>
                            <p:childTnLst>
                              <p:par>
                                <p:cTn id="109" nodeType="afterEffect" fill="hold" presetClass="entr" presetID="22" presetSubtype="4">
                                  <p:stCondLst>
                                    <p:cond delay="0"/>
                                  </p:stCondLst>
                                  <p:childTnLst>
                                    <p:set>
                                      <p:cBhvr>
                                        <p:cTn id="110" dur="1" fill="hold">
                                          <p:stCondLst>
                                            <p:cond delay="0"/>
                                          </p:stCondLst>
                                        </p:cTn>
                                        <p:tgtEl>
                                          <p:spTgt spid="227"/>
                                        </p:tgtEl>
                                        <p:attrNameLst>
                                          <p:attrName>style.visibility</p:attrName>
                                        </p:attrNameLst>
                                      </p:cBhvr>
                                      <p:to>
                                        <p:strVal val="visible"/>
                                      </p:to>
                                    </p:set>
                                    <p:animEffect filter="wipe(down)" transition="in">
                                      <p:cBhvr additive="repl">
                                        <p:cTn id="111" dur="500"/>
                                        <p:tgtEl>
                                          <p:spTgt spid="227"/>
                                        </p:tgtEl>
                                      </p:cBhvr>
                                    </p:animEffect>
                                  </p:childTnLst>
                                </p:cTn>
                              </p:par>
                            </p:childTnLst>
                          </p:cTn>
                        </p:par>
                        <p:par>
                          <p:cTn id="112" nodeType="afterEffect" fill="hold">
                            <p:stCondLst>
                              <p:cond delay="11000"/>
                            </p:stCondLst>
                            <p:childTnLst>
                              <p:par>
                                <p:cTn id="113" nodeType="afterEffect" fill="hold" presetClass="entr" presetID="22" presetSubtype="4">
                                  <p:stCondLst>
                                    <p:cond delay="0"/>
                                  </p:stCondLst>
                                  <p:childTnLst>
                                    <p:set>
                                      <p:cBhvr>
                                        <p:cTn id="114" dur="1" fill="hold">
                                          <p:stCondLst>
                                            <p:cond delay="0"/>
                                          </p:stCondLst>
                                        </p:cTn>
                                        <p:tgtEl>
                                          <p:spTgt spid="228"/>
                                        </p:tgtEl>
                                        <p:attrNameLst>
                                          <p:attrName>style.visibility</p:attrName>
                                        </p:attrNameLst>
                                      </p:cBhvr>
                                      <p:to>
                                        <p:strVal val="visible"/>
                                      </p:to>
                                    </p:set>
                                    <p:animEffect filter="wipe(down)" transition="in">
                                      <p:cBhvr additive="repl">
                                        <p:cTn id="115" dur="500"/>
                                        <p:tgtEl>
                                          <p:spTgt spid="228"/>
                                        </p:tgtEl>
                                      </p:cBhvr>
                                    </p:animEffect>
                                  </p:childTnLst>
                                </p:cTn>
                              </p:par>
                            </p:childTnLst>
                          </p:cTn>
                        </p:par>
                        <p:par>
                          <p:cTn id="116" nodeType="afterEffect" fill="hold">
                            <p:stCondLst>
                              <p:cond delay="11500"/>
                            </p:stCondLst>
                            <p:childTnLst>
                              <p:par>
                                <p:cTn id="117" nodeType="afterEffect" fill="hold" presetClass="entr" presetID="22" presetSubtype="4">
                                  <p:stCondLst>
                                    <p:cond delay="0"/>
                                  </p:stCondLst>
                                  <p:childTnLst>
                                    <p:set>
                                      <p:cBhvr>
                                        <p:cTn id="118" dur="1" fill="hold">
                                          <p:stCondLst>
                                            <p:cond delay="0"/>
                                          </p:stCondLst>
                                        </p:cTn>
                                        <p:tgtEl>
                                          <p:spTgt spid="229"/>
                                        </p:tgtEl>
                                        <p:attrNameLst>
                                          <p:attrName>style.visibility</p:attrName>
                                        </p:attrNameLst>
                                      </p:cBhvr>
                                      <p:to>
                                        <p:strVal val="visible"/>
                                      </p:to>
                                    </p:set>
                                    <p:animEffect filter="wipe(down)" transition="in">
                                      <p:cBhvr additive="repl">
                                        <p:cTn id="119" dur="500"/>
                                        <p:tgtEl>
                                          <p:spTgt spid="229"/>
                                        </p:tgtEl>
                                      </p:cBhvr>
                                    </p:animEffect>
                                  </p:childTnLst>
                                </p:cTn>
                              </p:par>
                            </p:childTnLst>
                          </p:cTn>
                        </p:par>
                        <p:par>
                          <p:cTn id="120" nodeType="afterEffect" fill="hold">
                            <p:stCondLst>
                              <p:cond delay="12000"/>
                            </p:stCondLst>
                            <p:childTnLst>
                              <p:par>
                                <p:cTn id="121" nodeType="afterEffect" fill="hold" presetClass="entr" presetID="22" presetSubtype="4">
                                  <p:stCondLst>
                                    <p:cond delay="0"/>
                                  </p:stCondLst>
                                  <p:childTnLst>
                                    <p:set>
                                      <p:cBhvr>
                                        <p:cTn id="122" dur="1" fill="hold">
                                          <p:stCondLst>
                                            <p:cond delay="0"/>
                                          </p:stCondLst>
                                        </p:cTn>
                                        <p:tgtEl>
                                          <p:spTgt spid="230"/>
                                        </p:tgtEl>
                                        <p:attrNameLst>
                                          <p:attrName>style.visibility</p:attrName>
                                        </p:attrNameLst>
                                      </p:cBhvr>
                                      <p:to>
                                        <p:strVal val="visible"/>
                                      </p:to>
                                    </p:set>
                                    <p:animEffect filter="wipe(down)" transition="in">
                                      <p:cBhvr additive="repl">
                                        <p:cTn id="123" dur="500"/>
                                        <p:tgtEl>
                                          <p:spTgt spid="230"/>
                                        </p:tgtEl>
                                      </p:cBhvr>
                                    </p:animEffect>
                                  </p:childTnLst>
                                </p:cTn>
                              </p:par>
                            </p:childTnLst>
                          </p:cTn>
                        </p:par>
                        <p:par>
                          <p:cTn id="124" nodeType="afterEffect" fill="hold">
                            <p:stCondLst>
                              <p:cond delay="12500"/>
                            </p:stCondLst>
                            <p:childTnLst>
                              <p:par>
                                <p:cTn id="125" nodeType="afterEffect" fill="hold" presetClass="entr" presetID="22" presetSubtype="4">
                                  <p:stCondLst>
                                    <p:cond delay="0"/>
                                  </p:stCondLst>
                                  <p:childTnLst>
                                    <p:set>
                                      <p:cBhvr>
                                        <p:cTn id="126" dur="1" fill="hold">
                                          <p:stCondLst>
                                            <p:cond delay="0"/>
                                          </p:stCondLst>
                                        </p:cTn>
                                        <p:tgtEl>
                                          <p:spTgt spid="231"/>
                                        </p:tgtEl>
                                        <p:attrNameLst>
                                          <p:attrName>style.visibility</p:attrName>
                                        </p:attrNameLst>
                                      </p:cBhvr>
                                      <p:to>
                                        <p:strVal val="visible"/>
                                      </p:to>
                                    </p:set>
                                    <p:animEffect filter="wipe(down)" transition="in">
                                      <p:cBhvr additive="repl">
                                        <p:cTn id="127" dur="500"/>
                                        <p:tgtEl>
                                          <p:spTgt spid="231"/>
                                        </p:tgtEl>
                                      </p:cBhvr>
                                    </p:animEffect>
                                  </p:childTnLst>
                                </p:cTn>
                              </p:par>
                            </p:childTnLst>
                          </p:cTn>
                        </p:par>
                        <p:par>
                          <p:cTn id="128" nodeType="afterEffect" fill="hold">
                            <p:stCondLst>
                              <p:cond delay="13000"/>
                            </p:stCondLst>
                            <p:childTnLst>
                              <p:par>
                                <p:cTn id="129" nodeType="afterEffect" fill="hold" presetClass="entr" presetID="22" presetSubtype="4">
                                  <p:stCondLst>
                                    <p:cond delay="0"/>
                                  </p:stCondLst>
                                  <p:childTnLst>
                                    <p:set>
                                      <p:cBhvr>
                                        <p:cTn id="130" dur="1" fill="hold">
                                          <p:stCondLst>
                                            <p:cond delay="0"/>
                                          </p:stCondLst>
                                        </p:cTn>
                                        <p:tgtEl>
                                          <p:spTgt spid="232"/>
                                        </p:tgtEl>
                                        <p:attrNameLst>
                                          <p:attrName>style.visibility</p:attrName>
                                        </p:attrNameLst>
                                      </p:cBhvr>
                                      <p:to>
                                        <p:strVal val="visible"/>
                                      </p:to>
                                    </p:set>
                                    <p:animEffect filter="wipe(down)" transition="in">
                                      <p:cBhvr additive="repl">
                                        <p:cTn id="131" dur="500"/>
                                        <p:tgtEl>
                                          <p:spTgt spid="232"/>
                                        </p:tgtEl>
                                      </p:cBhvr>
                                    </p:animEffect>
                                  </p:childTnLst>
                                </p:cTn>
                              </p:par>
                            </p:childTnLst>
                          </p:cTn>
                        </p:par>
                        <p:par>
                          <p:cTn id="132" nodeType="afterEffect" fill="hold">
                            <p:stCondLst>
                              <p:cond delay="13500"/>
                            </p:stCondLst>
                            <p:childTnLst>
                              <p:par>
                                <p:cTn id="133" nodeType="afterEffect" fill="hold" presetClass="entr" presetID="22" presetSubtype="4">
                                  <p:stCondLst>
                                    <p:cond delay="0"/>
                                  </p:stCondLst>
                                  <p:childTnLst>
                                    <p:set>
                                      <p:cBhvr>
                                        <p:cTn id="134" dur="1" fill="hold">
                                          <p:stCondLst>
                                            <p:cond delay="0"/>
                                          </p:stCondLst>
                                        </p:cTn>
                                        <p:tgtEl>
                                          <p:spTgt spid="233"/>
                                        </p:tgtEl>
                                        <p:attrNameLst>
                                          <p:attrName>style.visibility</p:attrName>
                                        </p:attrNameLst>
                                      </p:cBhvr>
                                      <p:to>
                                        <p:strVal val="visible"/>
                                      </p:to>
                                    </p:set>
                                    <p:animEffect filter="wipe(down)" transition="in">
                                      <p:cBhvr additive="repl">
                                        <p:cTn id="135" dur="500"/>
                                        <p:tgtEl>
                                          <p:spTgt spid="233"/>
                                        </p:tgtEl>
                                      </p:cBhvr>
                                    </p:animEffect>
                                  </p:childTnLst>
                                </p:cTn>
                              </p:par>
                            </p:childTnLst>
                          </p:cTn>
                        </p:par>
                        <p:par>
                          <p:cTn id="136" nodeType="afterEffect" fill="hold">
                            <p:stCondLst>
                              <p:cond delay="14000"/>
                            </p:stCondLst>
                            <p:childTnLst>
                              <p:par>
                                <p:cTn id="137" nodeType="afterEffect" fill="hold" presetClass="entr" presetID="22" presetSubtype="4">
                                  <p:stCondLst>
                                    <p:cond delay="0"/>
                                  </p:stCondLst>
                                  <p:childTnLst>
                                    <p:set>
                                      <p:cBhvr>
                                        <p:cTn id="138" dur="1" fill="hold">
                                          <p:stCondLst>
                                            <p:cond delay="0"/>
                                          </p:stCondLst>
                                        </p:cTn>
                                        <p:tgtEl>
                                          <p:spTgt spid="234"/>
                                        </p:tgtEl>
                                        <p:attrNameLst>
                                          <p:attrName>style.visibility</p:attrName>
                                        </p:attrNameLst>
                                      </p:cBhvr>
                                      <p:to>
                                        <p:strVal val="visible"/>
                                      </p:to>
                                    </p:set>
                                    <p:animEffect filter="wipe(down)" transition="in">
                                      <p:cBhvr additive="repl">
                                        <p:cTn id="139" dur="500"/>
                                        <p:tgtEl>
                                          <p:spTgt spid="234"/>
                                        </p:tgtEl>
                                      </p:cBhvr>
                                    </p:animEffect>
                                  </p:childTnLst>
                                </p:cTn>
                              </p:par>
                            </p:childTnLst>
                          </p:cTn>
                        </p:par>
                        <p:par>
                          <p:cTn id="140" nodeType="afterEffect" fill="hold">
                            <p:stCondLst>
                              <p:cond delay="14500"/>
                            </p:stCondLst>
                            <p:childTnLst>
                              <p:par>
                                <p:cTn id="141" nodeType="afterEffect" fill="hold" presetClass="entr" presetID="22" presetSubtype="4">
                                  <p:stCondLst>
                                    <p:cond delay="0"/>
                                  </p:stCondLst>
                                  <p:childTnLst>
                                    <p:set>
                                      <p:cBhvr>
                                        <p:cTn id="142" dur="1" fill="hold">
                                          <p:stCondLst>
                                            <p:cond delay="0"/>
                                          </p:stCondLst>
                                        </p:cTn>
                                        <p:tgtEl>
                                          <p:spTgt spid="235"/>
                                        </p:tgtEl>
                                        <p:attrNameLst>
                                          <p:attrName>style.visibility</p:attrName>
                                        </p:attrNameLst>
                                      </p:cBhvr>
                                      <p:to>
                                        <p:strVal val="visible"/>
                                      </p:to>
                                    </p:set>
                                    <p:animEffect filter="wipe(down)" transition="in">
                                      <p:cBhvr additive="repl">
                                        <p:cTn id="143" dur="500"/>
                                        <p:tgtEl>
                                          <p:spTgt spid="235"/>
                                        </p:tgtEl>
                                      </p:cBhvr>
                                    </p:animEffect>
                                  </p:childTnLst>
                                </p:cTn>
                              </p:par>
                            </p:childTnLst>
                          </p:cTn>
                        </p:par>
                        <p:par>
                          <p:cTn id="144" nodeType="afterEffect" fill="hold">
                            <p:stCondLst>
                              <p:cond delay="15000"/>
                            </p:stCondLst>
                            <p:childTnLst>
                              <p:par>
                                <p:cTn id="145" nodeType="afterEffect" fill="hold" presetClass="entr" presetID="22" presetSubtype="4">
                                  <p:stCondLst>
                                    <p:cond delay="0"/>
                                  </p:stCondLst>
                                  <p:childTnLst>
                                    <p:set>
                                      <p:cBhvr>
                                        <p:cTn id="146" dur="1" fill="hold">
                                          <p:stCondLst>
                                            <p:cond delay="0"/>
                                          </p:stCondLst>
                                        </p:cTn>
                                        <p:tgtEl>
                                          <p:spTgt spid="236"/>
                                        </p:tgtEl>
                                        <p:attrNameLst>
                                          <p:attrName>style.visibility</p:attrName>
                                        </p:attrNameLst>
                                      </p:cBhvr>
                                      <p:to>
                                        <p:strVal val="visible"/>
                                      </p:to>
                                    </p:set>
                                    <p:animEffect filter="wipe(down)" transition="in">
                                      <p:cBhvr additive="repl">
                                        <p:cTn id="147" dur="500"/>
                                        <p:tgtEl>
                                          <p:spTgt spid="236"/>
                                        </p:tgtEl>
                                      </p:cBhvr>
                                    </p:animEffect>
                                  </p:childTnLst>
                                </p:cTn>
                              </p:par>
                            </p:childTnLst>
                          </p:cTn>
                        </p:par>
                        <p:par>
                          <p:cTn id="148" nodeType="afterEffect" fill="hold">
                            <p:stCondLst>
                              <p:cond delay="15500"/>
                            </p:stCondLst>
                            <p:childTnLst>
                              <p:par>
                                <p:cTn id="149" nodeType="afterEffect" fill="hold" presetClass="entr" presetID="2" presetSubtype="1">
                                  <p:stCondLst>
                                    <p:cond delay="1000"/>
                                  </p:stCondLst>
                                  <p:childTnLst>
                                    <p:set>
                                      <p:cBhvr>
                                        <p:cTn id="150" dur="1" fill="hold">
                                          <p:stCondLst>
                                            <p:cond delay="0"/>
                                          </p:stCondLst>
                                        </p:cTn>
                                        <p:tgtEl>
                                          <p:spTgt spid="238"/>
                                        </p:tgtEl>
                                        <p:attrNameLst>
                                          <p:attrName>style.visibility</p:attrName>
                                        </p:attrNameLst>
                                      </p:cBhvr>
                                      <p:to>
                                        <p:strVal val="visible"/>
                                      </p:to>
                                    </p:set>
                                    <p:anim calcmode="lin" valueType="num">
                                      <p:cBhvr additive="repl">
                                        <p:cTn id="151" dur="500" fill="hold"/>
                                        <p:tgtEl>
                                          <p:spTgt spid="238"/>
                                        </p:tgtEl>
                                        <p:attrNameLst>
                                          <p:attrName>ppt_x</p:attrName>
                                        </p:attrNameLst>
                                      </p:cBhvr>
                                      <p:tavLst>
                                        <p:tav tm="0">
                                          <p:val>
                                            <p:strVal val="#ppt_x"/>
                                          </p:val>
                                        </p:tav>
                                        <p:tav tm="100000">
                                          <p:val>
                                            <p:strVal val="#ppt_x"/>
                                          </p:val>
                                        </p:tav>
                                      </p:tavLst>
                                    </p:anim>
                                    <p:anim calcmode="lin" valueType="num">
                                      <p:cBhvr additive="repl">
                                        <p:cTn id="152" dur="500" fill="hold"/>
                                        <p:tgtEl>
                                          <p:spTgt spid="238"/>
                                        </p:tgtEl>
                                        <p:attrNameLst>
                                          <p:attrName>ppt_y</p:attrName>
                                        </p:attrNameLst>
                                      </p:cBhvr>
                                      <p:tavLst>
                                        <p:tav tm="0">
                                          <p:val>
                                            <p:strVal val="0-#ppt_h/2"/>
                                          </p:val>
                                        </p:tav>
                                        <p:tav tm="100000">
                                          <p:val>
                                            <p:strVal val="#ppt_y"/>
                                          </p:val>
                                        </p:tav>
                                      </p:tavLst>
                                    </p:anim>
                                  </p:childTnLst>
                                </p:cTn>
                              </p:par>
                            </p:childTnLst>
                          </p:cTn>
                        </p:par>
                        <p:par>
                          <p:cTn id="153" nodeType="afterEffect" fill="hold">
                            <p:stCondLst>
                              <p:cond delay="17000"/>
                            </p:stCondLst>
                            <p:childTnLst>
                              <p:par>
                                <p:cTn id="154" nodeType="afterEffect" fill="hold" presetClass="entr" presetID="2" presetSubtype="1">
                                  <p:stCondLst>
                                    <p:cond delay="0"/>
                                  </p:stCondLst>
                                  <p:childTnLst>
                                    <p:set>
                                      <p:cBhvr>
                                        <p:cTn id="155" dur="1" fill="hold">
                                          <p:stCondLst>
                                            <p:cond delay="0"/>
                                          </p:stCondLst>
                                        </p:cTn>
                                        <p:tgtEl>
                                          <p:spTgt spid="237"/>
                                        </p:tgtEl>
                                        <p:attrNameLst>
                                          <p:attrName>style.visibility</p:attrName>
                                        </p:attrNameLst>
                                      </p:cBhvr>
                                      <p:to>
                                        <p:strVal val="visible"/>
                                      </p:to>
                                    </p:set>
                                    <p:anim calcmode="lin" valueType="num">
                                      <p:cBhvr additive="repl">
                                        <p:cTn id="156" dur="500" fill="hold"/>
                                        <p:tgtEl>
                                          <p:spTgt spid="237"/>
                                        </p:tgtEl>
                                        <p:attrNameLst>
                                          <p:attrName>ppt_x</p:attrName>
                                        </p:attrNameLst>
                                      </p:cBhvr>
                                      <p:tavLst>
                                        <p:tav tm="0">
                                          <p:val>
                                            <p:strVal val="#ppt_x"/>
                                          </p:val>
                                        </p:tav>
                                        <p:tav tm="100000">
                                          <p:val>
                                            <p:strVal val="#ppt_x"/>
                                          </p:val>
                                        </p:tav>
                                      </p:tavLst>
                                    </p:anim>
                                    <p:anim calcmode="lin" valueType="num">
                                      <p:cBhvr additive="repl">
                                        <p:cTn id="157" dur="500" fill="hold"/>
                                        <p:tgtEl>
                                          <p:spTgt spid="237"/>
                                        </p:tgtEl>
                                        <p:attrNameLst>
                                          <p:attrName>ppt_y</p:attrName>
                                        </p:attrNameLst>
                                      </p:cBhvr>
                                      <p:tavLst>
                                        <p:tav tm="0">
                                          <p:val>
                                            <p:strVal val="0-#ppt_h/2"/>
                                          </p:val>
                                        </p:tav>
                                        <p:tav tm="100000">
                                          <p:val>
                                            <p:strVal val="#ppt_y"/>
                                          </p:val>
                                        </p:tav>
                                      </p:tavLst>
                                    </p:anim>
                                  </p:childTnLst>
                                </p:cTn>
                              </p:par>
                            </p:childTnLst>
                          </p:cTn>
                        </p:par>
                        <p:par>
                          <p:cTn id="158" nodeType="afterEffect" fill="hold">
                            <p:stCondLst>
                              <p:cond delay="17500"/>
                            </p:stCondLst>
                            <p:childTnLst>
                              <p:par>
                                <p:cTn id="159" nodeType="afterEffect" fill="hold" presetClass="entr" presetID="2" presetSubtype="1">
                                  <p:stCondLst>
                                    <p:cond delay="0"/>
                                  </p:stCondLst>
                                  <p:childTnLst>
                                    <p:set>
                                      <p:cBhvr>
                                        <p:cTn id="160" dur="1" fill="hold">
                                          <p:stCondLst>
                                            <p:cond delay="0"/>
                                          </p:stCondLst>
                                        </p:cTn>
                                        <p:tgtEl>
                                          <p:spTgt spid="239"/>
                                        </p:tgtEl>
                                        <p:attrNameLst>
                                          <p:attrName>style.visibility</p:attrName>
                                        </p:attrNameLst>
                                      </p:cBhvr>
                                      <p:to>
                                        <p:strVal val="visible"/>
                                      </p:to>
                                    </p:set>
                                    <p:anim calcmode="lin" valueType="num">
                                      <p:cBhvr additive="repl">
                                        <p:cTn id="161" dur="500" fill="hold"/>
                                        <p:tgtEl>
                                          <p:spTgt spid="239"/>
                                        </p:tgtEl>
                                        <p:attrNameLst>
                                          <p:attrName>ppt_x</p:attrName>
                                        </p:attrNameLst>
                                      </p:cBhvr>
                                      <p:tavLst>
                                        <p:tav tm="0">
                                          <p:val>
                                            <p:strVal val="#ppt_x"/>
                                          </p:val>
                                        </p:tav>
                                        <p:tav tm="100000">
                                          <p:val>
                                            <p:strVal val="#ppt_x"/>
                                          </p:val>
                                        </p:tav>
                                      </p:tavLst>
                                    </p:anim>
                                    <p:anim calcmode="lin" valueType="num">
                                      <p:cBhvr additive="repl">
                                        <p:cTn id="162" dur="500" fill="hold"/>
                                        <p:tgtEl>
                                          <p:spTgt spid="239"/>
                                        </p:tgtEl>
                                        <p:attrNameLst>
                                          <p:attrName>ppt_y</p:attrName>
                                        </p:attrNameLst>
                                      </p:cBhvr>
                                      <p:tavLst>
                                        <p:tav tm="0">
                                          <p:val>
                                            <p:strVal val="0-#ppt_h/2"/>
                                          </p:val>
                                        </p:tav>
                                        <p:tav tm="100000">
                                          <p:val>
                                            <p:strVal val="#ppt_y"/>
                                          </p:val>
                                        </p:tav>
                                      </p:tavLst>
                                    </p:anim>
                                  </p:childTnLst>
                                </p:cTn>
                              </p:par>
                            </p:childTnLst>
                          </p:cTn>
                        </p:par>
                        <p:par>
                          <p:cTn id="163" nodeType="afterEffect" fill="hold">
                            <p:stCondLst>
                              <p:cond delay="18000"/>
                            </p:stCondLst>
                            <p:childTnLst>
                              <p:par>
                                <p:cTn id="164" nodeType="afterEffect" fill="hold" presetClass="entr" presetID="2" presetSubtype="6">
                                  <p:stCondLst>
                                    <p:cond delay="0"/>
                                  </p:stCondLst>
                                  <p:childTnLst>
                                    <p:set>
                                      <p:cBhvr>
                                        <p:cTn id="165" dur="1" fill="hold">
                                          <p:stCondLst>
                                            <p:cond delay="0"/>
                                          </p:stCondLst>
                                        </p:cTn>
                                        <p:tgtEl>
                                          <p:spTgt spid="240"/>
                                        </p:tgtEl>
                                        <p:attrNameLst>
                                          <p:attrName>style.visibility</p:attrName>
                                        </p:attrNameLst>
                                      </p:cBhvr>
                                      <p:to>
                                        <p:strVal val="visible"/>
                                      </p:to>
                                    </p:set>
                                    <p:anim calcmode="lin" valueType="num">
                                      <p:cBhvr additive="repl">
                                        <p:cTn id="166" dur="1000" fill="hold"/>
                                        <p:tgtEl>
                                          <p:spTgt spid="240"/>
                                        </p:tgtEl>
                                        <p:attrNameLst>
                                          <p:attrName>ppt_x</p:attrName>
                                        </p:attrNameLst>
                                      </p:cBhvr>
                                      <p:tavLst>
                                        <p:tav tm="0">
                                          <p:val>
                                            <p:strVal val="1+#ppt_w/2"/>
                                          </p:val>
                                        </p:tav>
                                        <p:tav tm="100000">
                                          <p:val>
                                            <p:strVal val="#ppt_x"/>
                                          </p:val>
                                        </p:tav>
                                      </p:tavLst>
                                    </p:anim>
                                    <p:anim calcmode="lin" valueType="num">
                                      <p:cBhvr additive="repl">
                                        <p:cTn id="167" dur="1000" fill="hold"/>
                                        <p:tgtEl>
                                          <p:spTgt spid="240"/>
                                        </p:tgtEl>
                                        <p:attrNameLst>
                                          <p:attrName>ppt_y</p:attrName>
                                        </p:attrNameLst>
                                      </p:cBhvr>
                                      <p:tavLst>
                                        <p:tav tm="0">
                                          <p:val>
                                            <p:strVal val="1+#ppt_h/2"/>
                                          </p:val>
                                        </p:tav>
                                        <p:tav tm="100000">
                                          <p:val>
                                            <p:strVal val="#ppt_y"/>
                                          </p:val>
                                        </p:tav>
                                      </p:tavLst>
                                    </p:anim>
                                  </p:childTnLst>
                                </p:cTn>
                              </p:par>
                              <p:par>
                                <p:cTn id="168" nodeType="withEffect" fill="hold" presetClass="mediacall">
                                  <p:stCondLst>
                                    <p:cond delay="0"/>
                                  </p:stCondLst>
                                  <p:childTnLst>
                                    <p:cmd type="call">
                                      <p:cBhvr>
                                        <p:cTn id="169" dur="7621" fill="hold"/>
                                        <p:tgtEl>
                                          <p:spTgt spid="241"/>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TextShape 1"/>
          <p:cNvSpPr txBox="1"/>
          <p:nvPr/>
        </p:nvSpPr>
        <p:spPr>
          <a:xfrm>
            <a:off x="456480" y="31680"/>
            <a:ext cx="8227800" cy="1144440"/>
          </a:xfrm>
          <a:prstGeom prst="rect">
            <a:avLst/>
          </a:prstGeom>
          <a:noFill/>
          <a:ln>
            <a:noFill/>
          </a:ln>
        </p:spPr>
        <p:txBody>
          <a:bodyPr tIns="35280" anchor="ctr">
            <a:noAutofit/>
          </a:bodyPr>
          <a:p>
            <a:pPr algn="ctr">
              <a:lnSpc>
                <a:spcPct val="100000"/>
              </a:lnSpc>
            </a:pPr>
            <a:r>
              <a:rPr b="1" lang="en-US" sz="4400" spc="-1" strike="noStrike">
                <a:solidFill>
                  <a:srgbClr val="000000"/>
                </a:solidFill>
                <a:latin typeface="Calibri"/>
              </a:rPr>
              <a:t>Democracy Today</a:t>
            </a:r>
            <a:endParaRPr b="0" lang="en-US" sz="4400" spc="-1" strike="noStrike">
              <a:solidFill>
                <a:srgbClr val="000000"/>
              </a:solidFill>
              <a:latin typeface="Calibri"/>
            </a:endParaRPr>
          </a:p>
        </p:txBody>
      </p:sp>
      <p:sp>
        <p:nvSpPr>
          <p:cNvPr id="243" name="TextShape 2"/>
          <p:cNvSpPr txBox="1"/>
          <p:nvPr/>
        </p:nvSpPr>
        <p:spPr>
          <a:xfrm>
            <a:off x="456480" y="1012320"/>
            <a:ext cx="8230680" cy="4678560"/>
          </a:xfrm>
          <a:prstGeom prst="rect">
            <a:avLst/>
          </a:prstGeom>
          <a:noFill/>
          <a:ln>
            <a:noFill/>
          </a:ln>
        </p:spPr>
        <p:txBody>
          <a:bodyPr>
            <a:noAutofit/>
          </a:bodyPr>
          <a:p>
            <a:pPr marL="391680" indent="-290520" algn="ctr">
              <a:lnSpc>
                <a:spcPct val="100000"/>
              </a:lnSpc>
              <a:spcBef>
                <a:spcPts val="581"/>
              </a:spcBef>
            </a:pPr>
            <a:r>
              <a:rPr b="0" lang="en-US" sz="2900" spc="-1" strike="noStrike">
                <a:solidFill>
                  <a:srgbClr val="000000"/>
                </a:solidFill>
                <a:latin typeface="Calibri"/>
              </a:rPr>
              <a:t>The people we vote for are called Members of Parliament, or MPs for short. </a:t>
            </a:r>
            <a:endParaRPr b="0" lang="en-US" sz="2900" spc="-1" strike="noStrike">
              <a:solidFill>
                <a:srgbClr val="000000"/>
              </a:solidFill>
              <a:latin typeface="Calibri"/>
            </a:endParaRPr>
          </a:p>
          <a:p>
            <a:pPr marL="391680" indent="-290520" algn="ctr">
              <a:lnSpc>
                <a:spcPct val="100000"/>
              </a:lnSpc>
              <a:spcBef>
                <a:spcPts val="581"/>
              </a:spcBef>
            </a:pPr>
            <a:r>
              <a:rPr b="0" lang="en-US" sz="2900" spc="-1" strike="noStrike">
                <a:solidFill>
                  <a:srgbClr val="000000"/>
                </a:solidFill>
                <a:latin typeface="Calibri"/>
              </a:rPr>
              <a:t>They sit in Parliament and debate new laws. They also meet the people who voted for them to find out what they want.</a:t>
            </a:r>
            <a:endParaRPr b="0" lang="en-US" sz="2900" spc="-1" strike="noStrike">
              <a:solidFill>
                <a:srgbClr val="000000"/>
              </a:solidFill>
              <a:latin typeface="Calibri"/>
            </a:endParaRPr>
          </a:p>
        </p:txBody>
      </p:sp>
      <p:pic>
        <p:nvPicPr>
          <p:cNvPr id="244" name="Picture 3" descr=""/>
          <p:cNvPicPr/>
          <p:nvPr/>
        </p:nvPicPr>
        <p:blipFill>
          <a:blip r:embed="rId1"/>
          <a:stretch/>
        </p:blipFill>
        <p:spPr>
          <a:xfrm>
            <a:off x="4669560" y="3705480"/>
            <a:ext cx="4192920" cy="2624400"/>
          </a:xfrm>
          <a:prstGeom prst="rect">
            <a:avLst/>
          </a:prstGeom>
          <a:ln>
            <a:noFill/>
          </a:ln>
        </p:spPr>
      </p:pic>
      <p:pic>
        <p:nvPicPr>
          <p:cNvPr id="245" name="Picture 5" descr="https://static-secure.guim.co.uk/sys-images/Guardian/Pix/pictures/2014/4/2/1396459391090/Prime-Ministers-Questions-014.jpg"/>
          <p:cNvPicPr/>
          <p:nvPr/>
        </p:nvPicPr>
        <p:blipFill>
          <a:blip r:embed="rId2"/>
          <a:stretch/>
        </p:blipFill>
        <p:spPr>
          <a:xfrm>
            <a:off x="542880" y="3705480"/>
            <a:ext cx="3914280" cy="2348640"/>
          </a:xfrm>
          <a:prstGeom prst="rect">
            <a:avLst/>
          </a:prstGeom>
          <a:ln>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TextShape 1"/>
          <p:cNvSpPr txBox="1"/>
          <p:nvPr/>
        </p:nvSpPr>
        <p:spPr>
          <a:xfrm>
            <a:off x="457200" y="404640"/>
            <a:ext cx="8229240" cy="5721120"/>
          </a:xfrm>
          <a:prstGeom prst="rect">
            <a:avLst/>
          </a:prstGeom>
          <a:noFill/>
          <a:ln>
            <a:noFill/>
          </a:ln>
        </p:spPr>
        <p:txBody>
          <a:bodyPr>
            <a:normAutofit fontScale="64000"/>
          </a:bodyPr>
          <a:p>
            <a:pPr algn="ctr">
              <a:lnSpc>
                <a:spcPct val="100000"/>
              </a:lnSpc>
              <a:spcBef>
                <a:spcPts val="1261"/>
              </a:spcBef>
            </a:pPr>
            <a:r>
              <a:rPr b="0" lang="en-US" sz="6300" spc="-1" strike="noStrike">
                <a:solidFill>
                  <a:srgbClr val="ff0000"/>
                </a:solidFill>
                <a:latin typeface="Comic Sans MS"/>
              </a:rPr>
              <a:t>What is Democracy? </a:t>
            </a:r>
            <a:endParaRPr b="0" lang="en-US" sz="6300" spc="-1" strike="noStrike">
              <a:solidFill>
                <a:srgbClr val="000000"/>
              </a:solidFill>
              <a:latin typeface="Calibri"/>
            </a:endParaRPr>
          </a:p>
          <a:p>
            <a:pPr>
              <a:lnSpc>
                <a:spcPct val="100000"/>
              </a:lnSpc>
              <a:spcBef>
                <a:spcPts val="641"/>
              </a:spcBef>
            </a:pPr>
            <a:endParaRPr b="0" lang="en-US" sz="6300" spc="-1" strike="noStrike">
              <a:solidFill>
                <a:srgbClr val="000000"/>
              </a:solidFill>
              <a:latin typeface="Calibri"/>
            </a:endParaRPr>
          </a:p>
          <a:p>
            <a:pPr>
              <a:lnSpc>
                <a:spcPct val="100000"/>
              </a:lnSpc>
              <a:spcBef>
                <a:spcPts val="641"/>
              </a:spcBef>
            </a:pPr>
            <a:endParaRPr b="0" lang="en-US" sz="6300" spc="-1" strike="noStrike">
              <a:solidFill>
                <a:srgbClr val="000000"/>
              </a:solidFill>
              <a:latin typeface="Calibri"/>
            </a:endParaRPr>
          </a:p>
          <a:p>
            <a:pPr algn="ctr">
              <a:lnSpc>
                <a:spcPct val="100000"/>
              </a:lnSpc>
              <a:spcBef>
                <a:spcPts val="641"/>
              </a:spcBef>
            </a:pPr>
            <a:r>
              <a:rPr b="0" lang="en-US" sz="3200" spc="-1" strike="noStrike">
                <a:solidFill>
                  <a:srgbClr val="000000"/>
                </a:solidFill>
                <a:latin typeface="Comic Sans MS"/>
              </a:rPr>
              <a:t>Democracy is a system of government, where the whole population gets to vote for representatives to represent their area. </a:t>
            </a:r>
            <a:endParaRPr b="0" lang="en-US" sz="3200" spc="-1" strike="noStrike">
              <a:solidFill>
                <a:srgbClr val="000000"/>
              </a:solidFill>
              <a:latin typeface="Calibri"/>
            </a:endParaRPr>
          </a:p>
          <a:p>
            <a:pPr algn="ctr">
              <a:lnSpc>
                <a:spcPct val="100000"/>
              </a:lnSpc>
              <a:spcBef>
                <a:spcPts val="641"/>
              </a:spcBef>
            </a:pPr>
            <a:endParaRPr b="0" lang="en-US" sz="3200" spc="-1" strike="noStrike">
              <a:solidFill>
                <a:srgbClr val="000000"/>
              </a:solidFill>
              <a:latin typeface="Calibri"/>
            </a:endParaRPr>
          </a:p>
          <a:p>
            <a:pPr algn="ctr">
              <a:lnSpc>
                <a:spcPct val="100000"/>
              </a:lnSpc>
              <a:spcBef>
                <a:spcPts val="641"/>
              </a:spcBef>
            </a:pPr>
            <a:r>
              <a:rPr b="1" lang="en-US" sz="3200" spc="-1" strike="noStrike">
                <a:solidFill>
                  <a:srgbClr val="000000"/>
                </a:solidFill>
                <a:latin typeface="Comic Sans MS"/>
              </a:rPr>
              <a:t>Equality</a:t>
            </a:r>
            <a:r>
              <a:rPr b="0" lang="en-US" sz="3200" spc="-1" strike="noStrike">
                <a:solidFill>
                  <a:srgbClr val="000000"/>
                </a:solidFill>
                <a:latin typeface="Comic Sans MS"/>
              </a:rPr>
              <a:t> and </a:t>
            </a:r>
            <a:r>
              <a:rPr b="1" lang="en-US" sz="3200" spc="-1" strike="noStrike">
                <a:solidFill>
                  <a:srgbClr val="000000"/>
                </a:solidFill>
                <a:latin typeface="Comic Sans MS"/>
              </a:rPr>
              <a:t>freedom</a:t>
            </a:r>
            <a:r>
              <a:rPr b="0" lang="en-US" sz="3200" spc="-1" strike="noStrike">
                <a:solidFill>
                  <a:srgbClr val="000000"/>
                </a:solidFill>
                <a:latin typeface="Comic Sans MS"/>
              </a:rPr>
              <a:t> are characteristics of democracy. In many countries, democracy is the most popular form of government. </a:t>
            </a: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TextShape 1"/>
          <p:cNvSpPr txBox="1"/>
          <p:nvPr/>
        </p:nvSpPr>
        <p:spPr>
          <a:xfrm>
            <a:off x="385200" y="92160"/>
            <a:ext cx="8229240" cy="1583640"/>
          </a:xfrm>
          <a:prstGeom prst="rect">
            <a:avLst/>
          </a:prstGeom>
          <a:noFill/>
          <a:ln>
            <a:noFill/>
          </a:ln>
        </p:spPr>
        <p:txBody>
          <a:bodyPr>
            <a:normAutofit fontScale="42000"/>
          </a:bodyPr>
          <a:p>
            <a:pPr algn="ctr">
              <a:lnSpc>
                <a:spcPct val="100000"/>
              </a:lnSpc>
              <a:spcBef>
                <a:spcPts val="1120"/>
              </a:spcBef>
            </a:pPr>
            <a:r>
              <a:rPr b="0" lang="en-US" sz="5600" spc="-1" strike="noStrike">
                <a:solidFill>
                  <a:srgbClr val="ff0000"/>
                </a:solidFill>
                <a:latin typeface="Comic Sans MS"/>
              </a:rPr>
              <a:t>Athens, Ancient Greece </a:t>
            </a:r>
            <a:endParaRPr b="0" lang="en-US" sz="5600" spc="-1" strike="noStrike">
              <a:solidFill>
                <a:srgbClr val="000000"/>
              </a:solidFill>
              <a:latin typeface="Calibri"/>
            </a:endParaRPr>
          </a:p>
          <a:p>
            <a:pPr>
              <a:lnSpc>
                <a:spcPct val="100000"/>
              </a:lnSpc>
              <a:spcBef>
                <a:spcPts val="641"/>
              </a:spcBef>
            </a:pPr>
            <a:r>
              <a:rPr b="0" lang="en-US" sz="3200" spc="-1" strike="noStrike">
                <a:solidFill>
                  <a:srgbClr val="000000"/>
                </a:solidFill>
                <a:latin typeface="Comic Sans MS"/>
              </a:rPr>
              <a:t> </a:t>
            </a:r>
            <a:endParaRPr b="0" lang="en-US" sz="3200" spc="-1" strike="noStrike">
              <a:solidFill>
                <a:srgbClr val="000000"/>
              </a:solidFill>
              <a:latin typeface="Calibri"/>
            </a:endParaRPr>
          </a:p>
          <a:p>
            <a:pPr>
              <a:lnSpc>
                <a:spcPct val="100000"/>
              </a:lnSpc>
              <a:spcBef>
                <a:spcPts val="641"/>
              </a:spcBef>
            </a:pPr>
            <a:endParaRPr b="0" lang="en-US" sz="3200" spc="-1" strike="noStrike">
              <a:solidFill>
                <a:srgbClr val="000000"/>
              </a:solidFill>
              <a:latin typeface="Calibri"/>
            </a:endParaRPr>
          </a:p>
        </p:txBody>
      </p:sp>
      <p:sp>
        <p:nvSpPr>
          <p:cNvPr id="177" name="CustomShape 2"/>
          <p:cNvSpPr/>
          <p:nvPr/>
        </p:nvSpPr>
        <p:spPr>
          <a:xfrm>
            <a:off x="251640" y="1268640"/>
            <a:ext cx="5040360" cy="4479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GB" sz="2400" spc="-1" strike="noStrike">
                <a:solidFill>
                  <a:srgbClr val="000000"/>
                </a:solidFill>
                <a:latin typeface="Comic Sans MS"/>
              </a:rPr>
              <a:t>In Athens in Ancient Greece, one person couldn't just be a leader, government officials were elected by the citizens.</a:t>
            </a:r>
            <a:endParaRPr b="0" lang="en-GB" sz="2400" spc="-1" strike="noStrike">
              <a:latin typeface="Arial"/>
            </a:endParaRPr>
          </a:p>
          <a:p>
            <a:pPr>
              <a:lnSpc>
                <a:spcPct val="100000"/>
              </a:lnSpc>
            </a:pPr>
            <a:endParaRPr b="0" lang="en-GB" sz="2400" spc="-1" strike="noStrike">
              <a:latin typeface="Arial"/>
            </a:endParaRPr>
          </a:p>
          <a:p>
            <a:pPr>
              <a:lnSpc>
                <a:spcPct val="100000"/>
              </a:lnSpc>
            </a:pPr>
            <a:r>
              <a:rPr b="0" lang="en-GB" sz="2400" spc="-1" strike="noStrike">
                <a:solidFill>
                  <a:srgbClr val="000000"/>
                </a:solidFill>
                <a:latin typeface="Comic Sans MS"/>
              </a:rPr>
              <a:t>Democracy meant you couldn’t just be a dictator or tyrant. </a:t>
            </a:r>
            <a:endParaRPr b="0" lang="en-GB" sz="2400" spc="-1" strike="noStrike">
              <a:latin typeface="Arial"/>
            </a:endParaRPr>
          </a:p>
          <a:p>
            <a:pPr>
              <a:lnSpc>
                <a:spcPct val="100000"/>
              </a:lnSpc>
            </a:pPr>
            <a:endParaRPr b="0" lang="en-GB" sz="2400" spc="-1" strike="noStrike">
              <a:latin typeface="Arial"/>
            </a:endParaRPr>
          </a:p>
          <a:p>
            <a:pPr>
              <a:lnSpc>
                <a:spcPct val="100000"/>
              </a:lnSpc>
            </a:pPr>
            <a:r>
              <a:rPr b="0" lang="en-GB" sz="2400" spc="-1" strike="noStrike">
                <a:solidFill>
                  <a:srgbClr val="000000"/>
                </a:solidFill>
                <a:latin typeface="Comic Sans MS"/>
              </a:rPr>
              <a:t>People in Athens believed that citizens should choose rulers, and vote on matters themselves. Anyone could propose a new law.</a:t>
            </a:r>
            <a:endParaRPr b="0" lang="en-GB" sz="2400" spc="-1" strike="noStrike">
              <a:latin typeface="Arial"/>
            </a:endParaRPr>
          </a:p>
        </p:txBody>
      </p:sp>
      <p:pic>
        <p:nvPicPr>
          <p:cNvPr id="178" name="Picture 2" descr="https://sites.google.com/site/ancientgreekdemocracyca/home/shalaboladingdong.gif?attredirects=0"/>
          <p:cNvPicPr/>
          <p:nvPr/>
        </p:nvPicPr>
        <p:blipFill>
          <a:blip r:embed="rId1"/>
          <a:stretch/>
        </p:blipFill>
        <p:spPr>
          <a:xfrm>
            <a:off x="5292000" y="1963440"/>
            <a:ext cx="3741480" cy="1980360"/>
          </a:xfrm>
          <a:prstGeom prst="rect">
            <a:avLst/>
          </a:prstGeom>
          <a:ln>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TextShape 1"/>
          <p:cNvSpPr txBox="1"/>
          <p:nvPr/>
        </p:nvSpPr>
        <p:spPr>
          <a:xfrm>
            <a:off x="0" y="0"/>
            <a:ext cx="9143640" cy="6857640"/>
          </a:xfrm>
          <a:prstGeom prst="rect">
            <a:avLst/>
          </a:prstGeom>
          <a:noFill/>
          <a:ln>
            <a:noFill/>
          </a:ln>
        </p:spPr>
        <p:txBody>
          <a:bodyPr>
            <a:normAutofit fontScale="16000"/>
          </a:bodyPr>
          <a:p>
            <a:pPr algn="ctr">
              <a:lnSpc>
                <a:spcPct val="100000"/>
              </a:lnSpc>
              <a:spcBef>
                <a:spcPts val="1261"/>
              </a:spcBef>
            </a:pPr>
            <a:endParaRPr b="0" lang="en-US" sz="3200" spc="-1" strike="noStrike">
              <a:solidFill>
                <a:srgbClr val="000000"/>
              </a:solidFill>
              <a:latin typeface="Calibri"/>
            </a:endParaRPr>
          </a:p>
          <a:p>
            <a:pPr algn="ctr">
              <a:lnSpc>
                <a:spcPct val="100000"/>
              </a:lnSpc>
              <a:spcBef>
                <a:spcPts val="1261"/>
              </a:spcBef>
            </a:pPr>
            <a:r>
              <a:rPr b="0" lang="en-US" sz="6300" spc="-1" strike="noStrike">
                <a:solidFill>
                  <a:srgbClr val="ff0000"/>
                </a:solidFill>
                <a:latin typeface="Comic Sans MS"/>
              </a:rPr>
              <a:t>What is the process of Democracy? (Ancient Greece)</a:t>
            </a:r>
            <a:endParaRPr b="0" lang="en-US" sz="6300" spc="-1" strike="noStrike">
              <a:solidFill>
                <a:srgbClr val="000000"/>
              </a:solidFill>
              <a:latin typeface="Calibri"/>
            </a:endParaRPr>
          </a:p>
          <a:p>
            <a:pPr algn="ctr">
              <a:lnSpc>
                <a:spcPct val="170000"/>
              </a:lnSpc>
              <a:spcBef>
                <a:spcPts val="839"/>
              </a:spcBef>
            </a:pPr>
            <a:r>
              <a:rPr b="1" lang="en-US" sz="4200" spc="-1" strike="noStrike">
                <a:solidFill>
                  <a:srgbClr val="000000"/>
                </a:solidFill>
                <a:latin typeface="Comic Sans MS"/>
              </a:rPr>
              <a:t> </a:t>
            </a:r>
            <a:endParaRPr b="0" lang="en-US" sz="4200" spc="-1" strike="noStrike">
              <a:solidFill>
                <a:srgbClr val="000000"/>
              </a:solidFill>
              <a:latin typeface="Calibri"/>
            </a:endParaRPr>
          </a:p>
          <a:p>
            <a:pPr algn="ctr">
              <a:lnSpc>
                <a:spcPct val="120000"/>
              </a:lnSpc>
              <a:spcBef>
                <a:spcPts val="839"/>
              </a:spcBef>
            </a:pPr>
            <a:r>
              <a:rPr b="0" lang="en-US" sz="4200" spc="-1" strike="noStrike">
                <a:solidFill>
                  <a:srgbClr val="000000"/>
                </a:solidFill>
                <a:latin typeface="Comic Sans MS"/>
              </a:rPr>
              <a:t>There was two types of democracy in Ancient Athens:</a:t>
            </a:r>
            <a:endParaRPr b="0" lang="en-US" sz="4200" spc="-1" strike="noStrike">
              <a:solidFill>
                <a:srgbClr val="000000"/>
              </a:solidFill>
              <a:latin typeface="Calibri"/>
            </a:endParaRPr>
          </a:p>
          <a:p>
            <a:pPr algn="ctr">
              <a:lnSpc>
                <a:spcPct val="120000"/>
              </a:lnSpc>
              <a:spcBef>
                <a:spcPts val="839"/>
              </a:spcBef>
            </a:pPr>
            <a:endParaRPr b="0" lang="en-US" sz="4200" spc="-1" strike="noStrike">
              <a:solidFill>
                <a:srgbClr val="000000"/>
              </a:solidFill>
              <a:latin typeface="Calibri"/>
            </a:endParaRPr>
          </a:p>
          <a:p>
            <a:pPr algn="ctr">
              <a:lnSpc>
                <a:spcPct val="120000"/>
              </a:lnSpc>
              <a:spcBef>
                <a:spcPts val="839"/>
              </a:spcBef>
            </a:pPr>
            <a:r>
              <a:rPr b="1" lang="en-US" sz="4200" spc="-1" strike="noStrike">
                <a:solidFill>
                  <a:srgbClr val="000000"/>
                </a:solidFill>
                <a:latin typeface="Comic Sans MS"/>
              </a:rPr>
              <a:t> </a:t>
            </a:r>
            <a:r>
              <a:rPr b="1" lang="en-US" sz="4200" spc="-1" strike="noStrike">
                <a:solidFill>
                  <a:srgbClr val="000000"/>
                </a:solidFill>
                <a:latin typeface="Comic Sans MS"/>
              </a:rPr>
              <a:t>The Assembly </a:t>
            </a:r>
            <a:r>
              <a:rPr b="0" lang="en-US" sz="4200" spc="-1" strike="noStrike">
                <a:solidFill>
                  <a:srgbClr val="000000"/>
                </a:solidFill>
                <a:latin typeface="Comic Sans MS"/>
              </a:rPr>
              <a:t>was made of male citizens, who made the laws of the land. The Assembly could exile unpopular or dishonest leaders. The Assembly was made up of 6000 citizens and attended meetings about new laws.</a:t>
            </a:r>
            <a:endParaRPr b="0" lang="en-US" sz="4200" spc="-1" strike="noStrike">
              <a:solidFill>
                <a:srgbClr val="000000"/>
              </a:solidFill>
              <a:latin typeface="Calibri"/>
            </a:endParaRPr>
          </a:p>
          <a:p>
            <a:pPr algn="ctr">
              <a:lnSpc>
                <a:spcPct val="120000"/>
              </a:lnSpc>
              <a:spcBef>
                <a:spcPts val="839"/>
              </a:spcBef>
            </a:pPr>
            <a:endParaRPr b="0" lang="en-US" sz="4200" spc="-1" strike="noStrike">
              <a:solidFill>
                <a:srgbClr val="000000"/>
              </a:solidFill>
              <a:latin typeface="Calibri"/>
            </a:endParaRPr>
          </a:p>
          <a:p>
            <a:pPr algn="ctr">
              <a:lnSpc>
                <a:spcPct val="120000"/>
              </a:lnSpc>
              <a:spcBef>
                <a:spcPts val="839"/>
              </a:spcBef>
            </a:pPr>
            <a:r>
              <a:rPr b="1" lang="en-US" sz="4200" spc="-1" strike="noStrike">
                <a:solidFill>
                  <a:srgbClr val="000000"/>
                </a:solidFill>
                <a:latin typeface="Comic Sans MS"/>
              </a:rPr>
              <a:t>The Council </a:t>
            </a:r>
            <a:r>
              <a:rPr b="0" lang="en-US" sz="4200" spc="-1" strike="noStrike">
                <a:solidFill>
                  <a:srgbClr val="000000"/>
                </a:solidFill>
                <a:latin typeface="Comic Sans MS"/>
              </a:rPr>
              <a:t>was made up of 500 male citizens, chosen every year by lot - names drawn from all Athenian citizens. Members of the Council serve for one year; they prepared laws for the Assembly to consider. </a:t>
            </a:r>
            <a:endParaRPr b="0" lang="en-US" sz="4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TextShape 1"/>
          <p:cNvSpPr txBox="1"/>
          <p:nvPr/>
        </p:nvSpPr>
        <p:spPr>
          <a:xfrm>
            <a:off x="467640" y="404640"/>
            <a:ext cx="8229240" cy="1142640"/>
          </a:xfrm>
          <a:prstGeom prst="rect">
            <a:avLst/>
          </a:prstGeom>
          <a:noFill/>
          <a:ln>
            <a:noFill/>
          </a:ln>
        </p:spPr>
        <p:txBody>
          <a:bodyPr anchor="ctr">
            <a:normAutofit fontScale="30000"/>
          </a:bodyPr>
          <a:p>
            <a:pPr algn="ctr">
              <a:lnSpc>
                <a:spcPct val="100000"/>
              </a:lnSpc>
            </a:pPr>
            <a:r>
              <a:rPr b="0" lang="en-US" sz="4900" spc="-1" strike="noStrike">
                <a:solidFill>
                  <a:srgbClr val="ff0000"/>
                </a:solidFill>
                <a:latin typeface="Comic Sans MS"/>
              </a:rPr>
              <a:t>Who could vote in Ancient Greece?</a:t>
            </a:r>
            <a:r>
              <a:rPr b="0" lang="en-US" sz="4400" spc="-1" strike="noStrike">
                <a:solidFill>
                  <a:srgbClr val="000000"/>
                </a:solidFill>
                <a:latin typeface="Calibri"/>
              </a:rPr>
              <a:t> </a:t>
            </a:r>
            <a:br/>
            <a:endParaRPr b="0" lang="en-US" sz="4400" spc="-1" strike="noStrike">
              <a:solidFill>
                <a:srgbClr val="000000"/>
              </a:solidFill>
              <a:latin typeface="Calibri"/>
            </a:endParaRPr>
          </a:p>
        </p:txBody>
      </p:sp>
      <p:sp>
        <p:nvSpPr>
          <p:cNvPr id="181" name="TextShape 2"/>
          <p:cNvSpPr txBox="1"/>
          <p:nvPr/>
        </p:nvSpPr>
        <p:spPr>
          <a:xfrm>
            <a:off x="457200" y="1600200"/>
            <a:ext cx="8229240" cy="4525560"/>
          </a:xfrm>
          <a:prstGeom prst="rect">
            <a:avLst/>
          </a:prstGeom>
          <a:noFill/>
          <a:ln>
            <a:noFill/>
          </a:ln>
        </p:spPr>
        <p:txBody>
          <a:bodyPr>
            <a:normAutofit fontScale="64000"/>
          </a:bodyPr>
          <a:p>
            <a:pPr algn="ctr">
              <a:lnSpc>
                <a:spcPct val="100000"/>
              </a:lnSpc>
              <a:spcBef>
                <a:spcPts val="641"/>
              </a:spcBef>
            </a:pPr>
            <a:endParaRPr b="0" lang="en-US" sz="3200" spc="-1" strike="noStrike">
              <a:solidFill>
                <a:srgbClr val="000000"/>
              </a:solidFill>
              <a:latin typeface="Calibri"/>
            </a:endParaRPr>
          </a:p>
          <a:p>
            <a:pPr marL="343080" indent="-342720" algn="ctr">
              <a:lnSpc>
                <a:spcPct val="100000"/>
              </a:lnSpc>
              <a:spcBef>
                <a:spcPts val="641"/>
              </a:spcBef>
              <a:buClr>
                <a:srgbClr val="000000"/>
              </a:buClr>
              <a:buFont typeface="Arial"/>
              <a:buChar char="•"/>
            </a:pPr>
            <a:r>
              <a:rPr b="0" lang="en-US" sz="3200" spc="-1" strike="noStrike">
                <a:solidFill>
                  <a:srgbClr val="000000"/>
                </a:solidFill>
                <a:latin typeface="Comic Sans MS"/>
              </a:rPr>
              <a:t>In Ancient Greece, only citizens could vote. Children &amp; slaves were not considered citizens, so they could not vote. </a:t>
            </a:r>
            <a:endParaRPr b="0" lang="en-US" sz="3200" spc="-1" strike="noStrike">
              <a:solidFill>
                <a:srgbClr val="000000"/>
              </a:solidFill>
              <a:latin typeface="Calibri"/>
            </a:endParaRPr>
          </a:p>
          <a:p>
            <a:pPr marL="343080" indent="-342720" algn="ctr">
              <a:lnSpc>
                <a:spcPct val="100000"/>
              </a:lnSpc>
              <a:spcBef>
                <a:spcPts val="641"/>
              </a:spcBef>
              <a:buClr>
                <a:srgbClr val="000000"/>
              </a:buClr>
              <a:buFont typeface="Arial"/>
              <a:buChar char="•"/>
            </a:pPr>
            <a:r>
              <a:rPr b="0" lang="en-US" sz="3200" spc="-1" strike="noStrike">
                <a:solidFill>
                  <a:srgbClr val="000000"/>
                </a:solidFill>
                <a:latin typeface="Comic Sans MS"/>
              </a:rPr>
              <a:t>Women were citizens, but without political rights, so they could not vote. </a:t>
            </a:r>
            <a:endParaRPr b="0" lang="en-US" sz="3200" spc="-1" strike="noStrike">
              <a:solidFill>
                <a:srgbClr val="000000"/>
              </a:solidFill>
              <a:latin typeface="Calibri"/>
            </a:endParaRPr>
          </a:p>
          <a:p>
            <a:pPr marL="343080" indent="-342720" algn="ctr">
              <a:lnSpc>
                <a:spcPct val="100000"/>
              </a:lnSpc>
              <a:spcBef>
                <a:spcPts val="641"/>
              </a:spcBef>
              <a:buClr>
                <a:srgbClr val="000000"/>
              </a:buClr>
              <a:buFont typeface="Arial"/>
              <a:buChar char="•"/>
            </a:pPr>
            <a:r>
              <a:rPr b="0" lang="en-US" sz="3200" spc="-1" strike="noStrike">
                <a:solidFill>
                  <a:srgbClr val="000000"/>
                </a:solidFill>
                <a:latin typeface="Comic Sans MS"/>
              </a:rPr>
              <a:t>They believed all Greek men (except slaves), rich or poor, had the right to vote. </a:t>
            </a: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TextShape 1"/>
          <p:cNvSpPr txBox="1"/>
          <p:nvPr/>
        </p:nvSpPr>
        <p:spPr>
          <a:xfrm>
            <a:off x="467640" y="404640"/>
            <a:ext cx="8229240" cy="1142640"/>
          </a:xfrm>
          <a:prstGeom prst="rect">
            <a:avLst/>
          </a:prstGeom>
          <a:noFill/>
          <a:ln>
            <a:noFill/>
          </a:ln>
        </p:spPr>
        <p:txBody>
          <a:bodyPr anchor="ctr">
            <a:normAutofit fontScale="18000"/>
          </a:bodyPr>
          <a:p>
            <a:pPr algn="ctr">
              <a:lnSpc>
                <a:spcPct val="100000"/>
              </a:lnSpc>
            </a:pPr>
            <a:r>
              <a:rPr b="0" lang="en-US" sz="4900" spc="-1" strike="noStrike">
                <a:solidFill>
                  <a:srgbClr val="ff0000"/>
                </a:solidFill>
                <a:latin typeface="Comic Sans MS"/>
              </a:rPr>
              <a:t>Why was democracy important in Ancient Greece? </a:t>
            </a:r>
            <a:br/>
            <a:endParaRPr b="0" lang="en-US" sz="4900" spc="-1" strike="noStrike">
              <a:solidFill>
                <a:srgbClr val="000000"/>
              </a:solidFill>
              <a:latin typeface="Calibri"/>
            </a:endParaRPr>
          </a:p>
        </p:txBody>
      </p:sp>
      <p:sp>
        <p:nvSpPr>
          <p:cNvPr id="183" name="TextShape 2"/>
          <p:cNvSpPr txBox="1"/>
          <p:nvPr/>
        </p:nvSpPr>
        <p:spPr>
          <a:xfrm>
            <a:off x="251640" y="1412640"/>
            <a:ext cx="5626440" cy="5140800"/>
          </a:xfrm>
          <a:prstGeom prst="rect">
            <a:avLst/>
          </a:prstGeom>
          <a:noFill/>
          <a:ln>
            <a:noFill/>
          </a:ln>
        </p:spPr>
        <p:txBody>
          <a:bodyPr>
            <a:normAutofit fontScale="45000"/>
          </a:bodyPr>
          <a:p>
            <a:pPr>
              <a:lnSpc>
                <a:spcPct val="100000"/>
              </a:lnSpc>
              <a:spcBef>
                <a:spcPts val="641"/>
              </a:spcBef>
            </a:pPr>
            <a:endParaRPr b="0" lang="en-US" sz="3200" spc="-1" strike="noStrike">
              <a:solidFill>
                <a:srgbClr val="000000"/>
              </a:solidFill>
              <a:latin typeface="Calibri"/>
            </a:endParaRPr>
          </a:p>
          <a:p>
            <a:pPr algn="ctr">
              <a:lnSpc>
                <a:spcPct val="100000"/>
              </a:lnSpc>
              <a:spcBef>
                <a:spcPts val="641"/>
              </a:spcBef>
            </a:pPr>
            <a:r>
              <a:rPr b="0" lang="en-US" sz="3200" spc="-1" strike="noStrike">
                <a:solidFill>
                  <a:srgbClr val="000000"/>
                </a:solidFill>
                <a:latin typeface="Comic Sans MS"/>
              </a:rPr>
              <a:t>Democracy in Ancient Greece was a fair way of choosing a leader. It gave a </a:t>
            </a:r>
            <a:r>
              <a:rPr b="1" lang="en-US" sz="3200" spc="-1" strike="noStrike">
                <a:solidFill>
                  <a:srgbClr val="000000"/>
                </a:solidFill>
                <a:latin typeface="Comic Sans MS"/>
              </a:rPr>
              <a:t>chance for poor men </a:t>
            </a:r>
            <a:r>
              <a:rPr b="0" lang="en-US" sz="3200" spc="-1" strike="noStrike">
                <a:solidFill>
                  <a:srgbClr val="000000"/>
                </a:solidFill>
                <a:latin typeface="Comic Sans MS"/>
              </a:rPr>
              <a:t>to lead in the government. All men had the right to speak for themselves, be fairly treated, take part in the decisions, and vote. </a:t>
            </a:r>
            <a:endParaRPr b="0" lang="en-US" sz="3200" spc="-1" strike="noStrike">
              <a:solidFill>
                <a:srgbClr val="000000"/>
              </a:solidFill>
              <a:latin typeface="Calibri"/>
            </a:endParaRPr>
          </a:p>
          <a:p>
            <a:pPr algn="ctr">
              <a:lnSpc>
                <a:spcPct val="100000"/>
              </a:lnSpc>
              <a:spcBef>
                <a:spcPts val="641"/>
              </a:spcBef>
            </a:pPr>
            <a:r>
              <a:rPr b="0" lang="en-US" sz="3200" spc="-1" strike="noStrike">
                <a:solidFill>
                  <a:srgbClr val="000000"/>
                </a:solidFill>
                <a:latin typeface="Comic Sans MS"/>
              </a:rPr>
              <a:t>It caused </a:t>
            </a:r>
            <a:r>
              <a:rPr b="1" lang="en-US" sz="3200" spc="-1" strike="noStrike">
                <a:solidFill>
                  <a:srgbClr val="000000"/>
                </a:solidFill>
                <a:latin typeface="Comic Sans MS"/>
              </a:rPr>
              <a:t>fewer arguments </a:t>
            </a:r>
            <a:r>
              <a:rPr b="0" lang="en-US" sz="3200" spc="-1" strike="noStrike">
                <a:solidFill>
                  <a:srgbClr val="000000"/>
                </a:solidFill>
                <a:latin typeface="Comic Sans MS"/>
              </a:rPr>
              <a:t>about the laws being made and prevented Ancient Greece from having any bad leaders.</a:t>
            </a:r>
            <a:endParaRPr b="0" lang="en-US" sz="3200" spc="-1" strike="noStrike">
              <a:solidFill>
                <a:srgbClr val="000000"/>
              </a:solidFill>
              <a:latin typeface="Calibri"/>
            </a:endParaRPr>
          </a:p>
        </p:txBody>
      </p:sp>
      <p:pic>
        <p:nvPicPr>
          <p:cNvPr id="184" name="Picture 2" descr="https://sites.google.com/site/ancientgreekdemocracyca/home/hekgsag%3B.jpg?attredirects=0"/>
          <p:cNvPicPr/>
          <p:nvPr/>
        </p:nvPicPr>
        <p:blipFill>
          <a:blip r:embed="rId1"/>
          <a:stretch/>
        </p:blipFill>
        <p:spPr>
          <a:xfrm>
            <a:off x="5796000" y="2709000"/>
            <a:ext cx="3347640" cy="2576520"/>
          </a:xfrm>
          <a:prstGeom prst="rect">
            <a:avLst/>
          </a:prstGeom>
          <a:ln>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WALT: Understand democracy</a:t>
            </a:r>
            <a:endParaRPr b="0" lang="en-US" sz="4400" spc="-1" strike="noStrike">
              <a:solidFill>
                <a:srgbClr val="000000"/>
              </a:solidFill>
              <a:latin typeface="Calibri"/>
            </a:endParaRPr>
          </a:p>
        </p:txBody>
      </p:sp>
      <p:sp>
        <p:nvSpPr>
          <p:cNvPr id="186" name="TextShape 2"/>
          <p:cNvSpPr txBox="1"/>
          <p:nvPr/>
        </p:nvSpPr>
        <p:spPr>
          <a:xfrm>
            <a:off x="457200" y="1600200"/>
            <a:ext cx="8229240" cy="4525560"/>
          </a:xfrm>
          <a:prstGeom prst="rect">
            <a:avLst/>
          </a:prstGeom>
          <a:noFill/>
          <a:ln>
            <a:noFill/>
          </a:ln>
        </p:spPr>
        <p:txBody>
          <a:bodyPr>
            <a:noAutofit/>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What are the good things about democracy in Ancient Athens?</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Is there anything you don’t agree with?</a:t>
            </a:r>
            <a:endParaRPr b="0" lang="en-US" sz="3200" spc="-1" strike="noStrike">
              <a:solidFill>
                <a:srgbClr val="000000"/>
              </a:solidFill>
              <a:latin typeface="Calibri"/>
            </a:endParaRPr>
          </a:p>
          <a:p>
            <a:pPr>
              <a:lnSpc>
                <a:spcPct val="100000"/>
              </a:lnSpc>
              <a:spcBef>
                <a:spcPts val="641"/>
              </a:spcBef>
            </a:pPr>
            <a:endParaRPr b="0" lang="en-US" sz="3200" spc="-1" strike="noStrike">
              <a:solidFill>
                <a:srgbClr val="000000"/>
              </a:solidFill>
              <a:latin typeface="Calibri"/>
            </a:endParaRPr>
          </a:p>
          <a:p>
            <a:pPr marL="343080" indent="-342720">
              <a:lnSpc>
                <a:spcPct val="100000"/>
              </a:lnSpc>
              <a:spcBef>
                <a:spcPts val="720"/>
              </a:spcBef>
              <a:buClr>
                <a:srgbClr val="000000"/>
              </a:buClr>
              <a:buFont typeface="Arial"/>
              <a:buChar char="•"/>
            </a:pPr>
            <a:r>
              <a:rPr b="0" lang="en-US" sz="3200" spc="-1" strike="noStrike">
                <a:solidFill>
                  <a:srgbClr val="000000"/>
                </a:solidFill>
                <a:latin typeface="Calibri"/>
              </a:rPr>
              <a:t>Word bank: </a:t>
            </a:r>
            <a:r>
              <a:rPr b="1" lang="en-US" sz="3600" spc="-1" strike="noStrike">
                <a:solidFill>
                  <a:srgbClr val="000000"/>
                </a:solidFill>
                <a:latin typeface="Calibri"/>
              </a:rPr>
              <a:t>fair, freedom, decision, vote, laws, leaders, dictator, tyrant, equality</a:t>
            </a:r>
            <a:endParaRPr b="0" lang="en-US"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TextShape 1"/>
          <p:cNvSpPr txBox="1"/>
          <p:nvPr/>
        </p:nvSpPr>
        <p:spPr>
          <a:xfrm>
            <a:off x="456480" y="97920"/>
            <a:ext cx="8227800" cy="1144440"/>
          </a:xfrm>
          <a:prstGeom prst="rect">
            <a:avLst/>
          </a:prstGeom>
          <a:noFill/>
          <a:ln>
            <a:noFill/>
          </a:ln>
        </p:spPr>
        <p:txBody>
          <a:bodyPr tIns="35280" anchor="ctr">
            <a:noAutofit/>
          </a:bodyPr>
          <a:p>
            <a:pPr algn="ctr">
              <a:lnSpc>
                <a:spcPct val="100000"/>
              </a:lnSpc>
            </a:pPr>
            <a:r>
              <a:rPr b="1" lang="en-US" sz="4400" spc="-1" strike="noStrike">
                <a:solidFill>
                  <a:srgbClr val="000000"/>
                </a:solidFill>
                <a:latin typeface="Calibri"/>
              </a:rPr>
              <a:t>Democracy in Britain Today</a:t>
            </a:r>
            <a:endParaRPr b="0" lang="en-US" sz="4400" spc="-1" strike="noStrike">
              <a:solidFill>
                <a:srgbClr val="000000"/>
              </a:solidFill>
              <a:latin typeface="Calibri"/>
            </a:endParaRPr>
          </a:p>
        </p:txBody>
      </p:sp>
      <p:pic>
        <p:nvPicPr>
          <p:cNvPr id="188" name="Picture 5" descr="https://static-secure.guim.co.uk/sys-images/Guardian/Pix/pictures/2014/4/2/1396459391090/Prime-Ministers-Questions-014.jpg"/>
          <p:cNvPicPr/>
          <p:nvPr/>
        </p:nvPicPr>
        <p:blipFill>
          <a:blip r:embed="rId1"/>
          <a:stretch/>
        </p:blipFill>
        <p:spPr>
          <a:xfrm>
            <a:off x="542880" y="1221120"/>
            <a:ext cx="8055000" cy="4832640"/>
          </a:xfrm>
          <a:prstGeom prst="rect">
            <a:avLst/>
          </a:prstGeom>
          <a:ln>
            <a:noFill/>
          </a:ln>
        </p:spPr>
      </p:pic>
      <p:sp>
        <p:nvSpPr>
          <p:cNvPr id="189" name="CustomShape 2"/>
          <p:cNvSpPr/>
          <p:nvPr/>
        </p:nvSpPr>
        <p:spPr>
          <a:xfrm>
            <a:off x="1791720" y="6368400"/>
            <a:ext cx="5556960" cy="338040"/>
          </a:xfrm>
          <a:prstGeom prst="rect">
            <a:avLst/>
          </a:prstGeom>
          <a:noFill/>
          <a:ln>
            <a:noFill/>
          </a:ln>
        </p:spPr>
        <p:style>
          <a:lnRef idx="0"/>
          <a:fillRef idx="0"/>
          <a:effectRef idx="0"/>
          <a:fontRef idx="minor"/>
        </p:style>
        <p:txBody>
          <a:bodyPr wrap="none" lIns="82800" rIns="82800" tIns="41400" bIns="41400">
            <a:spAutoFit/>
          </a:bodyPr>
          <a:p>
            <a:pPr>
              <a:lnSpc>
                <a:spcPct val="93000"/>
              </a:lnSpc>
            </a:pPr>
            <a:r>
              <a:rPr b="0" lang="en-GB" sz="900" spc="-1" strike="noStrike">
                <a:solidFill>
                  <a:srgbClr val="000000"/>
                </a:solidFill>
                <a:latin typeface="Calibri"/>
              </a:rPr>
              <a:t>© Original resource copyright Hamilton Trust, who give permission for it to be adapted as wished by individual users.</a:t>
            </a:r>
            <a:endParaRPr b="0" lang="en-GB" sz="900" spc="-1" strike="noStrike">
              <a:latin typeface="Arial"/>
            </a:endParaRPr>
          </a:p>
          <a:p>
            <a:pPr>
              <a:lnSpc>
                <a:spcPct val="93000"/>
              </a:lnSpc>
            </a:pPr>
            <a:r>
              <a:rPr b="0" lang="en-GB" sz="900" spc="-1" strike="noStrike">
                <a:solidFill>
                  <a:srgbClr val="000000"/>
                </a:solidFill>
                <a:latin typeface="Calibri"/>
              </a:rPr>
              <a:t>We refer you to our warning, at the foot of the block overview, about links to other websites.</a:t>
            </a:r>
            <a:endParaRPr b="0" lang="en-GB" sz="9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TextShape 1"/>
          <p:cNvSpPr txBox="1"/>
          <p:nvPr/>
        </p:nvSpPr>
        <p:spPr>
          <a:xfrm>
            <a:off x="323640" y="140400"/>
            <a:ext cx="7869240" cy="4647960"/>
          </a:xfrm>
          <a:prstGeom prst="rect">
            <a:avLst/>
          </a:prstGeom>
          <a:noFill/>
          <a:ln>
            <a:noFill/>
          </a:ln>
        </p:spPr>
        <p:txBody>
          <a:bodyPr>
            <a:normAutofit fontScale="77000"/>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omic Sans MS"/>
              </a:rPr>
              <a:t>Today, democracy prevents people from just becoming a leader because of their family history.</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omic Sans MS"/>
              </a:rPr>
              <a:t>Democracy also prevents there being any dictators. </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omic Sans MS"/>
              </a:rPr>
              <a:t>It gives citizens the freedom to vote for who they want to be the leader.</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omic Sans MS"/>
              </a:rPr>
              <a:t> </a:t>
            </a:r>
            <a:r>
              <a:rPr b="0" lang="en-US" sz="3200" spc="-1" strike="noStrike">
                <a:solidFill>
                  <a:srgbClr val="000000"/>
                </a:solidFill>
                <a:latin typeface="Comic Sans MS"/>
              </a:rPr>
              <a:t>It lets us vote for people who can represent us in a respectful way.</a:t>
            </a:r>
            <a:endParaRPr b="0" lang="en-US" sz="3200" spc="-1" strike="noStrike">
              <a:solidFill>
                <a:srgbClr val="000000"/>
              </a:solidFill>
              <a:latin typeface="Calibri"/>
            </a:endParaRPr>
          </a:p>
          <a:p>
            <a:pPr>
              <a:lnSpc>
                <a:spcPct val="100000"/>
              </a:lnSpc>
              <a:spcBef>
                <a:spcPts val="641"/>
              </a:spcBef>
            </a:pPr>
            <a:endParaRPr b="0" lang="en-US" sz="3200" spc="-1" strike="noStrike">
              <a:solidFill>
                <a:srgbClr val="000000"/>
              </a:solidFill>
              <a:latin typeface="Calibri"/>
            </a:endParaRPr>
          </a:p>
        </p:txBody>
      </p:sp>
      <p:pic>
        <p:nvPicPr>
          <p:cNvPr id="191" name="Content Placeholder 3" descr=""/>
          <p:cNvPicPr/>
          <p:nvPr/>
        </p:nvPicPr>
        <p:blipFill>
          <a:blip r:embed="rId1"/>
          <a:stretch/>
        </p:blipFill>
        <p:spPr>
          <a:xfrm>
            <a:off x="2771640" y="4437000"/>
            <a:ext cx="4122720" cy="2110320"/>
          </a:xfrm>
          <a:prstGeom prst="rect">
            <a:avLst/>
          </a:prstGeom>
          <a:ln>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238</TotalTime>
  <Application>LibreOffice/6.3.4.2$Windows_X86_64 LibreOffice_project/60da17e045e08f1793c57c00ba83cdfce946d0aa</Application>
  <Words>737</Words>
  <Paragraphs>95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2013-06-16T10:03:32Z</dcterms:created>
  <dc:creator>Kirsty Mee</dc:creator>
  <dc:description/>
  <dc:language>de-DE</dc:language>
  <cp:lastModifiedBy/>
  <dcterms:modified xsi:type="dcterms:W3CDTF">2020-04-22T21:41:59Z</dcterms:modified>
  <cp:revision>12</cp:revision>
  <dc:subject/>
  <dc:title>Democracy</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1</vt:i4>
  </property>
  <property fmtid="{D5CDD505-2E9C-101B-9397-08002B2CF9AE}" pid="7" name="Notes">
    <vt:i4>3</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21</vt:i4>
  </property>
</Properties>
</file>