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290" r:id="rId4"/>
    <p:sldId id="291" r:id="rId5"/>
    <p:sldId id="300" r:id="rId6"/>
    <p:sldId id="283" r:id="rId7"/>
    <p:sldId id="308" r:id="rId8"/>
    <p:sldId id="285" r:id="rId9"/>
    <p:sldId id="25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3" autoAdjust="0"/>
    <p:restoredTop sz="94218" autoAdjust="0"/>
  </p:normalViewPr>
  <p:slideViewPr>
    <p:cSldViewPr snapToGrid="0">
      <p:cViewPr varScale="1">
        <p:scale>
          <a:sx n="68" d="100"/>
          <a:sy n="68" d="100"/>
        </p:scale>
        <p:origin x="10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0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82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2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5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time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>
                <a:solidFill>
                  <a:srgbClr val="008F00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98845" y="2077513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167573" y="2024703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27180" y="2082386"/>
            <a:ext cx="314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climbing.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7180" y="2792881"/>
            <a:ext cx="492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almost reached the top.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7180" y="3468280"/>
            <a:ext cx="4027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started to show off 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286" y="4467290"/>
            <a:ext cx="5754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8845" y="2797754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98845" y="3468280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DC2FBCB-1E5E-674A-A034-E2D3378BA892}"/>
              </a:ext>
            </a:extLst>
          </p:cNvPr>
          <p:cNvSpPr/>
          <p:nvPr/>
        </p:nvSpPr>
        <p:spPr>
          <a:xfrm>
            <a:off x="8868527" y="2792880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9D461B7-2490-3549-BD78-1423D237C80F}"/>
              </a:ext>
            </a:extLst>
          </p:cNvPr>
          <p:cNvSpPr/>
          <p:nvPr/>
        </p:nvSpPr>
        <p:spPr>
          <a:xfrm>
            <a:off x="8066489" y="3416156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4546B82-D42B-1444-B904-AA1EE7244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FD9012-4CDB-B043-B0FE-655CE41BB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0452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place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8F00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37450" y="2104218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507583" y="2122377"/>
            <a:ext cx="322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hit the ground.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4913" y="3116255"/>
            <a:ext cx="502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people had been cheering.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61756" y="2607764"/>
            <a:ext cx="186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fell.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83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8F00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You find mess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you have a puppy.</a:t>
            </a:r>
          </a:p>
          <a:p>
            <a:r>
              <a:rPr lang="en-GB" sz="2000" i="1" dirty="0"/>
              <a:t>I like to take photos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I go.</a:t>
            </a:r>
          </a:p>
          <a:p>
            <a:r>
              <a:rPr lang="en-GB" sz="2000" i="1" dirty="0"/>
              <a:t>Toddlers leave sticky fingerprints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they play.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3746" y="2602201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1046560" y="3116256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C91A4EF-CD44-5B49-9A59-0E2FA8EDE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67992F0-3C27-3045-B226-EEF3401FBB13}"/>
              </a:ext>
            </a:extLst>
          </p:cNvPr>
          <p:cNvSpPr/>
          <p:nvPr/>
        </p:nvSpPr>
        <p:spPr>
          <a:xfrm>
            <a:off x="6817799" y="1920351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B47E057C-0F5E-B94D-A569-08B7A0D1B692}"/>
              </a:ext>
            </a:extLst>
          </p:cNvPr>
          <p:cNvSpPr/>
          <p:nvPr/>
        </p:nvSpPr>
        <p:spPr>
          <a:xfrm>
            <a:off x="5421265" y="2537476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074805A-A2A8-3649-B990-AC18C1D1BC6D}"/>
              </a:ext>
            </a:extLst>
          </p:cNvPr>
          <p:cNvSpPr/>
          <p:nvPr/>
        </p:nvSpPr>
        <p:spPr>
          <a:xfrm>
            <a:off x="8478789" y="3095015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 uiExpand="1" build="p"/>
      <p:bldP spid="11" grpId="1" build="allAtOnce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8F00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66073" y="2306837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512485" y="2266881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472924" y="2310008"/>
            <a:ext cx="423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not succeeded.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2924" y="3620437"/>
            <a:ext cx="448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had seen him fail.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72924" y="2952852"/>
            <a:ext cx="3551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so foolish.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641" y="4699764"/>
            <a:ext cx="589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073" y="2959195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66075" y="3617896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5" y="3571597"/>
            <a:ext cx="1018834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8F76D55-6D53-D040-A0B8-D753111CB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70" y="3645157"/>
            <a:ext cx="1797832" cy="2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405</Words>
  <Application>Microsoft Office PowerPoint</Application>
  <PresentationFormat>Widescreen</PresentationFormat>
  <Paragraphs>101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Emma Danzey</cp:lastModifiedBy>
  <cp:revision>206</cp:revision>
  <dcterms:created xsi:type="dcterms:W3CDTF">2013-08-23T07:43:20Z</dcterms:created>
  <dcterms:modified xsi:type="dcterms:W3CDTF">2020-04-26T09:17:25Z</dcterms:modified>
</cp:coreProperties>
</file>