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66" r:id="rId7"/>
    <p:sldId id="365" r:id="rId8"/>
    <p:sldId id="367" r:id="rId9"/>
    <p:sldId id="384" r:id="rId10"/>
    <p:sldId id="385" r:id="rId11"/>
    <p:sldId id="370" r:id="rId12"/>
    <p:sldId id="372" r:id="rId13"/>
    <p:sldId id="369" r:id="rId14"/>
    <p:sldId id="373" r:id="rId15"/>
    <p:sldId id="386" r:id="rId16"/>
    <p:sldId id="387" r:id="rId17"/>
    <p:sldId id="388" r:id="rId18"/>
    <p:sldId id="389" r:id="rId19"/>
    <p:sldId id="390" r:id="rId20"/>
    <p:sldId id="391" r:id="rId21"/>
    <p:sldId id="392" r:id="rId22"/>
    <p:sldId id="393" r:id="rId23"/>
    <p:sldId id="355" r:id="rId24"/>
    <p:sldId id="381"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47995D-55D4-4D13-B9A9-1333782D74C3}" v="16" dt="2019-06-17T14:19:33.492"/>
    <p1510:client id="{62CB05C3-A040-4FEA-9C03-1E8F77489FE3}" v="17" dt="2019-06-18T13:14:04.7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61" autoAdjust="0"/>
    <p:restoredTop sz="94660"/>
  </p:normalViewPr>
  <p:slideViewPr>
    <p:cSldViewPr snapToGrid="0">
      <p:cViewPr varScale="1">
        <p:scale>
          <a:sx n="86" d="100"/>
          <a:sy n="86" d="100"/>
        </p:scale>
        <p:origin x="134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say Grix" userId="a678036f-2d88-407c-addb-d0af3fea6eec" providerId="ADAL" clId="{9DADDA2D-7023-4224-AA88-96B93008952B}"/>
  </pc:docChgLst>
  <pc:docChgLst>
    <pc:chgData name="Kyle Tidswell-Brown" userId="3518c4a0-5c99-4880-b127-cb60ccf11a39" providerId="ADAL" clId="{3B47995D-55D4-4D13-B9A9-1333782D74C3}"/>
    <pc:docChg chg="undo custSel modSld sldOrd">
      <pc:chgData name="Kyle Tidswell-Brown" userId="3518c4a0-5c99-4880-b127-cb60ccf11a39" providerId="ADAL" clId="{3B47995D-55D4-4D13-B9A9-1333782D74C3}" dt="2019-06-17T14:20:32.083" v="222" actId="20577"/>
      <pc:docMkLst>
        <pc:docMk/>
      </pc:docMkLst>
      <pc:sldChg chg="modSp">
        <pc:chgData name="Kyle Tidswell-Brown" userId="3518c4a0-5c99-4880-b127-cb60ccf11a39" providerId="ADAL" clId="{3B47995D-55D4-4D13-B9A9-1333782D74C3}" dt="2019-06-17T13:55:33.503" v="1" actId="20577"/>
        <pc:sldMkLst>
          <pc:docMk/>
          <pc:sldMk cId="2637481266" sldId="256"/>
        </pc:sldMkLst>
        <pc:spChg chg="mod">
          <ac:chgData name="Kyle Tidswell-Brown" userId="3518c4a0-5c99-4880-b127-cb60ccf11a39" providerId="ADAL" clId="{3B47995D-55D4-4D13-B9A9-1333782D74C3}" dt="2019-06-17T13:55:33.503" v="1" actId="20577"/>
          <ac:spMkLst>
            <pc:docMk/>
            <pc:sldMk cId="2637481266" sldId="256"/>
            <ac:spMk id="19" creationId="{5252A847-DE45-4FA3-A1F8-EEBEB845FF8E}"/>
          </ac:spMkLst>
        </pc:spChg>
      </pc:sldChg>
      <pc:sldChg chg="addSp delSp modSp">
        <pc:chgData name="Kyle Tidswell-Brown" userId="3518c4a0-5c99-4880-b127-cb60ccf11a39" providerId="ADAL" clId="{3B47995D-55D4-4D13-B9A9-1333782D74C3}" dt="2019-06-17T14:19:35.989" v="216" actId="120"/>
        <pc:sldMkLst>
          <pc:docMk/>
          <pc:sldMk cId="636014570" sldId="314"/>
        </pc:sldMkLst>
        <pc:spChg chg="mod">
          <ac:chgData name="Kyle Tidswell-Brown" userId="3518c4a0-5c99-4880-b127-cb60ccf11a39" providerId="ADAL" clId="{3B47995D-55D4-4D13-B9A9-1333782D74C3}" dt="2019-06-17T14:19:35.989" v="216" actId="120"/>
          <ac:spMkLst>
            <pc:docMk/>
            <pc:sldMk cId="636014570" sldId="314"/>
            <ac:spMk id="19" creationId="{5252A847-DE45-4FA3-A1F8-EEBEB845FF8E}"/>
          </ac:spMkLst>
        </pc:spChg>
        <pc:picChg chg="del mod">
          <ac:chgData name="Kyle Tidswell-Brown" userId="3518c4a0-5c99-4880-b127-cb60ccf11a39" providerId="ADAL" clId="{3B47995D-55D4-4D13-B9A9-1333782D74C3}" dt="2019-06-17T14:16:59.062" v="199" actId="478"/>
          <ac:picMkLst>
            <pc:docMk/>
            <pc:sldMk cId="636014570" sldId="314"/>
            <ac:picMk id="9" creationId="{C2D4E078-08DB-49BB-A3C4-8485B45A5C44}"/>
          </ac:picMkLst>
        </pc:picChg>
        <pc:picChg chg="add del mod">
          <ac:chgData name="Kyle Tidswell-Brown" userId="3518c4a0-5c99-4880-b127-cb60ccf11a39" providerId="ADAL" clId="{3B47995D-55D4-4D13-B9A9-1333782D74C3}" dt="2019-06-17T14:16:05.539" v="185" actId="478"/>
          <ac:picMkLst>
            <pc:docMk/>
            <pc:sldMk cId="636014570" sldId="314"/>
            <ac:picMk id="10" creationId="{8DAF2DCE-E947-4B5E-9CD2-C782F6CD2075}"/>
          </ac:picMkLst>
        </pc:picChg>
        <pc:picChg chg="add del mod">
          <ac:chgData name="Kyle Tidswell-Brown" userId="3518c4a0-5c99-4880-b127-cb60ccf11a39" providerId="ADAL" clId="{3B47995D-55D4-4D13-B9A9-1333782D74C3}" dt="2019-06-17T14:16:57.866" v="198"/>
          <ac:picMkLst>
            <pc:docMk/>
            <pc:sldMk cId="636014570" sldId="314"/>
            <ac:picMk id="11" creationId="{59B671CA-98B7-4D78-A890-792FB92A3F1E}"/>
          </ac:picMkLst>
        </pc:picChg>
        <pc:picChg chg="add mod">
          <ac:chgData name="Kyle Tidswell-Brown" userId="3518c4a0-5c99-4880-b127-cb60ccf11a39" providerId="ADAL" clId="{3B47995D-55D4-4D13-B9A9-1333782D74C3}" dt="2019-06-17T14:17:03.814" v="201" actId="1076"/>
          <ac:picMkLst>
            <pc:docMk/>
            <pc:sldMk cId="636014570" sldId="314"/>
            <ac:picMk id="12" creationId="{DB1B45C3-5565-4881-9F5A-C430067F0F6E}"/>
          </ac:picMkLst>
        </pc:picChg>
      </pc:sldChg>
      <pc:sldChg chg="modSp">
        <pc:chgData name="Kyle Tidswell-Brown" userId="3518c4a0-5c99-4880-b127-cb60ccf11a39" providerId="ADAL" clId="{3B47995D-55D4-4D13-B9A9-1333782D74C3}" dt="2019-06-17T14:20:32.083" v="222" actId="20577"/>
        <pc:sldMkLst>
          <pc:docMk/>
          <pc:sldMk cId="1071900124" sldId="355"/>
        </pc:sldMkLst>
        <pc:spChg chg="mod">
          <ac:chgData name="Kyle Tidswell-Brown" userId="3518c4a0-5c99-4880-b127-cb60ccf11a39" providerId="ADAL" clId="{3B47995D-55D4-4D13-B9A9-1333782D74C3}" dt="2019-06-17T14:20:32.083" v="222" actId="20577"/>
          <ac:spMkLst>
            <pc:docMk/>
            <pc:sldMk cId="1071900124" sldId="355"/>
            <ac:spMk id="19" creationId="{5252A847-DE45-4FA3-A1F8-EEBEB845FF8E}"/>
          </ac:spMkLst>
        </pc:spChg>
      </pc:sldChg>
      <pc:sldChg chg="modSp">
        <pc:chgData name="Kyle Tidswell-Brown" userId="3518c4a0-5c99-4880-b127-cb60ccf11a39" providerId="ADAL" clId="{3B47995D-55D4-4D13-B9A9-1333782D74C3}" dt="2019-06-17T13:59:16.794" v="111" actId="1076"/>
        <pc:sldMkLst>
          <pc:docMk/>
          <pc:sldMk cId="36917022" sldId="360"/>
        </pc:sldMkLst>
        <pc:spChg chg="mod">
          <ac:chgData name="Kyle Tidswell-Brown" userId="3518c4a0-5c99-4880-b127-cb60ccf11a39" providerId="ADAL" clId="{3B47995D-55D4-4D13-B9A9-1333782D74C3}" dt="2019-06-17T13:59:16.794" v="111" actId="1076"/>
          <ac:spMkLst>
            <pc:docMk/>
            <pc:sldMk cId="36917022" sldId="360"/>
            <ac:spMk id="13" creationId="{B7794C5C-E0CB-4C74-A16F-01CBFFC3523B}"/>
          </ac:spMkLst>
        </pc:spChg>
        <pc:spChg chg="mod">
          <ac:chgData name="Kyle Tidswell-Brown" userId="3518c4a0-5c99-4880-b127-cb60ccf11a39" providerId="ADAL" clId="{3B47995D-55D4-4D13-B9A9-1333782D74C3}" dt="2019-06-17T13:59:13.896" v="110" actId="1582"/>
          <ac:spMkLst>
            <pc:docMk/>
            <pc:sldMk cId="36917022" sldId="360"/>
            <ac:spMk id="14" creationId="{B0639ED7-9C58-426C-BA24-14115EE666DC}"/>
          </ac:spMkLst>
        </pc:spChg>
        <pc:spChg chg="mod">
          <ac:chgData name="Kyle Tidswell-Brown" userId="3518c4a0-5c99-4880-b127-cb60ccf11a39" providerId="ADAL" clId="{3B47995D-55D4-4D13-B9A9-1333782D74C3}" dt="2019-06-17T13:59:13.896" v="110" actId="1582"/>
          <ac:spMkLst>
            <pc:docMk/>
            <pc:sldMk cId="36917022" sldId="360"/>
            <ac:spMk id="15" creationId="{37299E02-5164-4F6A-A966-4FDF9786E654}"/>
          </ac:spMkLst>
        </pc:spChg>
        <pc:spChg chg="mod">
          <ac:chgData name="Kyle Tidswell-Brown" userId="3518c4a0-5c99-4880-b127-cb60ccf11a39" providerId="ADAL" clId="{3B47995D-55D4-4D13-B9A9-1333782D74C3}" dt="2019-06-17T13:59:13.896" v="110" actId="1582"/>
          <ac:spMkLst>
            <pc:docMk/>
            <pc:sldMk cId="36917022" sldId="360"/>
            <ac:spMk id="16" creationId="{9DD84318-69AA-4299-9924-E7079CCAB886}"/>
          </ac:spMkLst>
        </pc:spChg>
        <pc:spChg chg="mod">
          <ac:chgData name="Kyle Tidswell-Brown" userId="3518c4a0-5c99-4880-b127-cb60ccf11a39" providerId="ADAL" clId="{3B47995D-55D4-4D13-B9A9-1333782D74C3}" dt="2019-06-17T13:59:13.896" v="110" actId="1582"/>
          <ac:spMkLst>
            <pc:docMk/>
            <pc:sldMk cId="36917022" sldId="360"/>
            <ac:spMk id="17" creationId="{9B81CAAF-9535-497E-A509-D9415A718AC5}"/>
          </ac:spMkLst>
        </pc:spChg>
        <pc:spChg chg="mod">
          <ac:chgData name="Kyle Tidswell-Brown" userId="3518c4a0-5c99-4880-b127-cb60ccf11a39" providerId="ADAL" clId="{3B47995D-55D4-4D13-B9A9-1333782D74C3}" dt="2019-06-17T13:58:52.210" v="86" actId="20577"/>
          <ac:spMkLst>
            <pc:docMk/>
            <pc:sldMk cId="36917022" sldId="360"/>
            <ac:spMk id="19" creationId="{5252A847-DE45-4FA3-A1F8-EEBEB845FF8E}"/>
          </ac:spMkLst>
        </pc:spChg>
        <pc:spChg chg="mod">
          <ac:chgData name="Kyle Tidswell-Brown" userId="3518c4a0-5c99-4880-b127-cb60ccf11a39" providerId="ADAL" clId="{3B47995D-55D4-4D13-B9A9-1333782D74C3}" dt="2019-06-17T13:59:13.896" v="110" actId="1582"/>
          <ac:spMkLst>
            <pc:docMk/>
            <pc:sldMk cId="36917022" sldId="360"/>
            <ac:spMk id="20" creationId="{C5BB6300-6E2B-41C0-B35D-FFCBF07F6AFF}"/>
          </ac:spMkLst>
        </pc:spChg>
        <pc:picChg chg="mod">
          <ac:chgData name="Kyle Tidswell-Brown" userId="3518c4a0-5c99-4880-b127-cb60ccf11a39" providerId="ADAL" clId="{3B47995D-55D4-4D13-B9A9-1333782D74C3}" dt="2019-06-17T13:58:56.365" v="99" actId="1036"/>
          <ac:picMkLst>
            <pc:docMk/>
            <pc:sldMk cId="36917022" sldId="360"/>
            <ac:picMk id="6" creationId="{965E0216-CF02-41BD-B94D-A5901727F05D}"/>
          </ac:picMkLst>
        </pc:picChg>
        <pc:picChg chg="mod">
          <ac:chgData name="Kyle Tidswell-Brown" userId="3518c4a0-5c99-4880-b127-cb60ccf11a39" providerId="ADAL" clId="{3B47995D-55D4-4D13-B9A9-1333782D74C3}" dt="2019-06-17T13:58:56.365" v="99" actId="1036"/>
          <ac:picMkLst>
            <pc:docMk/>
            <pc:sldMk cId="36917022" sldId="360"/>
            <ac:picMk id="9" creationId="{143B1152-9C44-46FA-87F1-9CC40F6AFED7}"/>
          </ac:picMkLst>
        </pc:picChg>
        <pc:picChg chg="mod">
          <ac:chgData name="Kyle Tidswell-Brown" userId="3518c4a0-5c99-4880-b127-cb60ccf11a39" providerId="ADAL" clId="{3B47995D-55D4-4D13-B9A9-1333782D74C3}" dt="2019-06-17T13:58:56.365" v="99" actId="1036"/>
          <ac:picMkLst>
            <pc:docMk/>
            <pc:sldMk cId="36917022" sldId="360"/>
            <ac:picMk id="10" creationId="{72A42302-46FB-4C20-AA30-5D3FC9E07B62}"/>
          </ac:picMkLst>
        </pc:picChg>
        <pc:picChg chg="mod">
          <ac:chgData name="Kyle Tidswell-Brown" userId="3518c4a0-5c99-4880-b127-cb60ccf11a39" providerId="ADAL" clId="{3B47995D-55D4-4D13-B9A9-1333782D74C3}" dt="2019-06-17T13:58:56.365" v="99" actId="1036"/>
          <ac:picMkLst>
            <pc:docMk/>
            <pc:sldMk cId="36917022" sldId="360"/>
            <ac:picMk id="11" creationId="{48D6E8E5-D86E-46F2-897D-2155438A09F5}"/>
          </ac:picMkLst>
        </pc:picChg>
        <pc:picChg chg="mod">
          <ac:chgData name="Kyle Tidswell-Brown" userId="3518c4a0-5c99-4880-b127-cb60ccf11a39" providerId="ADAL" clId="{3B47995D-55D4-4D13-B9A9-1333782D74C3}" dt="2019-06-17T13:58:56.365" v="99" actId="1036"/>
          <ac:picMkLst>
            <pc:docMk/>
            <pc:sldMk cId="36917022" sldId="360"/>
            <ac:picMk id="12" creationId="{212075B7-186D-4C2A-BDA4-3D965BF7D1ED}"/>
          </ac:picMkLst>
        </pc:picChg>
        <pc:picChg chg="mod">
          <ac:chgData name="Kyle Tidswell-Brown" userId="3518c4a0-5c99-4880-b127-cb60ccf11a39" providerId="ADAL" clId="{3B47995D-55D4-4D13-B9A9-1333782D74C3}" dt="2019-06-17T13:58:56.365" v="99" actId="1036"/>
          <ac:picMkLst>
            <pc:docMk/>
            <pc:sldMk cId="36917022" sldId="360"/>
            <ac:picMk id="21" creationId="{7EDF53EB-E2B8-4A6F-BC88-61641D88D001}"/>
          </ac:picMkLst>
        </pc:picChg>
        <pc:picChg chg="mod">
          <ac:chgData name="Kyle Tidswell-Brown" userId="3518c4a0-5c99-4880-b127-cb60ccf11a39" providerId="ADAL" clId="{3B47995D-55D4-4D13-B9A9-1333782D74C3}" dt="2019-06-17T13:58:56.365" v="99" actId="1036"/>
          <ac:picMkLst>
            <pc:docMk/>
            <pc:sldMk cId="36917022" sldId="360"/>
            <ac:picMk id="22" creationId="{1424BE7E-3A5B-4A03-85D4-DD3E7EE520EB}"/>
          </ac:picMkLst>
        </pc:picChg>
      </pc:sldChg>
      <pc:sldChg chg="modSp">
        <pc:chgData name="Kyle Tidswell-Brown" userId="3518c4a0-5c99-4880-b127-cb60ccf11a39" providerId="ADAL" clId="{3B47995D-55D4-4D13-B9A9-1333782D74C3}" dt="2019-06-17T13:57:42.650" v="3" actId="113"/>
        <pc:sldMkLst>
          <pc:docMk/>
          <pc:sldMk cId="1669721746" sldId="365"/>
        </pc:sldMkLst>
        <pc:graphicFrameChg chg="modGraphic">
          <ac:chgData name="Kyle Tidswell-Brown" userId="3518c4a0-5c99-4880-b127-cb60ccf11a39" providerId="ADAL" clId="{3B47995D-55D4-4D13-B9A9-1333782D74C3}" dt="2019-06-17T13:57:42.650" v="3" actId="113"/>
          <ac:graphicFrameMkLst>
            <pc:docMk/>
            <pc:sldMk cId="1669721746" sldId="365"/>
            <ac:graphicFrameMk id="6" creationId="{A3DC2351-48A4-4541-B630-B9CD1BE6DB8F}"/>
          </ac:graphicFrameMkLst>
        </pc:graphicFrameChg>
      </pc:sldChg>
      <pc:sldChg chg="modSp">
        <pc:chgData name="Kyle Tidswell-Brown" userId="3518c4a0-5c99-4880-b127-cb60ccf11a39" providerId="ADAL" clId="{3B47995D-55D4-4D13-B9A9-1333782D74C3}" dt="2019-06-17T13:57:49.660" v="5" actId="113"/>
        <pc:sldMkLst>
          <pc:docMk/>
          <pc:sldMk cId="1598539330" sldId="367"/>
        </pc:sldMkLst>
        <pc:graphicFrameChg chg="modGraphic">
          <ac:chgData name="Kyle Tidswell-Brown" userId="3518c4a0-5c99-4880-b127-cb60ccf11a39" providerId="ADAL" clId="{3B47995D-55D4-4D13-B9A9-1333782D74C3}" dt="2019-06-17T13:57:49.660" v="5" actId="113"/>
          <ac:graphicFrameMkLst>
            <pc:docMk/>
            <pc:sldMk cId="1598539330" sldId="367"/>
            <ac:graphicFrameMk id="6" creationId="{A3DC2351-48A4-4541-B630-B9CD1BE6DB8F}"/>
          </ac:graphicFrameMkLst>
        </pc:graphicFrameChg>
      </pc:sldChg>
      <pc:sldChg chg="modSp">
        <pc:chgData name="Kyle Tidswell-Brown" userId="3518c4a0-5c99-4880-b127-cb60ccf11a39" providerId="ADAL" clId="{3B47995D-55D4-4D13-B9A9-1333782D74C3}" dt="2019-06-17T14:13:56.788" v="159" actId="1582"/>
        <pc:sldMkLst>
          <pc:docMk/>
          <pc:sldMk cId="4155819165" sldId="368"/>
        </pc:sldMkLst>
        <pc:spChg chg="mod">
          <ac:chgData name="Kyle Tidswell-Brown" userId="3518c4a0-5c99-4880-b127-cb60ccf11a39" providerId="ADAL" clId="{3B47995D-55D4-4D13-B9A9-1333782D74C3}" dt="2019-06-17T14:13:56.788" v="159" actId="1582"/>
          <ac:spMkLst>
            <pc:docMk/>
            <pc:sldMk cId="4155819165" sldId="368"/>
            <ac:spMk id="6" creationId="{40B44236-AFA0-4B90-8A87-CAFCDA7FA93B}"/>
          </ac:spMkLst>
        </pc:spChg>
        <pc:spChg chg="mod">
          <ac:chgData name="Kyle Tidswell-Brown" userId="3518c4a0-5c99-4880-b127-cb60ccf11a39" providerId="ADAL" clId="{3B47995D-55D4-4D13-B9A9-1333782D74C3}" dt="2019-06-17T14:13:56.788" v="159" actId="1582"/>
          <ac:spMkLst>
            <pc:docMk/>
            <pc:sldMk cId="4155819165" sldId="368"/>
            <ac:spMk id="9" creationId="{C039F006-B0FC-44AF-A41A-39D399C695D0}"/>
          </ac:spMkLst>
        </pc:spChg>
        <pc:spChg chg="mod">
          <ac:chgData name="Kyle Tidswell-Brown" userId="3518c4a0-5c99-4880-b127-cb60ccf11a39" providerId="ADAL" clId="{3B47995D-55D4-4D13-B9A9-1333782D74C3}" dt="2019-06-17T14:13:56.788" v="159" actId="1582"/>
          <ac:spMkLst>
            <pc:docMk/>
            <pc:sldMk cId="4155819165" sldId="368"/>
            <ac:spMk id="10" creationId="{7D257DA9-E341-4E6E-AA8D-AEA588E159C7}"/>
          </ac:spMkLst>
        </pc:spChg>
        <pc:spChg chg="mod">
          <ac:chgData name="Kyle Tidswell-Brown" userId="3518c4a0-5c99-4880-b127-cb60ccf11a39" providerId="ADAL" clId="{3B47995D-55D4-4D13-B9A9-1333782D74C3}" dt="2019-06-17T14:13:56.788" v="159" actId="1582"/>
          <ac:spMkLst>
            <pc:docMk/>
            <pc:sldMk cId="4155819165" sldId="368"/>
            <ac:spMk id="11" creationId="{C9C41DCE-3D92-49F2-B280-B841343D5588}"/>
          </ac:spMkLst>
        </pc:spChg>
        <pc:spChg chg="mod">
          <ac:chgData name="Kyle Tidswell-Brown" userId="3518c4a0-5c99-4880-b127-cb60ccf11a39" providerId="ADAL" clId="{3B47995D-55D4-4D13-B9A9-1333782D74C3}" dt="2019-06-17T14:13:56.788" v="159" actId="1582"/>
          <ac:spMkLst>
            <pc:docMk/>
            <pc:sldMk cId="4155819165" sldId="368"/>
            <ac:spMk id="15" creationId="{0ECBE394-48DD-42C5-8BDB-4A567B388B9B}"/>
          </ac:spMkLst>
        </pc:spChg>
        <pc:spChg chg="mod">
          <ac:chgData name="Kyle Tidswell-Brown" userId="3518c4a0-5c99-4880-b127-cb60ccf11a39" providerId="ADAL" clId="{3B47995D-55D4-4D13-B9A9-1333782D74C3}" dt="2019-06-17T14:13:56.788" v="159" actId="1582"/>
          <ac:spMkLst>
            <pc:docMk/>
            <pc:sldMk cId="4155819165" sldId="368"/>
            <ac:spMk id="16" creationId="{F613DD11-14C7-4FB2-8AB5-B2660BCEF2FD}"/>
          </ac:spMkLst>
        </pc:spChg>
        <pc:spChg chg="mod">
          <ac:chgData name="Kyle Tidswell-Brown" userId="3518c4a0-5c99-4880-b127-cb60ccf11a39" providerId="ADAL" clId="{3B47995D-55D4-4D13-B9A9-1333782D74C3}" dt="2019-06-17T14:13:56.788" v="159" actId="1582"/>
          <ac:spMkLst>
            <pc:docMk/>
            <pc:sldMk cId="4155819165" sldId="368"/>
            <ac:spMk id="17" creationId="{F4B580B9-A56F-4C1F-AFFC-F0E226EF44E8}"/>
          </ac:spMkLst>
        </pc:spChg>
        <pc:spChg chg="mod">
          <ac:chgData name="Kyle Tidswell-Brown" userId="3518c4a0-5c99-4880-b127-cb60ccf11a39" providerId="ADAL" clId="{3B47995D-55D4-4D13-B9A9-1333782D74C3}" dt="2019-06-17T14:13:56.788" v="159" actId="1582"/>
          <ac:spMkLst>
            <pc:docMk/>
            <pc:sldMk cId="4155819165" sldId="368"/>
            <ac:spMk id="20" creationId="{DF463552-33E3-4A31-9583-E75C3768C8E6}"/>
          </ac:spMkLst>
        </pc:spChg>
        <pc:spChg chg="mod">
          <ac:chgData name="Kyle Tidswell-Brown" userId="3518c4a0-5c99-4880-b127-cb60ccf11a39" providerId="ADAL" clId="{3B47995D-55D4-4D13-B9A9-1333782D74C3}" dt="2019-06-17T14:13:56.788" v="159" actId="1582"/>
          <ac:spMkLst>
            <pc:docMk/>
            <pc:sldMk cId="4155819165" sldId="368"/>
            <ac:spMk id="21" creationId="{DD9C00E2-0DB4-4CEE-9956-A8CB564D0302}"/>
          </ac:spMkLst>
        </pc:spChg>
        <pc:spChg chg="mod">
          <ac:chgData name="Kyle Tidswell-Brown" userId="3518c4a0-5c99-4880-b127-cb60ccf11a39" providerId="ADAL" clId="{3B47995D-55D4-4D13-B9A9-1333782D74C3}" dt="2019-06-17T14:13:56.788" v="159" actId="1582"/>
          <ac:spMkLst>
            <pc:docMk/>
            <pc:sldMk cId="4155819165" sldId="368"/>
            <ac:spMk id="25" creationId="{7935AA19-9E61-432F-805F-755B253F6304}"/>
          </ac:spMkLst>
        </pc:spChg>
        <pc:spChg chg="mod">
          <ac:chgData name="Kyle Tidswell-Brown" userId="3518c4a0-5c99-4880-b127-cb60ccf11a39" providerId="ADAL" clId="{3B47995D-55D4-4D13-B9A9-1333782D74C3}" dt="2019-06-17T14:13:56.788" v="159" actId="1582"/>
          <ac:spMkLst>
            <pc:docMk/>
            <pc:sldMk cId="4155819165" sldId="368"/>
            <ac:spMk id="26" creationId="{FB42C027-9435-452C-9BCF-0D268920DB92}"/>
          </ac:spMkLst>
        </pc:spChg>
        <pc:spChg chg="mod">
          <ac:chgData name="Kyle Tidswell-Brown" userId="3518c4a0-5c99-4880-b127-cb60ccf11a39" providerId="ADAL" clId="{3B47995D-55D4-4D13-B9A9-1333782D74C3}" dt="2019-06-17T14:13:56.788" v="159" actId="1582"/>
          <ac:spMkLst>
            <pc:docMk/>
            <pc:sldMk cId="4155819165" sldId="368"/>
            <ac:spMk id="27" creationId="{4A640117-2864-4233-9DB4-26D74BC3E564}"/>
          </ac:spMkLst>
        </pc:spChg>
      </pc:sldChg>
      <pc:sldChg chg="modSp">
        <pc:chgData name="Kyle Tidswell-Brown" userId="3518c4a0-5c99-4880-b127-cb60ccf11a39" providerId="ADAL" clId="{3B47995D-55D4-4D13-B9A9-1333782D74C3}" dt="2019-06-17T14:13:17.123" v="157" actId="1582"/>
        <pc:sldMkLst>
          <pc:docMk/>
          <pc:sldMk cId="857967844" sldId="369"/>
        </pc:sldMkLst>
        <pc:spChg chg="mod">
          <ac:chgData name="Kyle Tidswell-Brown" userId="3518c4a0-5c99-4880-b127-cb60ccf11a39" providerId="ADAL" clId="{3B47995D-55D4-4D13-B9A9-1333782D74C3}" dt="2019-06-17T14:13:17.123" v="157" actId="1582"/>
          <ac:spMkLst>
            <pc:docMk/>
            <pc:sldMk cId="857967844" sldId="369"/>
            <ac:spMk id="9" creationId="{5335C9EC-8BD2-4A9A-994D-9CF3DE6DFE9D}"/>
          </ac:spMkLst>
        </pc:spChg>
        <pc:spChg chg="mod">
          <ac:chgData name="Kyle Tidswell-Brown" userId="3518c4a0-5c99-4880-b127-cb60ccf11a39" providerId="ADAL" clId="{3B47995D-55D4-4D13-B9A9-1333782D74C3}" dt="2019-06-17T14:13:17.123" v="157" actId="1582"/>
          <ac:spMkLst>
            <pc:docMk/>
            <pc:sldMk cId="857967844" sldId="369"/>
            <ac:spMk id="10" creationId="{6EE63400-E157-4DFB-AD9D-60B00B2061A8}"/>
          </ac:spMkLst>
        </pc:spChg>
        <pc:spChg chg="mod">
          <ac:chgData name="Kyle Tidswell-Brown" userId="3518c4a0-5c99-4880-b127-cb60ccf11a39" providerId="ADAL" clId="{3B47995D-55D4-4D13-B9A9-1333782D74C3}" dt="2019-06-17T14:13:17.123" v="157" actId="1582"/>
          <ac:spMkLst>
            <pc:docMk/>
            <pc:sldMk cId="857967844" sldId="369"/>
            <ac:spMk id="12" creationId="{EFD69CAF-936B-4329-AA41-E6CA47369356}"/>
          </ac:spMkLst>
        </pc:spChg>
        <pc:spChg chg="mod">
          <ac:chgData name="Kyle Tidswell-Brown" userId="3518c4a0-5c99-4880-b127-cb60ccf11a39" providerId="ADAL" clId="{3B47995D-55D4-4D13-B9A9-1333782D74C3}" dt="2019-06-17T14:13:17.123" v="157" actId="1582"/>
          <ac:spMkLst>
            <pc:docMk/>
            <pc:sldMk cId="857967844" sldId="369"/>
            <ac:spMk id="14" creationId="{14899A83-3D80-4A76-A4C4-9A8045FE41E3}"/>
          </ac:spMkLst>
        </pc:spChg>
        <pc:spChg chg="mod">
          <ac:chgData name="Kyle Tidswell-Brown" userId="3518c4a0-5c99-4880-b127-cb60ccf11a39" providerId="ADAL" clId="{3B47995D-55D4-4D13-B9A9-1333782D74C3}" dt="2019-06-17T14:13:17.123" v="157" actId="1582"/>
          <ac:spMkLst>
            <pc:docMk/>
            <pc:sldMk cId="857967844" sldId="369"/>
            <ac:spMk id="15" creationId="{87B9F8D7-4C1F-45E3-9A49-9D4FEF3AFF1A}"/>
          </ac:spMkLst>
        </pc:spChg>
        <pc:spChg chg="mod">
          <ac:chgData name="Kyle Tidswell-Brown" userId="3518c4a0-5c99-4880-b127-cb60ccf11a39" providerId="ADAL" clId="{3B47995D-55D4-4D13-B9A9-1333782D74C3}" dt="2019-06-17T14:13:17.123" v="157" actId="1582"/>
          <ac:spMkLst>
            <pc:docMk/>
            <pc:sldMk cId="857967844" sldId="369"/>
            <ac:spMk id="16" creationId="{4122F444-09A2-4C7D-817F-0F2A3762F243}"/>
          </ac:spMkLst>
        </pc:spChg>
        <pc:spChg chg="mod">
          <ac:chgData name="Kyle Tidswell-Brown" userId="3518c4a0-5c99-4880-b127-cb60ccf11a39" providerId="ADAL" clId="{3B47995D-55D4-4D13-B9A9-1333782D74C3}" dt="2019-06-17T14:13:17.123" v="157" actId="1582"/>
          <ac:spMkLst>
            <pc:docMk/>
            <pc:sldMk cId="857967844" sldId="369"/>
            <ac:spMk id="17" creationId="{3A4305CA-4AF7-4794-9D98-7597DC0008F1}"/>
          </ac:spMkLst>
        </pc:spChg>
        <pc:spChg chg="mod">
          <ac:chgData name="Kyle Tidswell-Brown" userId="3518c4a0-5c99-4880-b127-cb60ccf11a39" providerId="ADAL" clId="{3B47995D-55D4-4D13-B9A9-1333782D74C3}" dt="2019-06-17T14:13:17.123" v="157" actId="1582"/>
          <ac:spMkLst>
            <pc:docMk/>
            <pc:sldMk cId="857967844" sldId="369"/>
            <ac:spMk id="20" creationId="{C5C9787A-7B2C-49D9-8BD6-8B20D9BFF867}"/>
          </ac:spMkLst>
        </pc:spChg>
        <pc:spChg chg="mod">
          <ac:chgData name="Kyle Tidswell-Brown" userId="3518c4a0-5c99-4880-b127-cb60ccf11a39" providerId="ADAL" clId="{3B47995D-55D4-4D13-B9A9-1333782D74C3}" dt="2019-06-17T14:13:17.123" v="157" actId="1582"/>
          <ac:spMkLst>
            <pc:docMk/>
            <pc:sldMk cId="857967844" sldId="369"/>
            <ac:spMk id="21" creationId="{BA22BD64-3254-4BD9-B7D9-F2D5C223A5BA}"/>
          </ac:spMkLst>
        </pc:spChg>
        <pc:spChg chg="mod">
          <ac:chgData name="Kyle Tidswell-Brown" userId="3518c4a0-5c99-4880-b127-cb60ccf11a39" providerId="ADAL" clId="{3B47995D-55D4-4D13-B9A9-1333782D74C3}" dt="2019-06-17T14:13:17.123" v="157" actId="1582"/>
          <ac:spMkLst>
            <pc:docMk/>
            <pc:sldMk cId="857967844" sldId="369"/>
            <ac:spMk id="22" creationId="{81E32BCE-6A8A-486A-8E99-498B8E0E3AA0}"/>
          </ac:spMkLst>
        </pc:spChg>
      </pc:sldChg>
      <pc:sldChg chg="modSp">
        <pc:chgData name="Kyle Tidswell-Brown" userId="3518c4a0-5c99-4880-b127-cb60ccf11a39" providerId="ADAL" clId="{3B47995D-55D4-4D13-B9A9-1333782D74C3}" dt="2019-06-17T14:01:47.834" v="156" actId="20577"/>
        <pc:sldMkLst>
          <pc:docMk/>
          <pc:sldMk cId="668638311" sldId="370"/>
        </pc:sldMkLst>
        <pc:spChg chg="mod">
          <ac:chgData name="Kyle Tidswell-Brown" userId="3518c4a0-5c99-4880-b127-cb60ccf11a39" providerId="ADAL" clId="{3B47995D-55D4-4D13-B9A9-1333782D74C3}" dt="2019-06-17T14:01:47.834" v="156" actId="20577"/>
          <ac:spMkLst>
            <pc:docMk/>
            <pc:sldMk cId="668638311" sldId="370"/>
            <ac:spMk id="19" creationId="{5252A847-DE45-4FA3-A1F8-EEBEB845FF8E}"/>
          </ac:spMkLst>
        </pc:spChg>
      </pc:sldChg>
      <pc:sldChg chg="addSp delSp modSp">
        <pc:chgData name="Kyle Tidswell-Brown" userId="3518c4a0-5c99-4880-b127-cb60ccf11a39" providerId="ADAL" clId="{3B47995D-55D4-4D13-B9A9-1333782D74C3}" dt="2019-06-17T13:59:53.260" v="137" actId="20577"/>
        <pc:sldMkLst>
          <pc:docMk/>
          <pc:sldMk cId="2420243855" sldId="371"/>
        </pc:sldMkLst>
        <pc:spChg chg="del">
          <ac:chgData name="Kyle Tidswell-Brown" userId="3518c4a0-5c99-4880-b127-cb60ccf11a39" providerId="ADAL" clId="{3B47995D-55D4-4D13-B9A9-1333782D74C3}" dt="2019-06-17T13:59:26.367" v="112" actId="478"/>
          <ac:spMkLst>
            <pc:docMk/>
            <pc:sldMk cId="2420243855" sldId="371"/>
            <ac:spMk id="13" creationId="{B7794C5C-E0CB-4C74-A16F-01CBFFC3523B}"/>
          </ac:spMkLst>
        </pc:spChg>
        <pc:spChg chg="del">
          <ac:chgData name="Kyle Tidswell-Brown" userId="3518c4a0-5c99-4880-b127-cb60ccf11a39" providerId="ADAL" clId="{3B47995D-55D4-4D13-B9A9-1333782D74C3}" dt="2019-06-17T13:59:26.367" v="112" actId="478"/>
          <ac:spMkLst>
            <pc:docMk/>
            <pc:sldMk cId="2420243855" sldId="371"/>
            <ac:spMk id="14" creationId="{B0639ED7-9C58-426C-BA24-14115EE666DC}"/>
          </ac:spMkLst>
        </pc:spChg>
        <pc:spChg chg="del">
          <ac:chgData name="Kyle Tidswell-Brown" userId="3518c4a0-5c99-4880-b127-cb60ccf11a39" providerId="ADAL" clId="{3B47995D-55D4-4D13-B9A9-1333782D74C3}" dt="2019-06-17T13:59:26.367" v="112" actId="478"/>
          <ac:spMkLst>
            <pc:docMk/>
            <pc:sldMk cId="2420243855" sldId="371"/>
            <ac:spMk id="15" creationId="{37299E02-5164-4F6A-A966-4FDF9786E654}"/>
          </ac:spMkLst>
        </pc:spChg>
        <pc:spChg chg="del">
          <ac:chgData name="Kyle Tidswell-Brown" userId="3518c4a0-5c99-4880-b127-cb60ccf11a39" providerId="ADAL" clId="{3B47995D-55D4-4D13-B9A9-1333782D74C3}" dt="2019-06-17T13:59:26.367" v="112" actId="478"/>
          <ac:spMkLst>
            <pc:docMk/>
            <pc:sldMk cId="2420243855" sldId="371"/>
            <ac:spMk id="16" creationId="{9DD84318-69AA-4299-9924-E7079CCAB886}"/>
          </ac:spMkLst>
        </pc:spChg>
        <pc:spChg chg="del">
          <ac:chgData name="Kyle Tidswell-Brown" userId="3518c4a0-5c99-4880-b127-cb60ccf11a39" providerId="ADAL" clId="{3B47995D-55D4-4D13-B9A9-1333782D74C3}" dt="2019-06-17T13:59:26.367" v="112" actId="478"/>
          <ac:spMkLst>
            <pc:docMk/>
            <pc:sldMk cId="2420243855" sldId="371"/>
            <ac:spMk id="17" creationId="{9B81CAAF-9535-497E-A509-D9415A718AC5}"/>
          </ac:spMkLst>
        </pc:spChg>
        <pc:spChg chg="mod">
          <ac:chgData name="Kyle Tidswell-Brown" userId="3518c4a0-5c99-4880-b127-cb60ccf11a39" providerId="ADAL" clId="{3B47995D-55D4-4D13-B9A9-1333782D74C3}" dt="2019-06-17T13:59:53.260" v="137" actId="20577"/>
          <ac:spMkLst>
            <pc:docMk/>
            <pc:sldMk cId="2420243855" sldId="371"/>
            <ac:spMk id="19" creationId="{5252A847-DE45-4FA3-A1F8-EEBEB845FF8E}"/>
          </ac:spMkLst>
        </pc:spChg>
        <pc:spChg chg="del">
          <ac:chgData name="Kyle Tidswell-Brown" userId="3518c4a0-5c99-4880-b127-cb60ccf11a39" providerId="ADAL" clId="{3B47995D-55D4-4D13-B9A9-1333782D74C3}" dt="2019-06-17T13:59:26.367" v="112" actId="478"/>
          <ac:spMkLst>
            <pc:docMk/>
            <pc:sldMk cId="2420243855" sldId="371"/>
            <ac:spMk id="20" creationId="{C5BB6300-6E2B-41C0-B35D-FFCBF07F6AFF}"/>
          </ac:spMkLst>
        </pc:spChg>
        <pc:spChg chg="add">
          <ac:chgData name="Kyle Tidswell-Brown" userId="3518c4a0-5c99-4880-b127-cb60ccf11a39" providerId="ADAL" clId="{3B47995D-55D4-4D13-B9A9-1333782D74C3}" dt="2019-06-17T13:59:26.839" v="113"/>
          <ac:spMkLst>
            <pc:docMk/>
            <pc:sldMk cId="2420243855" sldId="371"/>
            <ac:spMk id="28" creationId="{AED744D9-AA7E-476B-98B4-E45F8AA1B1B9}"/>
          </ac:spMkLst>
        </pc:spChg>
        <pc:spChg chg="add">
          <ac:chgData name="Kyle Tidswell-Brown" userId="3518c4a0-5c99-4880-b127-cb60ccf11a39" providerId="ADAL" clId="{3B47995D-55D4-4D13-B9A9-1333782D74C3}" dt="2019-06-17T13:59:26.839" v="113"/>
          <ac:spMkLst>
            <pc:docMk/>
            <pc:sldMk cId="2420243855" sldId="371"/>
            <ac:spMk id="29" creationId="{AA65D235-7876-42DA-9261-051DB9FD1AA8}"/>
          </ac:spMkLst>
        </pc:spChg>
        <pc:spChg chg="add">
          <ac:chgData name="Kyle Tidswell-Brown" userId="3518c4a0-5c99-4880-b127-cb60ccf11a39" providerId="ADAL" clId="{3B47995D-55D4-4D13-B9A9-1333782D74C3}" dt="2019-06-17T13:59:26.839" v="113"/>
          <ac:spMkLst>
            <pc:docMk/>
            <pc:sldMk cId="2420243855" sldId="371"/>
            <ac:spMk id="30" creationId="{0EAD6CD7-D498-43BB-810B-43FE725BCE2E}"/>
          </ac:spMkLst>
        </pc:spChg>
        <pc:spChg chg="add">
          <ac:chgData name="Kyle Tidswell-Brown" userId="3518c4a0-5c99-4880-b127-cb60ccf11a39" providerId="ADAL" clId="{3B47995D-55D4-4D13-B9A9-1333782D74C3}" dt="2019-06-17T13:59:26.839" v="113"/>
          <ac:spMkLst>
            <pc:docMk/>
            <pc:sldMk cId="2420243855" sldId="371"/>
            <ac:spMk id="31" creationId="{3692604D-95EB-4EBE-8C24-9194919B4AE5}"/>
          </ac:spMkLst>
        </pc:spChg>
        <pc:spChg chg="add">
          <ac:chgData name="Kyle Tidswell-Brown" userId="3518c4a0-5c99-4880-b127-cb60ccf11a39" providerId="ADAL" clId="{3B47995D-55D4-4D13-B9A9-1333782D74C3}" dt="2019-06-17T13:59:26.839" v="113"/>
          <ac:spMkLst>
            <pc:docMk/>
            <pc:sldMk cId="2420243855" sldId="371"/>
            <ac:spMk id="32" creationId="{50312207-803D-4A81-BA6A-17261C6CBE9D}"/>
          </ac:spMkLst>
        </pc:spChg>
        <pc:spChg chg="add">
          <ac:chgData name="Kyle Tidswell-Brown" userId="3518c4a0-5c99-4880-b127-cb60ccf11a39" providerId="ADAL" clId="{3B47995D-55D4-4D13-B9A9-1333782D74C3}" dt="2019-06-17T13:59:26.839" v="113"/>
          <ac:spMkLst>
            <pc:docMk/>
            <pc:sldMk cId="2420243855" sldId="371"/>
            <ac:spMk id="33" creationId="{6E63B620-329F-4DA4-AE9A-3004520B0906}"/>
          </ac:spMkLst>
        </pc:spChg>
        <pc:picChg chg="del">
          <ac:chgData name="Kyle Tidswell-Brown" userId="3518c4a0-5c99-4880-b127-cb60ccf11a39" providerId="ADAL" clId="{3B47995D-55D4-4D13-B9A9-1333782D74C3}" dt="2019-06-17T13:59:26.367" v="112" actId="478"/>
          <ac:picMkLst>
            <pc:docMk/>
            <pc:sldMk cId="2420243855" sldId="371"/>
            <ac:picMk id="6" creationId="{965E0216-CF02-41BD-B94D-A5901727F05D}"/>
          </ac:picMkLst>
        </pc:picChg>
        <pc:picChg chg="del">
          <ac:chgData name="Kyle Tidswell-Brown" userId="3518c4a0-5c99-4880-b127-cb60ccf11a39" providerId="ADAL" clId="{3B47995D-55D4-4D13-B9A9-1333782D74C3}" dt="2019-06-17T13:59:26.367" v="112" actId="478"/>
          <ac:picMkLst>
            <pc:docMk/>
            <pc:sldMk cId="2420243855" sldId="371"/>
            <ac:picMk id="9" creationId="{143B1152-9C44-46FA-87F1-9CC40F6AFED7}"/>
          </ac:picMkLst>
        </pc:picChg>
        <pc:picChg chg="del">
          <ac:chgData name="Kyle Tidswell-Brown" userId="3518c4a0-5c99-4880-b127-cb60ccf11a39" providerId="ADAL" clId="{3B47995D-55D4-4D13-B9A9-1333782D74C3}" dt="2019-06-17T13:59:26.367" v="112" actId="478"/>
          <ac:picMkLst>
            <pc:docMk/>
            <pc:sldMk cId="2420243855" sldId="371"/>
            <ac:picMk id="10" creationId="{72A42302-46FB-4C20-AA30-5D3FC9E07B62}"/>
          </ac:picMkLst>
        </pc:picChg>
        <pc:picChg chg="del">
          <ac:chgData name="Kyle Tidswell-Brown" userId="3518c4a0-5c99-4880-b127-cb60ccf11a39" providerId="ADAL" clId="{3B47995D-55D4-4D13-B9A9-1333782D74C3}" dt="2019-06-17T13:59:26.367" v="112" actId="478"/>
          <ac:picMkLst>
            <pc:docMk/>
            <pc:sldMk cId="2420243855" sldId="371"/>
            <ac:picMk id="11" creationId="{48D6E8E5-D86E-46F2-897D-2155438A09F5}"/>
          </ac:picMkLst>
        </pc:picChg>
        <pc:picChg chg="del">
          <ac:chgData name="Kyle Tidswell-Brown" userId="3518c4a0-5c99-4880-b127-cb60ccf11a39" providerId="ADAL" clId="{3B47995D-55D4-4D13-B9A9-1333782D74C3}" dt="2019-06-17T13:59:26.367" v="112" actId="478"/>
          <ac:picMkLst>
            <pc:docMk/>
            <pc:sldMk cId="2420243855" sldId="371"/>
            <ac:picMk id="12" creationId="{212075B7-186D-4C2A-BDA4-3D965BF7D1ED}"/>
          </ac:picMkLst>
        </pc:picChg>
        <pc:picChg chg="del">
          <ac:chgData name="Kyle Tidswell-Brown" userId="3518c4a0-5c99-4880-b127-cb60ccf11a39" providerId="ADAL" clId="{3B47995D-55D4-4D13-B9A9-1333782D74C3}" dt="2019-06-17T13:59:26.367" v="112" actId="478"/>
          <ac:picMkLst>
            <pc:docMk/>
            <pc:sldMk cId="2420243855" sldId="371"/>
            <ac:picMk id="21" creationId="{7EDF53EB-E2B8-4A6F-BC88-61641D88D001}"/>
          </ac:picMkLst>
        </pc:picChg>
        <pc:picChg chg="del">
          <ac:chgData name="Kyle Tidswell-Brown" userId="3518c4a0-5c99-4880-b127-cb60ccf11a39" providerId="ADAL" clId="{3B47995D-55D4-4D13-B9A9-1333782D74C3}" dt="2019-06-17T13:59:26.367" v="112" actId="478"/>
          <ac:picMkLst>
            <pc:docMk/>
            <pc:sldMk cId="2420243855" sldId="371"/>
            <ac:picMk id="22" creationId="{1424BE7E-3A5B-4A03-85D4-DD3E7EE520EB}"/>
          </ac:picMkLst>
        </pc:picChg>
        <pc:picChg chg="add">
          <ac:chgData name="Kyle Tidswell-Brown" userId="3518c4a0-5c99-4880-b127-cb60ccf11a39" providerId="ADAL" clId="{3B47995D-55D4-4D13-B9A9-1333782D74C3}" dt="2019-06-17T13:59:26.839" v="113"/>
          <ac:picMkLst>
            <pc:docMk/>
            <pc:sldMk cId="2420243855" sldId="371"/>
            <ac:picMk id="23" creationId="{502525DE-44DF-4E50-9E96-F5B731298A0D}"/>
          </ac:picMkLst>
        </pc:picChg>
        <pc:picChg chg="add">
          <ac:chgData name="Kyle Tidswell-Brown" userId="3518c4a0-5c99-4880-b127-cb60ccf11a39" providerId="ADAL" clId="{3B47995D-55D4-4D13-B9A9-1333782D74C3}" dt="2019-06-17T13:59:26.839" v="113"/>
          <ac:picMkLst>
            <pc:docMk/>
            <pc:sldMk cId="2420243855" sldId="371"/>
            <ac:picMk id="24" creationId="{9F3AB844-C6A1-4737-842D-566E9A696AC8}"/>
          </ac:picMkLst>
        </pc:picChg>
        <pc:picChg chg="add">
          <ac:chgData name="Kyle Tidswell-Brown" userId="3518c4a0-5c99-4880-b127-cb60ccf11a39" providerId="ADAL" clId="{3B47995D-55D4-4D13-B9A9-1333782D74C3}" dt="2019-06-17T13:59:26.839" v="113"/>
          <ac:picMkLst>
            <pc:docMk/>
            <pc:sldMk cId="2420243855" sldId="371"/>
            <ac:picMk id="25" creationId="{21D8AC3C-328A-4D6B-9833-EBAB135384DF}"/>
          </ac:picMkLst>
        </pc:picChg>
        <pc:picChg chg="add">
          <ac:chgData name="Kyle Tidswell-Brown" userId="3518c4a0-5c99-4880-b127-cb60ccf11a39" providerId="ADAL" clId="{3B47995D-55D4-4D13-B9A9-1333782D74C3}" dt="2019-06-17T13:59:26.839" v="113"/>
          <ac:picMkLst>
            <pc:docMk/>
            <pc:sldMk cId="2420243855" sldId="371"/>
            <ac:picMk id="26" creationId="{88FFA9B4-447A-4E27-8E53-A50E221074E3}"/>
          </ac:picMkLst>
        </pc:picChg>
        <pc:picChg chg="add">
          <ac:chgData name="Kyle Tidswell-Brown" userId="3518c4a0-5c99-4880-b127-cb60ccf11a39" providerId="ADAL" clId="{3B47995D-55D4-4D13-B9A9-1333782D74C3}" dt="2019-06-17T13:59:26.839" v="113"/>
          <ac:picMkLst>
            <pc:docMk/>
            <pc:sldMk cId="2420243855" sldId="371"/>
            <ac:picMk id="27" creationId="{D26A19C8-3C83-43B5-9CC3-F88922703FF2}"/>
          </ac:picMkLst>
        </pc:picChg>
        <pc:picChg chg="add">
          <ac:chgData name="Kyle Tidswell-Brown" userId="3518c4a0-5c99-4880-b127-cb60ccf11a39" providerId="ADAL" clId="{3B47995D-55D4-4D13-B9A9-1333782D74C3}" dt="2019-06-17T13:59:26.839" v="113"/>
          <ac:picMkLst>
            <pc:docMk/>
            <pc:sldMk cId="2420243855" sldId="371"/>
            <ac:picMk id="34" creationId="{F766B72D-D722-48F3-975A-DCA78BE050ED}"/>
          </ac:picMkLst>
        </pc:picChg>
        <pc:picChg chg="add">
          <ac:chgData name="Kyle Tidswell-Brown" userId="3518c4a0-5c99-4880-b127-cb60ccf11a39" providerId="ADAL" clId="{3B47995D-55D4-4D13-B9A9-1333782D74C3}" dt="2019-06-17T13:59:26.839" v="113"/>
          <ac:picMkLst>
            <pc:docMk/>
            <pc:sldMk cId="2420243855" sldId="371"/>
            <ac:picMk id="35" creationId="{582EA06D-1520-49A3-8755-779F53F53DA5}"/>
          </ac:picMkLst>
        </pc:picChg>
      </pc:sldChg>
      <pc:sldChg chg="modSp">
        <pc:chgData name="Kyle Tidswell-Brown" userId="3518c4a0-5c99-4880-b127-cb60ccf11a39" providerId="ADAL" clId="{3B47995D-55D4-4D13-B9A9-1333782D74C3}" dt="2019-06-17T14:01:38.631" v="150" actId="20577"/>
        <pc:sldMkLst>
          <pc:docMk/>
          <pc:sldMk cId="3437498290" sldId="372"/>
        </pc:sldMkLst>
        <pc:spChg chg="mod">
          <ac:chgData name="Kyle Tidswell-Brown" userId="3518c4a0-5c99-4880-b127-cb60ccf11a39" providerId="ADAL" clId="{3B47995D-55D4-4D13-B9A9-1333782D74C3}" dt="2019-06-17T14:01:38.631" v="150" actId="20577"/>
          <ac:spMkLst>
            <pc:docMk/>
            <pc:sldMk cId="3437498290" sldId="372"/>
            <ac:spMk id="19" creationId="{5252A847-DE45-4FA3-A1F8-EEBEB845FF8E}"/>
          </ac:spMkLst>
        </pc:spChg>
      </pc:sldChg>
      <pc:sldChg chg="modSp">
        <pc:chgData name="Kyle Tidswell-Brown" userId="3518c4a0-5c99-4880-b127-cb60ccf11a39" providerId="ADAL" clId="{3B47995D-55D4-4D13-B9A9-1333782D74C3}" dt="2019-06-17T14:13:24.921" v="158" actId="1582"/>
        <pc:sldMkLst>
          <pc:docMk/>
          <pc:sldMk cId="3837614739" sldId="373"/>
        </pc:sldMkLst>
        <pc:spChg chg="mod">
          <ac:chgData name="Kyle Tidswell-Brown" userId="3518c4a0-5c99-4880-b127-cb60ccf11a39" providerId="ADAL" clId="{3B47995D-55D4-4D13-B9A9-1333782D74C3}" dt="2019-06-17T14:13:24.921" v="158" actId="1582"/>
          <ac:spMkLst>
            <pc:docMk/>
            <pc:sldMk cId="3837614739" sldId="373"/>
            <ac:spMk id="9" creationId="{5335C9EC-8BD2-4A9A-994D-9CF3DE6DFE9D}"/>
          </ac:spMkLst>
        </pc:spChg>
        <pc:spChg chg="mod">
          <ac:chgData name="Kyle Tidswell-Brown" userId="3518c4a0-5c99-4880-b127-cb60ccf11a39" providerId="ADAL" clId="{3B47995D-55D4-4D13-B9A9-1333782D74C3}" dt="2019-06-17T14:13:24.921" v="158" actId="1582"/>
          <ac:spMkLst>
            <pc:docMk/>
            <pc:sldMk cId="3837614739" sldId="373"/>
            <ac:spMk id="10" creationId="{6EE63400-E157-4DFB-AD9D-60B00B2061A8}"/>
          </ac:spMkLst>
        </pc:spChg>
        <pc:spChg chg="mod">
          <ac:chgData name="Kyle Tidswell-Brown" userId="3518c4a0-5c99-4880-b127-cb60ccf11a39" providerId="ADAL" clId="{3B47995D-55D4-4D13-B9A9-1333782D74C3}" dt="2019-06-17T14:13:24.921" v="158" actId="1582"/>
          <ac:spMkLst>
            <pc:docMk/>
            <pc:sldMk cId="3837614739" sldId="373"/>
            <ac:spMk id="12" creationId="{EFD69CAF-936B-4329-AA41-E6CA47369356}"/>
          </ac:spMkLst>
        </pc:spChg>
        <pc:spChg chg="mod">
          <ac:chgData name="Kyle Tidswell-Brown" userId="3518c4a0-5c99-4880-b127-cb60ccf11a39" providerId="ADAL" clId="{3B47995D-55D4-4D13-B9A9-1333782D74C3}" dt="2019-06-17T14:13:24.921" v="158" actId="1582"/>
          <ac:spMkLst>
            <pc:docMk/>
            <pc:sldMk cId="3837614739" sldId="373"/>
            <ac:spMk id="14" creationId="{14899A83-3D80-4A76-A4C4-9A8045FE41E3}"/>
          </ac:spMkLst>
        </pc:spChg>
        <pc:spChg chg="mod">
          <ac:chgData name="Kyle Tidswell-Brown" userId="3518c4a0-5c99-4880-b127-cb60ccf11a39" providerId="ADAL" clId="{3B47995D-55D4-4D13-B9A9-1333782D74C3}" dt="2019-06-17T14:13:24.921" v="158" actId="1582"/>
          <ac:spMkLst>
            <pc:docMk/>
            <pc:sldMk cId="3837614739" sldId="373"/>
            <ac:spMk id="15" creationId="{87B9F8D7-4C1F-45E3-9A49-9D4FEF3AFF1A}"/>
          </ac:spMkLst>
        </pc:spChg>
        <pc:spChg chg="mod">
          <ac:chgData name="Kyle Tidswell-Brown" userId="3518c4a0-5c99-4880-b127-cb60ccf11a39" providerId="ADAL" clId="{3B47995D-55D4-4D13-B9A9-1333782D74C3}" dt="2019-06-17T14:13:24.921" v="158" actId="1582"/>
          <ac:spMkLst>
            <pc:docMk/>
            <pc:sldMk cId="3837614739" sldId="373"/>
            <ac:spMk id="16" creationId="{4122F444-09A2-4C7D-817F-0F2A3762F243}"/>
          </ac:spMkLst>
        </pc:spChg>
        <pc:spChg chg="mod">
          <ac:chgData name="Kyle Tidswell-Brown" userId="3518c4a0-5c99-4880-b127-cb60ccf11a39" providerId="ADAL" clId="{3B47995D-55D4-4D13-B9A9-1333782D74C3}" dt="2019-06-17T14:13:24.921" v="158" actId="1582"/>
          <ac:spMkLst>
            <pc:docMk/>
            <pc:sldMk cId="3837614739" sldId="373"/>
            <ac:spMk id="17" creationId="{3A4305CA-4AF7-4794-9D98-7597DC0008F1}"/>
          </ac:spMkLst>
        </pc:spChg>
        <pc:spChg chg="mod">
          <ac:chgData name="Kyle Tidswell-Brown" userId="3518c4a0-5c99-4880-b127-cb60ccf11a39" providerId="ADAL" clId="{3B47995D-55D4-4D13-B9A9-1333782D74C3}" dt="2019-06-17T14:13:24.921" v="158" actId="1582"/>
          <ac:spMkLst>
            <pc:docMk/>
            <pc:sldMk cId="3837614739" sldId="373"/>
            <ac:spMk id="20" creationId="{C5C9787A-7B2C-49D9-8BD6-8B20D9BFF867}"/>
          </ac:spMkLst>
        </pc:spChg>
        <pc:spChg chg="mod">
          <ac:chgData name="Kyle Tidswell-Brown" userId="3518c4a0-5c99-4880-b127-cb60ccf11a39" providerId="ADAL" clId="{3B47995D-55D4-4D13-B9A9-1333782D74C3}" dt="2019-06-17T14:13:24.921" v="158" actId="1582"/>
          <ac:spMkLst>
            <pc:docMk/>
            <pc:sldMk cId="3837614739" sldId="373"/>
            <ac:spMk id="21" creationId="{BA22BD64-3254-4BD9-B7D9-F2D5C223A5BA}"/>
          </ac:spMkLst>
        </pc:spChg>
        <pc:spChg chg="mod">
          <ac:chgData name="Kyle Tidswell-Brown" userId="3518c4a0-5c99-4880-b127-cb60ccf11a39" providerId="ADAL" clId="{3B47995D-55D4-4D13-B9A9-1333782D74C3}" dt="2019-06-17T14:13:24.921" v="158" actId="1582"/>
          <ac:spMkLst>
            <pc:docMk/>
            <pc:sldMk cId="3837614739" sldId="373"/>
            <ac:spMk id="22" creationId="{81E32BCE-6A8A-486A-8E99-498B8E0E3AA0}"/>
          </ac:spMkLst>
        </pc:spChg>
        <pc:spChg chg="mod">
          <ac:chgData name="Kyle Tidswell-Brown" userId="3518c4a0-5c99-4880-b127-cb60ccf11a39" providerId="ADAL" clId="{3B47995D-55D4-4D13-B9A9-1333782D74C3}" dt="2019-06-17T14:13:24.921" v="158" actId="1582"/>
          <ac:spMkLst>
            <pc:docMk/>
            <pc:sldMk cId="3837614739" sldId="373"/>
            <ac:spMk id="23" creationId="{06DB2E5E-6E4D-4B37-AE09-5700E4E9D923}"/>
          </ac:spMkLst>
        </pc:spChg>
        <pc:spChg chg="mod">
          <ac:chgData name="Kyle Tidswell-Brown" userId="3518c4a0-5c99-4880-b127-cb60ccf11a39" providerId="ADAL" clId="{3B47995D-55D4-4D13-B9A9-1333782D74C3}" dt="2019-06-17T14:13:24.921" v="158" actId="1582"/>
          <ac:spMkLst>
            <pc:docMk/>
            <pc:sldMk cId="3837614739" sldId="373"/>
            <ac:spMk id="24" creationId="{1B551681-BDC2-4749-9AC1-D1A9FEDC09D5}"/>
          </ac:spMkLst>
        </pc:spChg>
        <pc:spChg chg="mod">
          <ac:chgData name="Kyle Tidswell-Brown" userId="3518c4a0-5c99-4880-b127-cb60ccf11a39" providerId="ADAL" clId="{3B47995D-55D4-4D13-B9A9-1333782D74C3}" dt="2019-06-17T14:13:24.921" v="158" actId="1582"/>
          <ac:spMkLst>
            <pc:docMk/>
            <pc:sldMk cId="3837614739" sldId="373"/>
            <ac:spMk id="25" creationId="{E347E4C4-8011-4A4B-8586-7AF8725050C5}"/>
          </ac:spMkLst>
        </pc:spChg>
        <pc:spChg chg="mod">
          <ac:chgData name="Kyle Tidswell-Brown" userId="3518c4a0-5c99-4880-b127-cb60ccf11a39" providerId="ADAL" clId="{3B47995D-55D4-4D13-B9A9-1333782D74C3}" dt="2019-06-17T14:13:24.921" v="158" actId="1582"/>
          <ac:spMkLst>
            <pc:docMk/>
            <pc:sldMk cId="3837614739" sldId="373"/>
            <ac:spMk id="26" creationId="{9ED87425-2303-4836-B511-EF723BAF0870}"/>
          </ac:spMkLst>
        </pc:spChg>
      </pc:sldChg>
      <pc:sldChg chg="addSp delSp">
        <pc:chgData name="Kyle Tidswell-Brown" userId="3518c4a0-5c99-4880-b127-cb60ccf11a39" providerId="ADAL" clId="{3B47995D-55D4-4D13-B9A9-1333782D74C3}" dt="2019-06-17T14:14:06.603" v="162"/>
        <pc:sldMkLst>
          <pc:docMk/>
          <pc:sldMk cId="90963853" sldId="374"/>
        </pc:sldMkLst>
        <pc:spChg chg="del">
          <ac:chgData name="Kyle Tidswell-Brown" userId="3518c4a0-5c99-4880-b127-cb60ccf11a39" providerId="ADAL" clId="{3B47995D-55D4-4D13-B9A9-1333782D74C3}" dt="2019-06-17T14:14:04.438" v="160" actId="478"/>
          <ac:spMkLst>
            <pc:docMk/>
            <pc:sldMk cId="90963853" sldId="374"/>
            <ac:spMk id="6" creationId="{40B44236-AFA0-4B90-8A87-CAFCDA7FA93B}"/>
          </ac:spMkLst>
        </pc:spChg>
        <pc:spChg chg="del">
          <ac:chgData name="Kyle Tidswell-Brown" userId="3518c4a0-5c99-4880-b127-cb60ccf11a39" providerId="ADAL" clId="{3B47995D-55D4-4D13-B9A9-1333782D74C3}" dt="2019-06-17T14:14:04.438" v="160" actId="478"/>
          <ac:spMkLst>
            <pc:docMk/>
            <pc:sldMk cId="90963853" sldId="374"/>
            <ac:spMk id="9" creationId="{C039F006-B0FC-44AF-A41A-39D399C695D0}"/>
          </ac:spMkLst>
        </pc:spChg>
        <pc:spChg chg="del">
          <ac:chgData name="Kyle Tidswell-Brown" userId="3518c4a0-5c99-4880-b127-cb60ccf11a39" providerId="ADAL" clId="{3B47995D-55D4-4D13-B9A9-1333782D74C3}" dt="2019-06-17T14:14:05.588" v="161" actId="478"/>
          <ac:spMkLst>
            <pc:docMk/>
            <pc:sldMk cId="90963853" sldId="374"/>
            <ac:spMk id="10" creationId="{7D257DA9-E341-4E6E-AA8D-AEA588E159C7}"/>
          </ac:spMkLst>
        </pc:spChg>
        <pc:spChg chg="del">
          <ac:chgData name="Kyle Tidswell-Brown" userId="3518c4a0-5c99-4880-b127-cb60ccf11a39" providerId="ADAL" clId="{3B47995D-55D4-4D13-B9A9-1333782D74C3}" dt="2019-06-17T14:14:04.438" v="160" actId="478"/>
          <ac:spMkLst>
            <pc:docMk/>
            <pc:sldMk cId="90963853" sldId="374"/>
            <ac:spMk id="11" creationId="{C9C41DCE-3D92-49F2-B280-B841343D5588}"/>
          </ac:spMkLst>
        </pc:spChg>
        <pc:spChg chg="del">
          <ac:chgData name="Kyle Tidswell-Brown" userId="3518c4a0-5c99-4880-b127-cb60ccf11a39" providerId="ADAL" clId="{3B47995D-55D4-4D13-B9A9-1333782D74C3}" dt="2019-06-17T14:14:04.438" v="160" actId="478"/>
          <ac:spMkLst>
            <pc:docMk/>
            <pc:sldMk cId="90963853" sldId="374"/>
            <ac:spMk id="15" creationId="{0ECBE394-48DD-42C5-8BDB-4A567B388B9B}"/>
          </ac:spMkLst>
        </pc:spChg>
        <pc:spChg chg="del">
          <ac:chgData name="Kyle Tidswell-Brown" userId="3518c4a0-5c99-4880-b127-cb60ccf11a39" providerId="ADAL" clId="{3B47995D-55D4-4D13-B9A9-1333782D74C3}" dt="2019-06-17T14:14:04.438" v="160" actId="478"/>
          <ac:spMkLst>
            <pc:docMk/>
            <pc:sldMk cId="90963853" sldId="374"/>
            <ac:spMk id="16" creationId="{F613DD11-14C7-4FB2-8AB5-B2660BCEF2FD}"/>
          </ac:spMkLst>
        </pc:spChg>
        <pc:spChg chg="del">
          <ac:chgData name="Kyle Tidswell-Brown" userId="3518c4a0-5c99-4880-b127-cb60ccf11a39" providerId="ADAL" clId="{3B47995D-55D4-4D13-B9A9-1333782D74C3}" dt="2019-06-17T14:14:04.438" v="160" actId="478"/>
          <ac:spMkLst>
            <pc:docMk/>
            <pc:sldMk cId="90963853" sldId="374"/>
            <ac:spMk id="17" creationId="{F4B580B9-A56F-4C1F-AFFC-F0E226EF44E8}"/>
          </ac:spMkLst>
        </pc:spChg>
        <pc:spChg chg="del">
          <ac:chgData name="Kyle Tidswell-Brown" userId="3518c4a0-5c99-4880-b127-cb60ccf11a39" providerId="ADAL" clId="{3B47995D-55D4-4D13-B9A9-1333782D74C3}" dt="2019-06-17T14:14:04.438" v="160" actId="478"/>
          <ac:spMkLst>
            <pc:docMk/>
            <pc:sldMk cId="90963853" sldId="374"/>
            <ac:spMk id="20" creationId="{DF463552-33E3-4A31-9583-E75C3768C8E6}"/>
          </ac:spMkLst>
        </pc:spChg>
        <pc:spChg chg="del">
          <ac:chgData name="Kyle Tidswell-Brown" userId="3518c4a0-5c99-4880-b127-cb60ccf11a39" providerId="ADAL" clId="{3B47995D-55D4-4D13-B9A9-1333782D74C3}" dt="2019-06-17T14:14:04.438" v="160" actId="478"/>
          <ac:spMkLst>
            <pc:docMk/>
            <pc:sldMk cId="90963853" sldId="374"/>
            <ac:spMk id="21" creationId="{DD9C00E2-0DB4-4CEE-9956-A8CB564D0302}"/>
          </ac:spMkLst>
        </pc:spChg>
        <pc:spChg chg="del">
          <ac:chgData name="Kyle Tidswell-Brown" userId="3518c4a0-5c99-4880-b127-cb60ccf11a39" providerId="ADAL" clId="{3B47995D-55D4-4D13-B9A9-1333782D74C3}" dt="2019-06-17T14:14:05.588" v="161" actId="478"/>
          <ac:spMkLst>
            <pc:docMk/>
            <pc:sldMk cId="90963853" sldId="374"/>
            <ac:spMk id="25" creationId="{7935AA19-9E61-432F-805F-755B253F6304}"/>
          </ac:spMkLst>
        </pc:spChg>
        <pc:spChg chg="del">
          <ac:chgData name="Kyle Tidswell-Brown" userId="3518c4a0-5c99-4880-b127-cb60ccf11a39" providerId="ADAL" clId="{3B47995D-55D4-4D13-B9A9-1333782D74C3}" dt="2019-06-17T14:14:05.588" v="161" actId="478"/>
          <ac:spMkLst>
            <pc:docMk/>
            <pc:sldMk cId="90963853" sldId="374"/>
            <ac:spMk id="26" creationId="{FB42C027-9435-452C-9BCF-0D268920DB92}"/>
          </ac:spMkLst>
        </pc:spChg>
        <pc:spChg chg="del">
          <ac:chgData name="Kyle Tidswell-Brown" userId="3518c4a0-5c99-4880-b127-cb60ccf11a39" providerId="ADAL" clId="{3B47995D-55D4-4D13-B9A9-1333782D74C3}" dt="2019-06-17T14:14:05.588" v="161" actId="478"/>
          <ac:spMkLst>
            <pc:docMk/>
            <pc:sldMk cId="90963853" sldId="374"/>
            <ac:spMk id="27" creationId="{4A640117-2864-4233-9DB4-26D74BC3E564}"/>
          </ac:spMkLst>
        </pc:spChg>
        <pc:spChg chg="add">
          <ac:chgData name="Kyle Tidswell-Brown" userId="3518c4a0-5c99-4880-b127-cb60ccf11a39" providerId="ADAL" clId="{3B47995D-55D4-4D13-B9A9-1333782D74C3}" dt="2019-06-17T14:14:06.603" v="162"/>
          <ac:spMkLst>
            <pc:docMk/>
            <pc:sldMk cId="90963853" sldId="374"/>
            <ac:spMk id="28" creationId="{D054484B-2405-4051-94D8-AF04DD8E6934}"/>
          </ac:spMkLst>
        </pc:spChg>
        <pc:spChg chg="add">
          <ac:chgData name="Kyle Tidswell-Brown" userId="3518c4a0-5c99-4880-b127-cb60ccf11a39" providerId="ADAL" clId="{3B47995D-55D4-4D13-B9A9-1333782D74C3}" dt="2019-06-17T14:14:06.603" v="162"/>
          <ac:spMkLst>
            <pc:docMk/>
            <pc:sldMk cId="90963853" sldId="374"/>
            <ac:spMk id="29" creationId="{95456EC8-0929-43D8-95F5-5DA038166580}"/>
          </ac:spMkLst>
        </pc:spChg>
        <pc:spChg chg="add">
          <ac:chgData name="Kyle Tidswell-Brown" userId="3518c4a0-5c99-4880-b127-cb60ccf11a39" providerId="ADAL" clId="{3B47995D-55D4-4D13-B9A9-1333782D74C3}" dt="2019-06-17T14:14:06.603" v="162"/>
          <ac:spMkLst>
            <pc:docMk/>
            <pc:sldMk cId="90963853" sldId="374"/>
            <ac:spMk id="30" creationId="{617E2978-C3D6-4187-8723-3A59077414E5}"/>
          </ac:spMkLst>
        </pc:spChg>
        <pc:spChg chg="add">
          <ac:chgData name="Kyle Tidswell-Brown" userId="3518c4a0-5c99-4880-b127-cb60ccf11a39" providerId="ADAL" clId="{3B47995D-55D4-4D13-B9A9-1333782D74C3}" dt="2019-06-17T14:14:06.603" v="162"/>
          <ac:spMkLst>
            <pc:docMk/>
            <pc:sldMk cId="90963853" sldId="374"/>
            <ac:spMk id="31" creationId="{1B283911-F40D-4130-9D3F-946F6DFA387B}"/>
          </ac:spMkLst>
        </pc:spChg>
        <pc:spChg chg="add">
          <ac:chgData name="Kyle Tidswell-Brown" userId="3518c4a0-5c99-4880-b127-cb60ccf11a39" providerId="ADAL" clId="{3B47995D-55D4-4D13-B9A9-1333782D74C3}" dt="2019-06-17T14:14:06.603" v="162"/>
          <ac:spMkLst>
            <pc:docMk/>
            <pc:sldMk cId="90963853" sldId="374"/>
            <ac:spMk id="32" creationId="{9C00CE55-7D44-44EA-9C4C-ED124F2F445A}"/>
          </ac:spMkLst>
        </pc:spChg>
        <pc:spChg chg="add">
          <ac:chgData name="Kyle Tidswell-Brown" userId="3518c4a0-5c99-4880-b127-cb60ccf11a39" providerId="ADAL" clId="{3B47995D-55D4-4D13-B9A9-1333782D74C3}" dt="2019-06-17T14:14:06.603" v="162"/>
          <ac:spMkLst>
            <pc:docMk/>
            <pc:sldMk cId="90963853" sldId="374"/>
            <ac:spMk id="33" creationId="{AC4F5EF8-1329-4534-B93A-14D20C03611B}"/>
          </ac:spMkLst>
        </pc:spChg>
        <pc:spChg chg="add">
          <ac:chgData name="Kyle Tidswell-Brown" userId="3518c4a0-5c99-4880-b127-cb60ccf11a39" providerId="ADAL" clId="{3B47995D-55D4-4D13-B9A9-1333782D74C3}" dt="2019-06-17T14:14:06.603" v="162"/>
          <ac:spMkLst>
            <pc:docMk/>
            <pc:sldMk cId="90963853" sldId="374"/>
            <ac:spMk id="34" creationId="{F05A64A5-FF44-499F-8868-992E3F2E2BB4}"/>
          </ac:spMkLst>
        </pc:spChg>
        <pc:spChg chg="add">
          <ac:chgData name="Kyle Tidswell-Brown" userId="3518c4a0-5c99-4880-b127-cb60ccf11a39" providerId="ADAL" clId="{3B47995D-55D4-4D13-B9A9-1333782D74C3}" dt="2019-06-17T14:14:06.603" v="162"/>
          <ac:spMkLst>
            <pc:docMk/>
            <pc:sldMk cId="90963853" sldId="374"/>
            <ac:spMk id="35" creationId="{EB216781-41E0-4476-B35A-4B628B519C74}"/>
          </ac:spMkLst>
        </pc:spChg>
        <pc:spChg chg="add">
          <ac:chgData name="Kyle Tidswell-Brown" userId="3518c4a0-5c99-4880-b127-cb60ccf11a39" providerId="ADAL" clId="{3B47995D-55D4-4D13-B9A9-1333782D74C3}" dt="2019-06-17T14:14:06.603" v="162"/>
          <ac:spMkLst>
            <pc:docMk/>
            <pc:sldMk cId="90963853" sldId="374"/>
            <ac:spMk id="36" creationId="{110A00BA-B526-4CAD-83C4-EB8DD6FFD895}"/>
          </ac:spMkLst>
        </pc:spChg>
        <pc:spChg chg="add">
          <ac:chgData name="Kyle Tidswell-Brown" userId="3518c4a0-5c99-4880-b127-cb60ccf11a39" providerId="ADAL" clId="{3B47995D-55D4-4D13-B9A9-1333782D74C3}" dt="2019-06-17T14:14:06.603" v="162"/>
          <ac:spMkLst>
            <pc:docMk/>
            <pc:sldMk cId="90963853" sldId="374"/>
            <ac:spMk id="37" creationId="{89895389-A72B-41C1-A329-72C90638CD55}"/>
          </ac:spMkLst>
        </pc:spChg>
        <pc:spChg chg="add">
          <ac:chgData name="Kyle Tidswell-Brown" userId="3518c4a0-5c99-4880-b127-cb60ccf11a39" providerId="ADAL" clId="{3B47995D-55D4-4D13-B9A9-1333782D74C3}" dt="2019-06-17T14:14:06.603" v="162"/>
          <ac:spMkLst>
            <pc:docMk/>
            <pc:sldMk cId="90963853" sldId="374"/>
            <ac:spMk id="38" creationId="{5F668258-DB00-45BE-9FE5-3FA4B4DD2B42}"/>
          </ac:spMkLst>
        </pc:spChg>
        <pc:spChg chg="add">
          <ac:chgData name="Kyle Tidswell-Brown" userId="3518c4a0-5c99-4880-b127-cb60ccf11a39" providerId="ADAL" clId="{3B47995D-55D4-4D13-B9A9-1333782D74C3}" dt="2019-06-17T14:14:06.603" v="162"/>
          <ac:spMkLst>
            <pc:docMk/>
            <pc:sldMk cId="90963853" sldId="374"/>
            <ac:spMk id="39" creationId="{6D34F0C2-D91B-4189-8879-77E276FCBE0D}"/>
          </ac:spMkLst>
        </pc:spChg>
      </pc:sldChg>
      <pc:sldChg chg="modSp">
        <pc:chgData name="Kyle Tidswell-Brown" userId="3518c4a0-5c99-4880-b127-cb60ccf11a39" providerId="ADAL" clId="{3B47995D-55D4-4D13-B9A9-1333782D74C3}" dt="2019-06-17T14:14:42.726" v="163" actId="1582"/>
        <pc:sldMkLst>
          <pc:docMk/>
          <pc:sldMk cId="1578473140" sldId="376"/>
        </pc:sldMkLst>
        <pc:spChg chg="mod">
          <ac:chgData name="Kyle Tidswell-Brown" userId="3518c4a0-5c99-4880-b127-cb60ccf11a39" providerId="ADAL" clId="{3B47995D-55D4-4D13-B9A9-1333782D74C3}" dt="2019-06-17T14:14:42.726" v="163" actId="1582"/>
          <ac:spMkLst>
            <pc:docMk/>
            <pc:sldMk cId="1578473140" sldId="376"/>
            <ac:spMk id="40" creationId="{B8EAEF8B-5062-4B4F-B9F7-81D60273FCD9}"/>
          </ac:spMkLst>
        </pc:spChg>
        <pc:spChg chg="mod">
          <ac:chgData name="Kyle Tidswell-Brown" userId="3518c4a0-5c99-4880-b127-cb60ccf11a39" providerId="ADAL" clId="{3B47995D-55D4-4D13-B9A9-1333782D74C3}" dt="2019-06-17T14:14:42.726" v="163" actId="1582"/>
          <ac:spMkLst>
            <pc:docMk/>
            <pc:sldMk cId="1578473140" sldId="376"/>
            <ac:spMk id="43" creationId="{739A0F24-455E-455B-AFF5-2717897E1CDD}"/>
          </ac:spMkLst>
        </pc:spChg>
        <pc:spChg chg="mod">
          <ac:chgData name="Kyle Tidswell-Brown" userId="3518c4a0-5c99-4880-b127-cb60ccf11a39" providerId="ADAL" clId="{3B47995D-55D4-4D13-B9A9-1333782D74C3}" dt="2019-06-17T14:14:42.726" v="163" actId="1582"/>
          <ac:spMkLst>
            <pc:docMk/>
            <pc:sldMk cId="1578473140" sldId="376"/>
            <ac:spMk id="44" creationId="{60BFF24B-7789-404A-9FD8-077B632829E0}"/>
          </ac:spMkLst>
        </pc:spChg>
        <pc:spChg chg="mod">
          <ac:chgData name="Kyle Tidswell-Brown" userId="3518c4a0-5c99-4880-b127-cb60ccf11a39" providerId="ADAL" clId="{3B47995D-55D4-4D13-B9A9-1333782D74C3}" dt="2019-06-17T14:14:42.726" v="163" actId="1582"/>
          <ac:spMkLst>
            <pc:docMk/>
            <pc:sldMk cId="1578473140" sldId="376"/>
            <ac:spMk id="45" creationId="{A4790634-DFE0-4FCA-8DE0-2902A87C46E2}"/>
          </ac:spMkLst>
        </pc:spChg>
        <pc:spChg chg="mod">
          <ac:chgData name="Kyle Tidswell-Brown" userId="3518c4a0-5c99-4880-b127-cb60ccf11a39" providerId="ADAL" clId="{3B47995D-55D4-4D13-B9A9-1333782D74C3}" dt="2019-06-17T14:14:42.726" v="163" actId="1582"/>
          <ac:spMkLst>
            <pc:docMk/>
            <pc:sldMk cId="1578473140" sldId="376"/>
            <ac:spMk id="46" creationId="{26CA3A1B-CEC4-48DB-A359-E2ED4931F785}"/>
          </ac:spMkLst>
        </pc:spChg>
        <pc:spChg chg="mod">
          <ac:chgData name="Kyle Tidswell-Brown" userId="3518c4a0-5c99-4880-b127-cb60ccf11a39" providerId="ADAL" clId="{3B47995D-55D4-4D13-B9A9-1333782D74C3}" dt="2019-06-17T14:14:42.726" v="163" actId="1582"/>
          <ac:spMkLst>
            <pc:docMk/>
            <pc:sldMk cId="1578473140" sldId="376"/>
            <ac:spMk id="47" creationId="{D6AB74B8-B6DC-4269-98C5-47DAA3399C7E}"/>
          </ac:spMkLst>
        </pc:spChg>
        <pc:spChg chg="mod">
          <ac:chgData name="Kyle Tidswell-Brown" userId="3518c4a0-5c99-4880-b127-cb60ccf11a39" providerId="ADAL" clId="{3B47995D-55D4-4D13-B9A9-1333782D74C3}" dt="2019-06-17T14:14:42.726" v="163" actId="1582"/>
          <ac:spMkLst>
            <pc:docMk/>
            <pc:sldMk cId="1578473140" sldId="376"/>
            <ac:spMk id="48" creationId="{2DFFA17E-F55D-4B60-A18D-330281F51A4F}"/>
          </ac:spMkLst>
        </pc:spChg>
        <pc:spChg chg="mod">
          <ac:chgData name="Kyle Tidswell-Brown" userId="3518c4a0-5c99-4880-b127-cb60ccf11a39" providerId="ADAL" clId="{3B47995D-55D4-4D13-B9A9-1333782D74C3}" dt="2019-06-17T14:14:42.726" v="163" actId="1582"/>
          <ac:spMkLst>
            <pc:docMk/>
            <pc:sldMk cId="1578473140" sldId="376"/>
            <ac:spMk id="53" creationId="{7D5E5C54-7973-4DC4-B0F2-D540EEF088DB}"/>
          </ac:spMkLst>
        </pc:spChg>
        <pc:spChg chg="mod">
          <ac:chgData name="Kyle Tidswell-Brown" userId="3518c4a0-5c99-4880-b127-cb60ccf11a39" providerId="ADAL" clId="{3B47995D-55D4-4D13-B9A9-1333782D74C3}" dt="2019-06-17T14:14:42.726" v="163" actId="1582"/>
          <ac:spMkLst>
            <pc:docMk/>
            <pc:sldMk cId="1578473140" sldId="376"/>
            <ac:spMk id="54" creationId="{2CFB959B-BCEB-4675-AFB0-4671A876F747}"/>
          </ac:spMkLst>
        </pc:spChg>
        <pc:spChg chg="mod">
          <ac:chgData name="Kyle Tidswell-Brown" userId="3518c4a0-5c99-4880-b127-cb60ccf11a39" providerId="ADAL" clId="{3B47995D-55D4-4D13-B9A9-1333782D74C3}" dt="2019-06-17T14:14:42.726" v="163" actId="1582"/>
          <ac:spMkLst>
            <pc:docMk/>
            <pc:sldMk cId="1578473140" sldId="376"/>
            <ac:spMk id="55" creationId="{0C7ED732-7928-438D-A9F8-6EBAC2D44224}"/>
          </ac:spMkLst>
        </pc:spChg>
      </pc:sldChg>
      <pc:sldChg chg="modSp">
        <pc:chgData name="Kyle Tidswell-Brown" userId="3518c4a0-5c99-4880-b127-cb60ccf11a39" providerId="ADAL" clId="{3B47995D-55D4-4D13-B9A9-1333782D74C3}" dt="2019-06-17T14:14:54.723" v="164" actId="1582"/>
        <pc:sldMkLst>
          <pc:docMk/>
          <pc:sldMk cId="3001667047" sldId="377"/>
        </pc:sldMkLst>
        <pc:spChg chg="mod">
          <ac:chgData name="Kyle Tidswell-Brown" userId="3518c4a0-5c99-4880-b127-cb60ccf11a39" providerId="ADAL" clId="{3B47995D-55D4-4D13-B9A9-1333782D74C3}" dt="2019-06-17T14:14:54.723" v="164" actId="1582"/>
          <ac:spMkLst>
            <pc:docMk/>
            <pc:sldMk cId="3001667047" sldId="377"/>
            <ac:spMk id="40" creationId="{B8EAEF8B-5062-4B4F-B9F7-81D60273FCD9}"/>
          </ac:spMkLst>
        </pc:spChg>
        <pc:spChg chg="mod">
          <ac:chgData name="Kyle Tidswell-Brown" userId="3518c4a0-5c99-4880-b127-cb60ccf11a39" providerId="ADAL" clId="{3B47995D-55D4-4D13-B9A9-1333782D74C3}" dt="2019-06-17T14:14:54.723" v="164" actId="1582"/>
          <ac:spMkLst>
            <pc:docMk/>
            <pc:sldMk cId="3001667047" sldId="377"/>
            <ac:spMk id="43" creationId="{739A0F24-455E-455B-AFF5-2717897E1CDD}"/>
          </ac:spMkLst>
        </pc:spChg>
        <pc:spChg chg="mod">
          <ac:chgData name="Kyle Tidswell-Brown" userId="3518c4a0-5c99-4880-b127-cb60ccf11a39" providerId="ADAL" clId="{3B47995D-55D4-4D13-B9A9-1333782D74C3}" dt="2019-06-17T14:14:54.723" v="164" actId="1582"/>
          <ac:spMkLst>
            <pc:docMk/>
            <pc:sldMk cId="3001667047" sldId="377"/>
            <ac:spMk id="44" creationId="{60BFF24B-7789-404A-9FD8-077B632829E0}"/>
          </ac:spMkLst>
        </pc:spChg>
        <pc:spChg chg="mod">
          <ac:chgData name="Kyle Tidswell-Brown" userId="3518c4a0-5c99-4880-b127-cb60ccf11a39" providerId="ADAL" clId="{3B47995D-55D4-4D13-B9A9-1333782D74C3}" dt="2019-06-17T14:14:54.723" v="164" actId="1582"/>
          <ac:spMkLst>
            <pc:docMk/>
            <pc:sldMk cId="3001667047" sldId="377"/>
            <ac:spMk id="45" creationId="{A4790634-DFE0-4FCA-8DE0-2902A87C46E2}"/>
          </ac:spMkLst>
        </pc:spChg>
        <pc:spChg chg="mod">
          <ac:chgData name="Kyle Tidswell-Brown" userId="3518c4a0-5c99-4880-b127-cb60ccf11a39" providerId="ADAL" clId="{3B47995D-55D4-4D13-B9A9-1333782D74C3}" dt="2019-06-17T14:14:54.723" v="164" actId="1582"/>
          <ac:spMkLst>
            <pc:docMk/>
            <pc:sldMk cId="3001667047" sldId="377"/>
            <ac:spMk id="46" creationId="{26CA3A1B-CEC4-48DB-A359-E2ED4931F785}"/>
          </ac:spMkLst>
        </pc:spChg>
        <pc:spChg chg="mod">
          <ac:chgData name="Kyle Tidswell-Brown" userId="3518c4a0-5c99-4880-b127-cb60ccf11a39" providerId="ADAL" clId="{3B47995D-55D4-4D13-B9A9-1333782D74C3}" dt="2019-06-17T14:14:54.723" v="164" actId="1582"/>
          <ac:spMkLst>
            <pc:docMk/>
            <pc:sldMk cId="3001667047" sldId="377"/>
            <ac:spMk id="47" creationId="{D6AB74B8-B6DC-4269-98C5-47DAA3399C7E}"/>
          </ac:spMkLst>
        </pc:spChg>
        <pc:spChg chg="mod">
          <ac:chgData name="Kyle Tidswell-Brown" userId="3518c4a0-5c99-4880-b127-cb60ccf11a39" providerId="ADAL" clId="{3B47995D-55D4-4D13-B9A9-1333782D74C3}" dt="2019-06-17T14:14:54.723" v="164" actId="1582"/>
          <ac:spMkLst>
            <pc:docMk/>
            <pc:sldMk cId="3001667047" sldId="377"/>
            <ac:spMk id="48" creationId="{2DFFA17E-F55D-4B60-A18D-330281F51A4F}"/>
          </ac:spMkLst>
        </pc:spChg>
        <pc:spChg chg="mod">
          <ac:chgData name="Kyle Tidswell-Brown" userId="3518c4a0-5c99-4880-b127-cb60ccf11a39" providerId="ADAL" clId="{3B47995D-55D4-4D13-B9A9-1333782D74C3}" dt="2019-06-17T14:14:54.723" v="164" actId="1582"/>
          <ac:spMkLst>
            <pc:docMk/>
            <pc:sldMk cId="3001667047" sldId="377"/>
            <ac:spMk id="53" creationId="{7D5E5C54-7973-4DC4-B0F2-D540EEF088DB}"/>
          </ac:spMkLst>
        </pc:spChg>
        <pc:spChg chg="mod">
          <ac:chgData name="Kyle Tidswell-Brown" userId="3518c4a0-5c99-4880-b127-cb60ccf11a39" providerId="ADAL" clId="{3B47995D-55D4-4D13-B9A9-1333782D74C3}" dt="2019-06-17T14:14:54.723" v="164" actId="1582"/>
          <ac:spMkLst>
            <pc:docMk/>
            <pc:sldMk cId="3001667047" sldId="377"/>
            <ac:spMk id="54" creationId="{2CFB959B-BCEB-4675-AFB0-4671A876F747}"/>
          </ac:spMkLst>
        </pc:spChg>
        <pc:spChg chg="mod">
          <ac:chgData name="Kyle Tidswell-Brown" userId="3518c4a0-5c99-4880-b127-cb60ccf11a39" providerId="ADAL" clId="{3B47995D-55D4-4D13-B9A9-1333782D74C3}" dt="2019-06-17T14:14:54.723" v="164" actId="1582"/>
          <ac:spMkLst>
            <pc:docMk/>
            <pc:sldMk cId="3001667047" sldId="377"/>
            <ac:spMk id="55" creationId="{0C7ED732-7928-438D-A9F8-6EBAC2D44224}"/>
          </ac:spMkLst>
        </pc:spChg>
      </pc:sldChg>
      <pc:sldChg chg="addSp delSp modSp">
        <pc:chgData name="Kyle Tidswell-Brown" userId="3518c4a0-5c99-4880-b127-cb60ccf11a39" providerId="ADAL" clId="{3B47995D-55D4-4D13-B9A9-1333782D74C3}" dt="2019-06-17T14:19:48.291" v="218" actId="120"/>
        <pc:sldMkLst>
          <pc:docMk/>
          <pc:sldMk cId="798147159" sldId="378"/>
        </pc:sldMkLst>
        <pc:spChg chg="mod">
          <ac:chgData name="Kyle Tidswell-Brown" userId="3518c4a0-5c99-4880-b127-cb60ccf11a39" providerId="ADAL" clId="{3B47995D-55D4-4D13-B9A9-1333782D74C3}" dt="2019-06-17T14:19:48.291" v="218" actId="120"/>
          <ac:spMkLst>
            <pc:docMk/>
            <pc:sldMk cId="798147159" sldId="378"/>
            <ac:spMk id="19" creationId="{5252A847-DE45-4FA3-A1F8-EEBEB845FF8E}"/>
          </ac:spMkLst>
        </pc:spChg>
        <pc:picChg chg="del">
          <ac:chgData name="Kyle Tidswell-Brown" userId="3518c4a0-5c99-4880-b127-cb60ccf11a39" providerId="ADAL" clId="{3B47995D-55D4-4D13-B9A9-1333782D74C3}" dt="2019-06-17T14:17:06.978" v="202" actId="478"/>
          <ac:picMkLst>
            <pc:docMk/>
            <pc:sldMk cId="798147159" sldId="378"/>
            <ac:picMk id="9" creationId="{C2D4E078-08DB-49BB-A3C4-8485B45A5C44}"/>
          </ac:picMkLst>
        </pc:picChg>
        <pc:picChg chg="add">
          <ac:chgData name="Kyle Tidswell-Brown" userId="3518c4a0-5c99-4880-b127-cb60ccf11a39" providerId="ADAL" clId="{3B47995D-55D4-4D13-B9A9-1333782D74C3}" dt="2019-06-17T14:17:07.537" v="203"/>
          <ac:picMkLst>
            <pc:docMk/>
            <pc:sldMk cId="798147159" sldId="378"/>
            <ac:picMk id="10" creationId="{8443738E-169B-4191-B34A-FAEBB0AA95FF}"/>
          </ac:picMkLst>
        </pc:picChg>
      </pc:sldChg>
      <pc:sldChg chg="modSp">
        <pc:chgData name="Kyle Tidswell-Brown" userId="3518c4a0-5c99-4880-b127-cb60ccf11a39" providerId="ADAL" clId="{3B47995D-55D4-4D13-B9A9-1333782D74C3}" dt="2019-06-17T14:15:08.939" v="165" actId="1582"/>
        <pc:sldMkLst>
          <pc:docMk/>
          <pc:sldMk cId="1471365692" sldId="379"/>
        </pc:sldMkLst>
        <pc:spChg chg="mod">
          <ac:chgData name="Kyle Tidswell-Brown" userId="3518c4a0-5c99-4880-b127-cb60ccf11a39" providerId="ADAL" clId="{3B47995D-55D4-4D13-B9A9-1333782D74C3}" dt="2019-06-17T14:15:08.939" v="165" actId="1582"/>
          <ac:spMkLst>
            <pc:docMk/>
            <pc:sldMk cId="1471365692" sldId="379"/>
            <ac:spMk id="28" creationId="{9E38873F-872C-4C75-B1E2-C607D94F00CA}"/>
          </ac:spMkLst>
        </pc:spChg>
        <pc:spChg chg="mod">
          <ac:chgData name="Kyle Tidswell-Brown" userId="3518c4a0-5c99-4880-b127-cb60ccf11a39" providerId="ADAL" clId="{3B47995D-55D4-4D13-B9A9-1333782D74C3}" dt="2019-06-17T14:15:08.939" v="165" actId="1582"/>
          <ac:spMkLst>
            <pc:docMk/>
            <pc:sldMk cId="1471365692" sldId="379"/>
            <ac:spMk id="40" creationId="{B8EAEF8B-5062-4B4F-B9F7-81D60273FCD9}"/>
          </ac:spMkLst>
        </pc:spChg>
        <pc:spChg chg="mod">
          <ac:chgData name="Kyle Tidswell-Brown" userId="3518c4a0-5c99-4880-b127-cb60ccf11a39" providerId="ADAL" clId="{3B47995D-55D4-4D13-B9A9-1333782D74C3}" dt="2019-06-17T14:15:08.939" v="165" actId="1582"/>
          <ac:spMkLst>
            <pc:docMk/>
            <pc:sldMk cId="1471365692" sldId="379"/>
            <ac:spMk id="43" creationId="{739A0F24-455E-455B-AFF5-2717897E1CDD}"/>
          </ac:spMkLst>
        </pc:spChg>
        <pc:spChg chg="mod">
          <ac:chgData name="Kyle Tidswell-Brown" userId="3518c4a0-5c99-4880-b127-cb60ccf11a39" providerId="ADAL" clId="{3B47995D-55D4-4D13-B9A9-1333782D74C3}" dt="2019-06-17T14:15:08.939" v="165" actId="1582"/>
          <ac:spMkLst>
            <pc:docMk/>
            <pc:sldMk cId="1471365692" sldId="379"/>
            <ac:spMk id="44" creationId="{60BFF24B-7789-404A-9FD8-077B632829E0}"/>
          </ac:spMkLst>
        </pc:spChg>
        <pc:spChg chg="mod">
          <ac:chgData name="Kyle Tidswell-Brown" userId="3518c4a0-5c99-4880-b127-cb60ccf11a39" providerId="ADAL" clId="{3B47995D-55D4-4D13-B9A9-1333782D74C3}" dt="2019-06-17T14:15:08.939" v="165" actId="1582"/>
          <ac:spMkLst>
            <pc:docMk/>
            <pc:sldMk cId="1471365692" sldId="379"/>
            <ac:spMk id="45" creationId="{A4790634-DFE0-4FCA-8DE0-2902A87C46E2}"/>
          </ac:spMkLst>
        </pc:spChg>
        <pc:spChg chg="mod">
          <ac:chgData name="Kyle Tidswell-Brown" userId="3518c4a0-5c99-4880-b127-cb60ccf11a39" providerId="ADAL" clId="{3B47995D-55D4-4D13-B9A9-1333782D74C3}" dt="2019-06-17T14:15:08.939" v="165" actId="1582"/>
          <ac:spMkLst>
            <pc:docMk/>
            <pc:sldMk cId="1471365692" sldId="379"/>
            <ac:spMk id="46" creationId="{26CA3A1B-CEC4-48DB-A359-E2ED4931F785}"/>
          </ac:spMkLst>
        </pc:spChg>
        <pc:spChg chg="mod">
          <ac:chgData name="Kyle Tidswell-Brown" userId="3518c4a0-5c99-4880-b127-cb60ccf11a39" providerId="ADAL" clId="{3B47995D-55D4-4D13-B9A9-1333782D74C3}" dt="2019-06-17T14:15:08.939" v="165" actId="1582"/>
          <ac:spMkLst>
            <pc:docMk/>
            <pc:sldMk cId="1471365692" sldId="379"/>
            <ac:spMk id="47" creationId="{D6AB74B8-B6DC-4269-98C5-47DAA3399C7E}"/>
          </ac:spMkLst>
        </pc:spChg>
        <pc:spChg chg="mod">
          <ac:chgData name="Kyle Tidswell-Brown" userId="3518c4a0-5c99-4880-b127-cb60ccf11a39" providerId="ADAL" clId="{3B47995D-55D4-4D13-B9A9-1333782D74C3}" dt="2019-06-17T14:15:08.939" v="165" actId="1582"/>
          <ac:spMkLst>
            <pc:docMk/>
            <pc:sldMk cId="1471365692" sldId="379"/>
            <ac:spMk id="48" creationId="{2DFFA17E-F55D-4B60-A18D-330281F51A4F}"/>
          </ac:spMkLst>
        </pc:spChg>
        <pc:spChg chg="mod">
          <ac:chgData name="Kyle Tidswell-Brown" userId="3518c4a0-5c99-4880-b127-cb60ccf11a39" providerId="ADAL" clId="{3B47995D-55D4-4D13-B9A9-1333782D74C3}" dt="2019-06-17T14:15:08.939" v="165" actId="1582"/>
          <ac:spMkLst>
            <pc:docMk/>
            <pc:sldMk cId="1471365692" sldId="379"/>
            <ac:spMk id="53" creationId="{7D5E5C54-7973-4DC4-B0F2-D540EEF088DB}"/>
          </ac:spMkLst>
        </pc:spChg>
        <pc:spChg chg="mod">
          <ac:chgData name="Kyle Tidswell-Brown" userId="3518c4a0-5c99-4880-b127-cb60ccf11a39" providerId="ADAL" clId="{3B47995D-55D4-4D13-B9A9-1333782D74C3}" dt="2019-06-17T14:15:08.939" v="165" actId="1582"/>
          <ac:spMkLst>
            <pc:docMk/>
            <pc:sldMk cId="1471365692" sldId="379"/>
            <ac:spMk id="54" creationId="{2CFB959B-BCEB-4675-AFB0-4671A876F747}"/>
          </ac:spMkLst>
        </pc:spChg>
        <pc:spChg chg="mod">
          <ac:chgData name="Kyle Tidswell-Brown" userId="3518c4a0-5c99-4880-b127-cb60ccf11a39" providerId="ADAL" clId="{3B47995D-55D4-4D13-B9A9-1333782D74C3}" dt="2019-06-17T14:15:08.939" v="165" actId="1582"/>
          <ac:spMkLst>
            <pc:docMk/>
            <pc:sldMk cId="1471365692" sldId="379"/>
            <ac:spMk id="55" creationId="{0C7ED732-7928-438D-A9F8-6EBAC2D44224}"/>
          </ac:spMkLst>
        </pc:spChg>
      </pc:sldChg>
      <pc:sldChg chg="addSp delSp modSp ord">
        <pc:chgData name="Kyle Tidswell-Brown" userId="3518c4a0-5c99-4880-b127-cb60ccf11a39" providerId="ADAL" clId="{3B47995D-55D4-4D13-B9A9-1333782D74C3}" dt="2019-06-17T14:19:39.722" v="217" actId="120"/>
        <pc:sldMkLst>
          <pc:docMk/>
          <pc:sldMk cId="2197317433" sldId="380"/>
        </pc:sldMkLst>
        <pc:spChg chg="mod">
          <ac:chgData name="Kyle Tidswell-Brown" userId="3518c4a0-5c99-4880-b127-cb60ccf11a39" providerId="ADAL" clId="{3B47995D-55D4-4D13-B9A9-1333782D74C3}" dt="2019-06-17T14:19:39.722" v="217" actId="120"/>
          <ac:spMkLst>
            <pc:docMk/>
            <pc:sldMk cId="2197317433" sldId="380"/>
            <ac:spMk id="19" creationId="{5252A847-DE45-4FA3-A1F8-EEBEB845FF8E}"/>
          </ac:spMkLst>
        </pc:spChg>
        <pc:picChg chg="del">
          <ac:chgData name="Kyle Tidswell-Brown" userId="3518c4a0-5c99-4880-b127-cb60ccf11a39" providerId="ADAL" clId="{3B47995D-55D4-4D13-B9A9-1333782D74C3}" dt="2019-06-17T14:17:09.816" v="204" actId="478"/>
          <ac:picMkLst>
            <pc:docMk/>
            <pc:sldMk cId="2197317433" sldId="380"/>
            <ac:picMk id="9" creationId="{C2D4E078-08DB-49BB-A3C4-8485B45A5C44}"/>
          </ac:picMkLst>
        </pc:picChg>
        <pc:picChg chg="add">
          <ac:chgData name="Kyle Tidswell-Brown" userId="3518c4a0-5c99-4880-b127-cb60ccf11a39" providerId="ADAL" clId="{3B47995D-55D4-4D13-B9A9-1333782D74C3}" dt="2019-06-17T14:17:10.310" v="205"/>
          <ac:picMkLst>
            <pc:docMk/>
            <pc:sldMk cId="2197317433" sldId="380"/>
            <ac:picMk id="10" creationId="{16AF5B2D-EC96-4825-8FA1-EE9D94BBCB68}"/>
          </ac:picMkLst>
        </pc:picChg>
      </pc:sldChg>
      <pc:sldChg chg="modSp">
        <pc:chgData name="Kyle Tidswell-Brown" userId="3518c4a0-5c99-4880-b127-cb60ccf11a39" providerId="ADAL" clId="{3B47995D-55D4-4D13-B9A9-1333782D74C3}" dt="2019-06-17T14:20:28.609" v="220" actId="20577"/>
        <pc:sldMkLst>
          <pc:docMk/>
          <pc:sldMk cId="3461114180" sldId="381"/>
        </pc:sldMkLst>
        <pc:spChg chg="mod">
          <ac:chgData name="Kyle Tidswell-Brown" userId="3518c4a0-5c99-4880-b127-cb60ccf11a39" providerId="ADAL" clId="{3B47995D-55D4-4D13-B9A9-1333782D74C3}" dt="2019-06-17T14:20:28.609" v="220" actId="20577"/>
          <ac:spMkLst>
            <pc:docMk/>
            <pc:sldMk cId="3461114180" sldId="381"/>
            <ac:spMk id="19" creationId="{5252A847-DE45-4FA3-A1F8-EEBEB845FF8E}"/>
          </ac:spMkLst>
        </pc:spChg>
      </pc:sldChg>
    </pc:docChg>
  </pc:docChgLst>
  <pc:docChgLst>
    <pc:chgData name="Ashleigh Sobol" userId="8430f2a2-602f-4dde-a79b-412efd9dd8bf" providerId="ADAL" clId="{A204DDAC-AA7C-4679-9F40-91028CD5C38E}"/>
  </pc:docChgLst>
  <pc:docChgLst>
    <pc:chgData name="Jan Fitzpatrick" userId="d1b284ec-d1dd-4765-b823-b34899491c26" providerId="ADAL" clId="{8E20A499-97EC-4BC8-BD4F-E853EE9E3BEE}"/>
  </pc:docChgLst>
  <pc:docChgLst>
    <pc:chgData name="Ashleigh Sobol" userId="8430f2a2-602f-4dde-a79b-412efd9dd8bf" providerId="ADAL" clId="{945C51C1-2AFD-4D2A-8B01-38125315A474}"/>
  </pc:docChgLst>
  <pc:docChgLst>
    <pc:chgData name="Theresa Hodgson" userId="213b339f-9e68-4d61-b6e1-9aa385d3ff46" providerId="ADAL" clId="{CEDF6EAB-48B3-4E8B-B988-15571ECC3495}"/>
  </pc:docChgLst>
  <pc:docChgLst>
    <pc:chgData name="Ashleigh Sobol" userId="8430f2a2-602f-4dde-a79b-412efd9dd8bf" providerId="ADAL" clId="{314E36DF-02F4-4957-B175-8AD4C9F6E04E}"/>
  </pc:docChgLst>
  <pc:docChgLst>
    <pc:chgData name="Ashleigh Sobol" userId="8430f2a2-602f-4dde-a79b-412efd9dd8bf" providerId="ADAL" clId="{34758F4D-0547-41DC-A1A9-D0C994561C99}"/>
  </pc:docChgLst>
  <pc:docChgLst>
    <pc:chgData name="Kelly Pierpoint" userId="3abd6744-e963-43b0-896c-084c3015026c" providerId="ADAL" clId="{970F0D8B-0FCA-47E0-820F-93F101280093}"/>
    <pc:docChg chg="undo custSel addSld delSld modSld sldOrd">
      <pc:chgData name="Kelly Pierpoint" userId="3abd6744-e963-43b0-896c-084c3015026c" providerId="ADAL" clId="{970F0D8B-0FCA-47E0-820F-93F101280093}" dt="2019-06-11T14:07:57.227" v="1175" actId="478"/>
      <pc:docMkLst>
        <pc:docMk/>
      </pc:docMkLst>
      <pc:sldChg chg="modSp">
        <pc:chgData name="Kelly Pierpoint" userId="3abd6744-e963-43b0-896c-084c3015026c" providerId="ADAL" clId="{970F0D8B-0FCA-47E0-820F-93F101280093}" dt="2019-06-11T11:15:57.905" v="108"/>
        <pc:sldMkLst>
          <pc:docMk/>
          <pc:sldMk cId="2637481266" sldId="256"/>
        </pc:sldMkLst>
        <pc:spChg chg="mod">
          <ac:chgData name="Kelly Pierpoint" userId="3abd6744-e963-43b0-896c-084c3015026c" providerId="ADAL" clId="{970F0D8B-0FCA-47E0-820F-93F101280093}" dt="2019-06-11T11:15:57.905" v="108"/>
          <ac:spMkLst>
            <pc:docMk/>
            <pc:sldMk cId="2637481266" sldId="256"/>
            <ac:spMk id="7" creationId="{277FDC6C-B99A-4ED8-B341-A52126824B67}"/>
          </ac:spMkLst>
        </pc:spChg>
        <pc:spChg chg="mod">
          <ac:chgData name="Kelly Pierpoint" userId="3abd6744-e963-43b0-896c-084c3015026c" providerId="ADAL" clId="{970F0D8B-0FCA-47E0-820F-93F101280093}" dt="2019-06-11T11:14:11.298" v="44" actId="20577"/>
          <ac:spMkLst>
            <pc:docMk/>
            <pc:sldMk cId="2637481266" sldId="256"/>
            <ac:spMk id="19" creationId="{5252A847-DE45-4FA3-A1F8-EEBEB845FF8E}"/>
          </ac:spMkLst>
        </pc:spChg>
      </pc:sldChg>
      <pc:sldChg chg="addSp modSp ord">
        <pc:chgData name="Kelly Pierpoint" userId="3abd6744-e963-43b0-896c-084c3015026c" providerId="ADAL" clId="{970F0D8B-0FCA-47E0-820F-93F101280093}" dt="2019-06-11T14:00:36.265" v="746" actId="6549"/>
        <pc:sldMkLst>
          <pc:docMk/>
          <pc:sldMk cId="636014570" sldId="314"/>
        </pc:sldMkLst>
        <pc:spChg chg="add mod">
          <ac:chgData name="Kelly Pierpoint" userId="3abd6744-e963-43b0-896c-084c3015026c" providerId="ADAL" clId="{970F0D8B-0FCA-47E0-820F-93F101280093}" dt="2019-06-11T14:00:23.289" v="743" actId="113"/>
          <ac:spMkLst>
            <pc:docMk/>
            <pc:sldMk cId="636014570" sldId="314"/>
            <ac:spMk id="6" creationId="{14765914-4958-4D12-8EA9-82EBDFB31343}"/>
          </ac:spMkLst>
        </pc:spChg>
        <pc:spChg chg="mod">
          <ac:chgData name="Kelly Pierpoint" userId="3abd6744-e963-43b0-896c-084c3015026c" providerId="ADAL" clId="{970F0D8B-0FCA-47E0-820F-93F101280093}" dt="2019-06-11T11:15:57.905" v="108"/>
          <ac:spMkLst>
            <pc:docMk/>
            <pc:sldMk cId="636014570" sldId="314"/>
            <ac:spMk id="7" creationId="{84B107DC-B90C-4A45-B422-BA8DE29C2552}"/>
          </ac:spMkLst>
        </pc:spChg>
        <pc:spChg chg="mod">
          <ac:chgData name="Kelly Pierpoint" userId="3abd6744-e963-43b0-896c-084c3015026c" providerId="ADAL" clId="{970F0D8B-0FCA-47E0-820F-93F101280093}" dt="2019-06-11T14:00:36.265" v="746" actId="6549"/>
          <ac:spMkLst>
            <pc:docMk/>
            <pc:sldMk cId="636014570" sldId="314"/>
            <ac:spMk id="19" creationId="{5252A847-DE45-4FA3-A1F8-EEBEB845FF8E}"/>
          </ac:spMkLst>
        </pc:spChg>
        <pc:picChg chg="add mod modCrop">
          <ac:chgData name="Kelly Pierpoint" userId="3abd6744-e963-43b0-896c-084c3015026c" providerId="ADAL" clId="{970F0D8B-0FCA-47E0-820F-93F101280093}" dt="2019-06-11T14:00:12.378" v="739" actId="1076"/>
          <ac:picMkLst>
            <pc:docMk/>
            <pc:sldMk cId="636014570" sldId="314"/>
            <ac:picMk id="9" creationId="{C2D4E078-08DB-49BB-A3C4-8485B45A5C44}"/>
          </ac:picMkLst>
        </pc:picChg>
      </pc:sldChg>
      <pc:sldChg chg="addSp delSp modSp">
        <pc:chgData name="Kelly Pierpoint" userId="3abd6744-e963-43b0-896c-084c3015026c" providerId="ADAL" clId="{970F0D8B-0FCA-47E0-820F-93F101280093}" dt="2019-06-11T14:07:57.227" v="1175" actId="478"/>
        <pc:sldMkLst>
          <pc:docMk/>
          <pc:sldMk cId="1071900124" sldId="355"/>
        </pc:sldMkLst>
        <pc:spChg chg="mod">
          <ac:chgData name="Kelly Pierpoint" userId="3abd6744-e963-43b0-896c-084c3015026c" providerId="ADAL" clId="{970F0D8B-0FCA-47E0-820F-93F101280093}" dt="2019-06-11T11:15:57.905" v="108"/>
          <ac:spMkLst>
            <pc:docMk/>
            <pc:sldMk cId="1071900124" sldId="355"/>
            <ac:spMk id="7" creationId="{F2267ACB-233E-41BC-B01B-8F3DC45483E4}"/>
          </ac:spMkLst>
        </pc:spChg>
        <pc:spChg chg="add mod">
          <ac:chgData name="Kelly Pierpoint" userId="3abd6744-e963-43b0-896c-084c3015026c" providerId="ADAL" clId="{970F0D8B-0FCA-47E0-820F-93F101280093}" dt="2019-06-11T14:06:46.002" v="1130" actId="1076"/>
          <ac:spMkLst>
            <pc:docMk/>
            <pc:sldMk cId="1071900124" sldId="355"/>
            <ac:spMk id="9" creationId="{6FD8C99F-B646-435D-9D92-3D6E21F8EFBE}"/>
          </ac:spMkLst>
        </pc:spChg>
        <pc:spChg chg="add mod">
          <ac:chgData name="Kelly Pierpoint" userId="3abd6744-e963-43b0-896c-084c3015026c" providerId="ADAL" clId="{970F0D8B-0FCA-47E0-820F-93F101280093}" dt="2019-06-11T14:06:46.002" v="1130" actId="1076"/>
          <ac:spMkLst>
            <pc:docMk/>
            <pc:sldMk cId="1071900124" sldId="355"/>
            <ac:spMk id="10" creationId="{814679E6-907D-4AFE-835E-4C2B5BC22632}"/>
          </ac:spMkLst>
        </pc:spChg>
        <pc:spChg chg="add mod">
          <ac:chgData name="Kelly Pierpoint" userId="3abd6744-e963-43b0-896c-084c3015026c" providerId="ADAL" clId="{970F0D8B-0FCA-47E0-820F-93F101280093}" dt="2019-06-11T14:06:46.002" v="1130" actId="1076"/>
          <ac:spMkLst>
            <pc:docMk/>
            <pc:sldMk cId="1071900124" sldId="355"/>
            <ac:spMk id="11" creationId="{3F7B4C7C-942C-4A57-9E25-29533B81E6C4}"/>
          </ac:spMkLst>
        </pc:spChg>
        <pc:spChg chg="add mod">
          <ac:chgData name="Kelly Pierpoint" userId="3abd6744-e963-43b0-896c-084c3015026c" providerId="ADAL" clId="{970F0D8B-0FCA-47E0-820F-93F101280093}" dt="2019-06-11T14:06:46.002" v="1130" actId="1076"/>
          <ac:spMkLst>
            <pc:docMk/>
            <pc:sldMk cId="1071900124" sldId="355"/>
            <ac:spMk id="12" creationId="{3E7DF865-DDDF-4B9A-AD8D-EB3B8609FEFA}"/>
          </ac:spMkLst>
        </pc:spChg>
        <pc:spChg chg="add mod">
          <ac:chgData name="Kelly Pierpoint" userId="3abd6744-e963-43b0-896c-084c3015026c" providerId="ADAL" clId="{970F0D8B-0FCA-47E0-820F-93F101280093}" dt="2019-06-11T14:07:02.534" v="1133" actId="1076"/>
          <ac:spMkLst>
            <pc:docMk/>
            <pc:sldMk cId="1071900124" sldId="355"/>
            <ac:spMk id="13" creationId="{74942DF3-5CF9-41FD-81B2-6F19B10C3BCE}"/>
          </ac:spMkLst>
        </pc:spChg>
        <pc:spChg chg="add mod">
          <ac:chgData name="Kelly Pierpoint" userId="3abd6744-e963-43b0-896c-084c3015026c" providerId="ADAL" clId="{970F0D8B-0FCA-47E0-820F-93F101280093}" dt="2019-06-11T14:06:46.002" v="1130" actId="1076"/>
          <ac:spMkLst>
            <pc:docMk/>
            <pc:sldMk cId="1071900124" sldId="355"/>
            <ac:spMk id="14" creationId="{CD211BFD-A293-4468-A4AA-6047AA1AFBFF}"/>
          </ac:spMkLst>
        </pc:spChg>
        <pc:spChg chg="add del mod">
          <ac:chgData name="Kelly Pierpoint" userId="3abd6744-e963-43b0-896c-084c3015026c" providerId="ADAL" clId="{970F0D8B-0FCA-47E0-820F-93F101280093}" dt="2019-06-11T14:07:55.603" v="1171" actId="478"/>
          <ac:spMkLst>
            <pc:docMk/>
            <pc:sldMk cId="1071900124" sldId="355"/>
            <ac:spMk id="15" creationId="{EF6E4DF7-FAD7-4BA4-A266-5CCB2BDC3E41}"/>
          </ac:spMkLst>
        </pc:spChg>
        <pc:spChg chg="add del mod">
          <ac:chgData name="Kelly Pierpoint" userId="3abd6744-e963-43b0-896c-084c3015026c" providerId="ADAL" clId="{970F0D8B-0FCA-47E0-820F-93F101280093}" dt="2019-06-11T14:07:56.401" v="1173" actId="478"/>
          <ac:spMkLst>
            <pc:docMk/>
            <pc:sldMk cId="1071900124" sldId="355"/>
            <ac:spMk id="16" creationId="{DD887A90-DF66-4ED4-921B-90511AA47BF6}"/>
          </ac:spMkLst>
        </pc:spChg>
        <pc:spChg chg="add del mod">
          <ac:chgData name="Kelly Pierpoint" userId="3abd6744-e963-43b0-896c-084c3015026c" providerId="ADAL" clId="{970F0D8B-0FCA-47E0-820F-93F101280093}" dt="2019-06-11T14:07:56.001" v="1172" actId="478"/>
          <ac:spMkLst>
            <pc:docMk/>
            <pc:sldMk cId="1071900124" sldId="355"/>
            <ac:spMk id="17" creationId="{7B36C26C-1B44-41A3-A7ED-580AFC9272A0}"/>
          </ac:spMkLst>
        </pc:spChg>
        <pc:spChg chg="mod">
          <ac:chgData name="Kelly Pierpoint" userId="3abd6744-e963-43b0-896c-084c3015026c" providerId="ADAL" clId="{970F0D8B-0FCA-47E0-820F-93F101280093}" dt="2019-06-11T14:07:53.066" v="1166" actId="6549"/>
          <ac:spMkLst>
            <pc:docMk/>
            <pc:sldMk cId="1071900124" sldId="355"/>
            <ac:spMk id="19" creationId="{5252A847-DE45-4FA3-A1F8-EEBEB845FF8E}"/>
          </ac:spMkLst>
        </pc:spChg>
        <pc:spChg chg="add del mod">
          <ac:chgData name="Kelly Pierpoint" userId="3abd6744-e963-43b0-896c-084c3015026c" providerId="ADAL" clId="{970F0D8B-0FCA-47E0-820F-93F101280093}" dt="2019-06-11T14:07:57.227" v="1175" actId="478"/>
          <ac:spMkLst>
            <pc:docMk/>
            <pc:sldMk cId="1071900124" sldId="355"/>
            <ac:spMk id="20" creationId="{E1E5D44B-6002-42BD-8FEF-54E8C8CD1197}"/>
          </ac:spMkLst>
        </pc:spChg>
        <pc:spChg chg="add del mod">
          <ac:chgData name="Kelly Pierpoint" userId="3abd6744-e963-43b0-896c-084c3015026c" providerId="ADAL" clId="{970F0D8B-0FCA-47E0-820F-93F101280093}" dt="2019-06-11T14:07:56.813" v="1174" actId="478"/>
          <ac:spMkLst>
            <pc:docMk/>
            <pc:sldMk cId="1071900124" sldId="355"/>
            <ac:spMk id="21" creationId="{80F292AA-09E6-4681-B684-28A40E113AAC}"/>
          </ac:spMkLst>
        </pc:spChg>
        <pc:spChg chg="add del mod">
          <ac:chgData name="Kelly Pierpoint" userId="3abd6744-e963-43b0-896c-084c3015026c" providerId="ADAL" clId="{970F0D8B-0FCA-47E0-820F-93F101280093}" dt="2019-06-11T14:07:53.755" v="1167" actId="478"/>
          <ac:spMkLst>
            <pc:docMk/>
            <pc:sldMk cId="1071900124" sldId="355"/>
            <ac:spMk id="22" creationId="{3F060207-CE9F-4577-9E56-CF7F94A16288}"/>
          </ac:spMkLst>
        </pc:spChg>
        <pc:spChg chg="add del mod">
          <ac:chgData name="Kelly Pierpoint" userId="3abd6744-e963-43b0-896c-084c3015026c" providerId="ADAL" clId="{970F0D8B-0FCA-47E0-820F-93F101280093}" dt="2019-06-11T14:07:54.087" v="1168" actId="478"/>
          <ac:spMkLst>
            <pc:docMk/>
            <pc:sldMk cId="1071900124" sldId="355"/>
            <ac:spMk id="23" creationId="{CA08588E-D137-4A02-A9A3-8B552D1C0EB6}"/>
          </ac:spMkLst>
        </pc:spChg>
        <pc:spChg chg="add del mod">
          <ac:chgData name="Kelly Pierpoint" userId="3abd6744-e963-43b0-896c-084c3015026c" providerId="ADAL" clId="{970F0D8B-0FCA-47E0-820F-93F101280093}" dt="2019-06-11T14:07:54.452" v="1169" actId="478"/>
          <ac:spMkLst>
            <pc:docMk/>
            <pc:sldMk cId="1071900124" sldId="355"/>
            <ac:spMk id="24" creationId="{8235FD3A-40CF-46F3-A2F0-36883DCB4C5B}"/>
          </ac:spMkLst>
        </pc:spChg>
        <pc:spChg chg="add del mod">
          <ac:chgData name="Kelly Pierpoint" userId="3abd6744-e963-43b0-896c-084c3015026c" providerId="ADAL" clId="{970F0D8B-0FCA-47E0-820F-93F101280093}" dt="2019-06-11T14:07:54.806" v="1170" actId="478"/>
          <ac:spMkLst>
            <pc:docMk/>
            <pc:sldMk cId="1071900124" sldId="355"/>
            <ac:spMk id="25" creationId="{321CAE8F-EE0D-4A9E-AF07-D291773A2A28}"/>
          </ac:spMkLst>
        </pc:spChg>
        <pc:graphicFrameChg chg="add mod modGraphic">
          <ac:chgData name="Kelly Pierpoint" userId="3abd6744-e963-43b0-896c-084c3015026c" providerId="ADAL" clId="{970F0D8B-0FCA-47E0-820F-93F101280093}" dt="2019-06-11T14:06:59.967" v="1132"/>
          <ac:graphicFrameMkLst>
            <pc:docMk/>
            <pc:sldMk cId="1071900124" sldId="355"/>
            <ac:graphicFrameMk id="6" creationId="{66673914-A269-4412-9EB8-99D243A76A46}"/>
          </ac:graphicFrameMkLst>
        </pc:graphicFrameChg>
      </pc:sldChg>
      <pc:sldChg chg="addSp modSp">
        <pc:chgData name="Kelly Pierpoint" userId="3abd6744-e963-43b0-896c-084c3015026c" providerId="ADAL" clId="{970F0D8B-0FCA-47E0-820F-93F101280093}" dt="2019-06-11T11:18:08.727" v="242" actId="1076"/>
        <pc:sldMkLst>
          <pc:docMk/>
          <pc:sldMk cId="36917022" sldId="360"/>
        </pc:sldMkLst>
        <pc:spChg chg="mod">
          <ac:chgData name="Kelly Pierpoint" userId="3abd6744-e963-43b0-896c-084c3015026c" providerId="ADAL" clId="{970F0D8B-0FCA-47E0-820F-93F101280093}" dt="2019-06-11T11:15:57.905" v="108"/>
          <ac:spMkLst>
            <pc:docMk/>
            <pc:sldMk cId="36917022" sldId="360"/>
            <ac:spMk id="7" creationId="{B632E459-9B27-4467-B89C-78410207B713}"/>
          </ac:spMkLst>
        </pc:spChg>
        <pc:spChg chg="add mod">
          <ac:chgData name="Kelly Pierpoint" userId="3abd6744-e963-43b0-896c-084c3015026c" providerId="ADAL" clId="{970F0D8B-0FCA-47E0-820F-93F101280093}" dt="2019-06-11T11:17:58.572" v="234" actId="1076"/>
          <ac:spMkLst>
            <pc:docMk/>
            <pc:sldMk cId="36917022" sldId="360"/>
            <ac:spMk id="13" creationId="{B7794C5C-E0CB-4C74-A16F-01CBFFC3523B}"/>
          </ac:spMkLst>
        </pc:spChg>
        <pc:spChg chg="add mod">
          <ac:chgData name="Kelly Pierpoint" userId="3abd6744-e963-43b0-896c-084c3015026c" providerId="ADAL" clId="{970F0D8B-0FCA-47E0-820F-93F101280093}" dt="2019-06-11T11:17:59.771" v="235" actId="1076"/>
          <ac:spMkLst>
            <pc:docMk/>
            <pc:sldMk cId="36917022" sldId="360"/>
            <ac:spMk id="14" creationId="{B0639ED7-9C58-426C-BA24-14115EE666DC}"/>
          </ac:spMkLst>
        </pc:spChg>
        <pc:spChg chg="add mod">
          <ac:chgData name="Kelly Pierpoint" userId="3abd6744-e963-43b0-896c-084c3015026c" providerId="ADAL" clId="{970F0D8B-0FCA-47E0-820F-93F101280093}" dt="2019-06-11T11:18:00.569" v="236" actId="1076"/>
          <ac:spMkLst>
            <pc:docMk/>
            <pc:sldMk cId="36917022" sldId="360"/>
            <ac:spMk id="15" creationId="{37299E02-5164-4F6A-A966-4FDF9786E654}"/>
          </ac:spMkLst>
        </pc:spChg>
        <pc:spChg chg="add mod">
          <ac:chgData name="Kelly Pierpoint" userId="3abd6744-e963-43b0-896c-084c3015026c" providerId="ADAL" clId="{970F0D8B-0FCA-47E0-820F-93F101280093}" dt="2019-06-11T11:17:56.500" v="232" actId="1076"/>
          <ac:spMkLst>
            <pc:docMk/>
            <pc:sldMk cId="36917022" sldId="360"/>
            <ac:spMk id="16" creationId="{9DD84318-69AA-4299-9924-E7079CCAB886}"/>
          </ac:spMkLst>
        </pc:spChg>
        <pc:spChg chg="add mod">
          <ac:chgData name="Kelly Pierpoint" userId="3abd6744-e963-43b0-896c-084c3015026c" providerId="ADAL" clId="{970F0D8B-0FCA-47E0-820F-93F101280093}" dt="2019-06-11T11:18:07.243" v="241" actId="1076"/>
          <ac:spMkLst>
            <pc:docMk/>
            <pc:sldMk cId="36917022" sldId="360"/>
            <ac:spMk id="17" creationId="{9B81CAAF-9535-497E-A509-D9415A718AC5}"/>
          </ac:spMkLst>
        </pc:spChg>
        <pc:spChg chg="mod">
          <ac:chgData name="Kelly Pierpoint" userId="3abd6744-e963-43b0-896c-084c3015026c" providerId="ADAL" clId="{970F0D8B-0FCA-47E0-820F-93F101280093}" dt="2019-06-11T11:16:29.759" v="171" actId="20577"/>
          <ac:spMkLst>
            <pc:docMk/>
            <pc:sldMk cId="36917022" sldId="360"/>
            <ac:spMk id="19" creationId="{5252A847-DE45-4FA3-A1F8-EEBEB845FF8E}"/>
          </ac:spMkLst>
        </pc:spChg>
        <pc:spChg chg="add mod">
          <ac:chgData name="Kelly Pierpoint" userId="3abd6744-e963-43b0-896c-084c3015026c" providerId="ADAL" clId="{970F0D8B-0FCA-47E0-820F-93F101280093}" dt="2019-06-11T11:18:08.727" v="242" actId="1076"/>
          <ac:spMkLst>
            <pc:docMk/>
            <pc:sldMk cId="36917022" sldId="360"/>
            <ac:spMk id="20" creationId="{C5BB6300-6E2B-41C0-B35D-FFCBF07F6AFF}"/>
          </ac:spMkLst>
        </pc:spChg>
        <pc:picChg chg="add mod">
          <ac:chgData name="Kelly Pierpoint" userId="3abd6744-e963-43b0-896c-084c3015026c" providerId="ADAL" clId="{970F0D8B-0FCA-47E0-820F-93F101280093}" dt="2019-06-11T11:17:53.836" v="230" actId="1076"/>
          <ac:picMkLst>
            <pc:docMk/>
            <pc:sldMk cId="36917022" sldId="360"/>
            <ac:picMk id="6" creationId="{965E0216-CF02-41BD-B94D-A5901727F05D}"/>
          </ac:picMkLst>
        </pc:picChg>
        <pc:picChg chg="add mod">
          <ac:chgData name="Kelly Pierpoint" userId="3abd6744-e963-43b0-896c-084c3015026c" providerId="ADAL" clId="{970F0D8B-0FCA-47E0-820F-93F101280093}" dt="2019-06-11T11:18:05.836" v="240" actId="1076"/>
          <ac:picMkLst>
            <pc:docMk/>
            <pc:sldMk cId="36917022" sldId="360"/>
            <ac:picMk id="9" creationId="{143B1152-9C44-46FA-87F1-9CC40F6AFED7}"/>
          </ac:picMkLst>
        </pc:picChg>
        <pc:picChg chg="add mod">
          <ac:chgData name="Kelly Pierpoint" userId="3abd6744-e963-43b0-896c-084c3015026c" providerId="ADAL" clId="{970F0D8B-0FCA-47E0-820F-93F101280093}" dt="2019-06-11T11:17:53.180" v="229" actId="1076"/>
          <ac:picMkLst>
            <pc:docMk/>
            <pc:sldMk cId="36917022" sldId="360"/>
            <ac:picMk id="10" creationId="{72A42302-46FB-4C20-AA30-5D3FC9E07B62}"/>
          </ac:picMkLst>
        </pc:picChg>
        <pc:picChg chg="add mod">
          <ac:chgData name="Kelly Pierpoint" userId="3abd6744-e963-43b0-896c-084c3015026c" providerId="ADAL" clId="{970F0D8B-0FCA-47E0-820F-93F101280093}" dt="2019-06-11T11:17:54.454" v="231" actId="1076"/>
          <ac:picMkLst>
            <pc:docMk/>
            <pc:sldMk cId="36917022" sldId="360"/>
            <ac:picMk id="11" creationId="{48D6E8E5-D86E-46F2-897D-2155438A09F5}"/>
          </ac:picMkLst>
        </pc:picChg>
        <pc:picChg chg="add mod">
          <ac:chgData name="Kelly Pierpoint" userId="3abd6744-e963-43b0-896c-084c3015026c" providerId="ADAL" clId="{970F0D8B-0FCA-47E0-820F-93F101280093}" dt="2019-06-11T11:17:51.773" v="227" actId="1076"/>
          <ac:picMkLst>
            <pc:docMk/>
            <pc:sldMk cId="36917022" sldId="360"/>
            <ac:picMk id="12" creationId="{212075B7-186D-4C2A-BDA4-3D965BF7D1ED}"/>
          </ac:picMkLst>
        </pc:picChg>
        <pc:picChg chg="add mod">
          <ac:chgData name="Kelly Pierpoint" userId="3abd6744-e963-43b0-896c-084c3015026c" providerId="ADAL" clId="{970F0D8B-0FCA-47E0-820F-93F101280093}" dt="2019-06-11T11:18:03.539" v="238" actId="1076"/>
          <ac:picMkLst>
            <pc:docMk/>
            <pc:sldMk cId="36917022" sldId="360"/>
            <ac:picMk id="21" creationId="{7EDF53EB-E2B8-4A6F-BC88-61641D88D001}"/>
          </ac:picMkLst>
        </pc:picChg>
        <pc:picChg chg="add mod">
          <ac:chgData name="Kelly Pierpoint" userId="3abd6744-e963-43b0-896c-084c3015026c" providerId="ADAL" clId="{970F0D8B-0FCA-47E0-820F-93F101280093}" dt="2019-06-11T11:18:02.263" v="237" actId="1076"/>
          <ac:picMkLst>
            <pc:docMk/>
            <pc:sldMk cId="36917022" sldId="360"/>
            <ac:picMk id="22" creationId="{1424BE7E-3A5B-4A03-85D4-DD3E7EE520EB}"/>
          </ac:picMkLst>
        </pc:picChg>
      </pc:sldChg>
      <pc:sldChg chg="addSp modSp">
        <pc:chgData name="Kelly Pierpoint" userId="3abd6744-e963-43b0-896c-084c3015026c" providerId="ADAL" clId="{970F0D8B-0FCA-47E0-820F-93F101280093}" dt="2019-06-11T11:15:57.905" v="108"/>
        <pc:sldMkLst>
          <pc:docMk/>
          <pc:sldMk cId="1669721746" sldId="365"/>
        </pc:sldMkLst>
        <pc:spChg chg="mod">
          <ac:chgData name="Kelly Pierpoint" userId="3abd6744-e963-43b0-896c-084c3015026c" providerId="ADAL" clId="{970F0D8B-0FCA-47E0-820F-93F101280093}" dt="2019-06-11T11:15:57.905" v="108"/>
          <ac:spMkLst>
            <pc:docMk/>
            <pc:sldMk cId="1669721746" sldId="365"/>
            <ac:spMk id="7" creationId="{9C98043F-F327-469C-AFFD-8AE7F5773C62}"/>
          </ac:spMkLst>
        </pc:spChg>
        <pc:spChg chg="mod">
          <ac:chgData name="Kelly Pierpoint" userId="3abd6744-e963-43b0-896c-084c3015026c" providerId="ADAL" clId="{970F0D8B-0FCA-47E0-820F-93F101280093}" dt="2019-06-11T11:15:13.616" v="103" actId="20577"/>
          <ac:spMkLst>
            <pc:docMk/>
            <pc:sldMk cId="1669721746" sldId="365"/>
            <ac:spMk id="19" creationId="{5252A847-DE45-4FA3-A1F8-EEBEB845FF8E}"/>
          </ac:spMkLst>
        </pc:spChg>
        <pc:graphicFrameChg chg="add">
          <ac:chgData name="Kelly Pierpoint" userId="3abd6744-e963-43b0-896c-084c3015026c" providerId="ADAL" clId="{970F0D8B-0FCA-47E0-820F-93F101280093}" dt="2019-06-11T11:14:59.755" v="97"/>
          <ac:graphicFrameMkLst>
            <pc:docMk/>
            <pc:sldMk cId="1669721746" sldId="365"/>
            <ac:graphicFrameMk id="6" creationId="{A3DC2351-48A4-4541-B630-B9CD1BE6DB8F}"/>
          </ac:graphicFrameMkLst>
        </pc:graphicFrameChg>
      </pc:sldChg>
      <pc:sldChg chg="modSp">
        <pc:chgData name="Kelly Pierpoint" userId="3abd6744-e963-43b0-896c-084c3015026c" providerId="ADAL" clId="{970F0D8B-0FCA-47E0-820F-93F101280093}" dt="2019-06-11T11:15:57.905" v="108"/>
        <pc:sldMkLst>
          <pc:docMk/>
          <pc:sldMk cId="332354265" sldId="366"/>
        </pc:sldMkLst>
        <pc:spChg chg="mod">
          <ac:chgData name="Kelly Pierpoint" userId="3abd6744-e963-43b0-896c-084c3015026c" providerId="ADAL" clId="{970F0D8B-0FCA-47E0-820F-93F101280093}" dt="2019-06-11T11:15:57.905" v="108"/>
          <ac:spMkLst>
            <pc:docMk/>
            <pc:sldMk cId="332354265" sldId="366"/>
            <ac:spMk id="7" creationId="{9C98043F-F327-469C-AFFD-8AE7F5773C62}"/>
          </ac:spMkLst>
        </pc:spChg>
        <pc:spChg chg="mod">
          <ac:chgData name="Kelly Pierpoint" userId="3abd6744-e963-43b0-896c-084c3015026c" providerId="ADAL" clId="{970F0D8B-0FCA-47E0-820F-93F101280093}" dt="2019-06-11T11:14:50.136" v="96" actId="20577"/>
          <ac:spMkLst>
            <pc:docMk/>
            <pc:sldMk cId="332354265" sldId="366"/>
            <ac:spMk id="19" creationId="{5252A847-DE45-4FA3-A1F8-EEBEB845FF8E}"/>
          </ac:spMkLst>
        </pc:spChg>
      </pc:sldChg>
      <pc:sldChg chg="addSp modSp add">
        <pc:chgData name="Kelly Pierpoint" userId="3abd6744-e963-43b0-896c-084c3015026c" providerId="ADAL" clId="{970F0D8B-0FCA-47E0-820F-93F101280093}" dt="2019-06-11T11:15:57.905" v="108"/>
        <pc:sldMkLst>
          <pc:docMk/>
          <pc:sldMk cId="1598539330" sldId="367"/>
        </pc:sldMkLst>
        <pc:spChg chg="mod">
          <ac:chgData name="Kelly Pierpoint" userId="3abd6744-e963-43b0-896c-084c3015026c" providerId="ADAL" clId="{970F0D8B-0FCA-47E0-820F-93F101280093}" dt="2019-06-11T11:15:57.905" v="108"/>
          <ac:spMkLst>
            <pc:docMk/>
            <pc:sldMk cId="1598539330" sldId="367"/>
            <ac:spMk id="7" creationId="{9C98043F-F327-469C-AFFD-8AE7F5773C62}"/>
          </ac:spMkLst>
        </pc:spChg>
        <pc:spChg chg="add mod">
          <ac:chgData name="Kelly Pierpoint" userId="3abd6744-e963-43b0-896c-084c3015026c" providerId="ADAL" clId="{970F0D8B-0FCA-47E0-820F-93F101280093}" dt="2019-06-11T11:15:34.019" v="107" actId="113"/>
          <ac:spMkLst>
            <pc:docMk/>
            <pc:sldMk cId="1598539330" sldId="367"/>
            <ac:spMk id="9" creationId="{17F9282A-A98C-4A68-99C4-E5891D4B009E}"/>
          </ac:spMkLst>
        </pc:spChg>
        <pc:spChg chg="add mod">
          <ac:chgData name="Kelly Pierpoint" userId="3abd6744-e963-43b0-896c-084c3015026c" providerId="ADAL" clId="{970F0D8B-0FCA-47E0-820F-93F101280093}" dt="2019-06-11T11:15:34.019" v="107" actId="113"/>
          <ac:spMkLst>
            <pc:docMk/>
            <pc:sldMk cId="1598539330" sldId="367"/>
            <ac:spMk id="10" creationId="{483891E8-80B1-4290-8808-6E5161E68D0A}"/>
          </ac:spMkLst>
        </pc:spChg>
        <pc:spChg chg="add mod">
          <ac:chgData name="Kelly Pierpoint" userId="3abd6744-e963-43b0-896c-084c3015026c" providerId="ADAL" clId="{970F0D8B-0FCA-47E0-820F-93F101280093}" dt="2019-06-11T11:15:34.019" v="107" actId="113"/>
          <ac:spMkLst>
            <pc:docMk/>
            <pc:sldMk cId="1598539330" sldId="367"/>
            <ac:spMk id="11" creationId="{4CEAEDC7-607D-4E93-A5FB-83F9FD63B3CE}"/>
          </ac:spMkLst>
        </pc:spChg>
        <pc:spChg chg="add mod">
          <ac:chgData name="Kelly Pierpoint" userId="3abd6744-e963-43b0-896c-084c3015026c" providerId="ADAL" clId="{970F0D8B-0FCA-47E0-820F-93F101280093}" dt="2019-06-11T11:15:34.019" v="107" actId="113"/>
          <ac:spMkLst>
            <pc:docMk/>
            <pc:sldMk cId="1598539330" sldId="367"/>
            <ac:spMk id="12" creationId="{4DB3E3FF-A06F-40F8-9E7A-C553941C6511}"/>
          </ac:spMkLst>
        </pc:spChg>
      </pc:sldChg>
      <pc:sldChg chg="addSp modSp add">
        <pc:chgData name="Kelly Pierpoint" userId="3abd6744-e963-43b0-896c-084c3015026c" providerId="ADAL" clId="{970F0D8B-0FCA-47E0-820F-93F101280093}" dt="2019-06-11T11:27:55.756" v="566" actId="20577"/>
        <pc:sldMkLst>
          <pc:docMk/>
          <pc:sldMk cId="4155819165" sldId="368"/>
        </pc:sldMkLst>
        <pc:spChg chg="add mod">
          <ac:chgData name="Kelly Pierpoint" userId="3abd6744-e963-43b0-896c-084c3015026c" providerId="ADAL" clId="{970F0D8B-0FCA-47E0-820F-93F101280093}" dt="2019-06-11T11:26:18.236" v="514" actId="1076"/>
          <ac:spMkLst>
            <pc:docMk/>
            <pc:sldMk cId="4155819165" sldId="368"/>
            <ac:spMk id="6" creationId="{40B44236-AFA0-4B90-8A87-CAFCDA7FA93B}"/>
          </ac:spMkLst>
        </pc:spChg>
        <pc:spChg chg="add mod">
          <ac:chgData name="Kelly Pierpoint" userId="3abd6744-e963-43b0-896c-084c3015026c" providerId="ADAL" clId="{970F0D8B-0FCA-47E0-820F-93F101280093}" dt="2019-06-11T11:26:22.784" v="519" actId="1076"/>
          <ac:spMkLst>
            <pc:docMk/>
            <pc:sldMk cId="4155819165" sldId="368"/>
            <ac:spMk id="9" creationId="{C039F006-B0FC-44AF-A41A-39D399C695D0}"/>
          </ac:spMkLst>
        </pc:spChg>
        <pc:spChg chg="add mod">
          <ac:chgData name="Kelly Pierpoint" userId="3abd6744-e963-43b0-896c-084c3015026c" providerId="ADAL" clId="{970F0D8B-0FCA-47E0-820F-93F101280093}" dt="2019-06-11T11:26:44.027" v="539" actId="1076"/>
          <ac:spMkLst>
            <pc:docMk/>
            <pc:sldMk cId="4155819165" sldId="368"/>
            <ac:spMk id="10" creationId="{7D257DA9-E341-4E6E-AA8D-AEA588E159C7}"/>
          </ac:spMkLst>
        </pc:spChg>
        <pc:spChg chg="add mod">
          <ac:chgData name="Kelly Pierpoint" userId="3abd6744-e963-43b0-896c-084c3015026c" providerId="ADAL" clId="{970F0D8B-0FCA-47E0-820F-93F101280093}" dt="2019-06-11T11:26:26.970" v="524" actId="1076"/>
          <ac:spMkLst>
            <pc:docMk/>
            <pc:sldMk cId="4155819165" sldId="368"/>
            <ac:spMk id="11" creationId="{C9C41DCE-3D92-49F2-B280-B841343D5588}"/>
          </ac:spMkLst>
        </pc:spChg>
        <pc:spChg chg="add mod">
          <ac:chgData name="Kelly Pierpoint" userId="3abd6744-e963-43b0-896c-084c3015026c" providerId="ADAL" clId="{970F0D8B-0FCA-47E0-820F-93F101280093}" dt="2019-06-11T11:26:19.947" v="516" actId="1076"/>
          <ac:spMkLst>
            <pc:docMk/>
            <pc:sldMk cId="4155819165" sldId="368"/>
            <ac:spMk id="15" creationId="{0ECBE394-48DD-42C5-8BDB-4A567B388B9B}"/>
          </ac:spMkLst>
        </pc:spChg>
        <pc:spChg chg="add mod">
          <ac:chgData name="Kelly Pierpoint" userId="3abd6744-e963-43b0-896c-084c3015026c" providerId="ADAL" clId="{970F0D8B-0FCA-47E0-820F-93F101280093}" dt="2019-06-11T11:26:21.306" v="518" actId="1076"/>
          <ac:spMkLst>
            <pc:docMk/>
            <pc:sldMk cId="4155819165" sldId="368"/>
            <ac:spMk id="16" creationId="{F613DD11-14C7-4FB2-8AB5-B2660BCEF2FD}"/>
          </ac:spMkLst>
        </pc:spChg>
        <pc:spChg chg="add mod">
          <ac:chgData name="Kelly Pierpoint" userId="3abd6744-e963-43b0-896c-084c3015026c" providerId="ADAL" clId="{970F0D8B-0FCA-47E0-820F-93F101280093}" dt="2019-06-11T11:26:24.680" v="521" actId="1076"/>
          <ac:spMkLst>
            <pc:docMk/>
            <pc:sldMk cId="4155819165" sldId="368"/>
            <ac:spMk id="17" creationId="{F4B580B9-A56F-4C1F-AFFC-F0E226EF44E8}"/>
          </ac:spMkLst>
        </pc:spChg>
        <pc:spChg chg="mod">
          <ac:chgData name="Kelly Pierpoint" userId="3abd6744-e963-43b0-896c-084c3015026c" providerId="ADAL" clId="{970F0D8B-0FCA-47E0-820F-93F101280093}" dt="2019-06-11T11:27:55.756" v="566" actId="20577"/>
          <ac:spMkLst>
            <pc:docMk/>
            <pc:sldMk cId="4155819165" sldId="368"/>
            <ac:spMk id="19" creationId="{5252A847-DE45-4FA3-A1F8-EEBEB845FF8E}"/>
          </ac:spMkLst>
        </pc:spChg>
        <pc:spChg chg="add mod">
          <ac:chgData name="Kelly Pierpoint" userId="3abd6744-e963-43b0-896c-084c3015026c" providerId="ADAL" clId="{970F0D8B-0FCA-47E0-820F-93F101280093}" dt="2019-06-11T11:26:46.487" v="540" actId="1076"/>
          <ac:spMkLst>
            <pc:docMk/>
            <pc:sldMk cId="4155819165" sldId="368"/>
            <ac:spMk id="20" creationId="{DF463552-33E3-4A31-9583-E75C3768C8E6}"/>
          </ac:spMkLst>
        </pc:spChg>
        <pc:spChg chg="add mod">
          <ac:chgData name="Kelly Pierpoint" userId="3abd6744-e963-43b0-896c-084c3015026c" providerId="ADAL" clId="{970F0D8B-0FCA-47E0-820F-93F101280093}" dt="2019-06-11T11:26:28.524" v="526" actId="1076"/>
          <ac:spMkLst>
            <pc:docMk/>
            <pc:sldMk cId="4155819165" sldId="368"/>
            <ac:spMk id="21" creationId="{DD9C00E2-0DB4-4CEE-9956-A8CB564D0302}"/>
          </ac:spMkLst>
        </pc:spChg>
        <pc:spChg chg="add mod">
          <ac:chgData name="Kelly Pierpoint" userId="3abd6744-e963-43b0-896c-084c3015026c" providerId="ADAL" clId="{970F0D8B-0FCA-47E0-820F-93F101280093}" dt="2019-06-11T11:27:46.554" v="561" actId="1076"/>
          <ac:spMkLst>
            <pc:docMk/>
            <pc:sldMk cId="4155819165" sldId="368"/>
            <ac:spMk id="25" creationId="{7935AA19-9E61-432F-805F-755B253F6304}"/>
          </ac:spMkLst>
        </pc:spChg>
        <pc:spChg chg="add mod">
          <ac:chgData name="Kelly Pierpoint" userId="3abd6744-e963-43b0-896c-084c3015026c" providerId="ADAL" clId="{970F0D8B-0FCA-47E0-820F-93F101280093}" dt="2019-06-11T11:27:47.973" v="563" actId="1076"/>
          <ac:spMkLst>
            <pc:docMk/>
            <pc:sldMk cId="4155819165" sldId="368"/>
            <ac:spMk id="26" creationId="{FB42C027-9435-452C-9BCF-0D268920DB92}"/>
          </ac:spMkLst>
        </pc:spChg>
        <pc:spChg chg="add mod">
          <ac:chgData name="Kelly Pierpoint" userId="3abd6744-e963-43b0-896c-084c3015026c" providerId="ADAL" clId="{970F0D8B-0FCA-47E0-820F-93F101280093}" dt="2019-06-11T11:27:49.739" v="565" actId="1076"/>
          <ac:spMkLst>
            <pc:docMk/>
            <pc:sldMk cId="4155819165" sldId="368"/>
            <ac:spMk id="27" creationId="{4A640117-2864-4233-9DB4-26D74BC3E564}"/>
          </ac:spMkLst>
        </pc:spChg>
        <pc:picChg chg="add mod">
          <ac:chgData name="Kelly Pierpoint" userId="3abd6744-e963-43b0-896c-084c3015026c" providerId="ADAL" clId="{970F0D8B-0FCA-47E0-820F-93F101280093}" dt="2019-06-11T11:26:56.749" v="550" actId="1076"/>
          <ac:picMkLst>
            <pc:docMk/>
            <pc:sldMk cId="4155819165" sldId="368"/>
            <ac:picMk id="12" creationId="{B1928BA3-F7BD-4607-BD11-4D69606C982C}"/>
          </ac:picMkLst>
        </pc:picChg>
        <pc:picChg chg="add mod">
          <ac:chgData name="Kelly Pierpoint" userId="3abd6744-e963-43b0-896c-084c3015026c" providerId="ADAL" clId="{970F0D8B-0FCA-47E0-820F-93F101280093}" dt="2019-06-11T11:26:17.219" v="513" actId="1076"/>
          <ac:picMkLst>
            <pc:docMk/>
            <pc:sldMk cId="4155819165" sldId="368"/>
            <ac:picMk id="13" creationId="{7F8384DF-41AB-4ECE-89E4-1DADE790F4FB}"/>
          </ac:picMkLst>
        </pc:picChg>
        <pc:picChg chg="add mod">
          <ac:chgData name="Kelly Pierpoint" userId="3abd6744-e963-43b0-896c-084c3015026c" providerId="ADAL" clId="{970F0D8B-0FCA-47E0-820F-93F101280093}" dt="2019-06-11T11:27:08.306" v="556" actId="465"/>
          <ac:picMkLst>
            <pc:docMk/>
            <pc:sldMk cId="4155819165" sldId="368"/>
            <ac:picMk id="14" creationId="{B4328AB6-8D6B-41F1-AFE6-FCBB43395A04}"/>
          </ac:picMkLst>
        </pc:picChg>
        <pc:picChg chg="add mod">
          <ac:chgData name="Kelly Pierpoint" userId="3abd6744-e963-43b0-896c-084c3015026c" providerId="ADAL" clId="{970F0D8B-0FCA-47E0-820F-93F101280093}" dt="2019-06-11T11:26:57.534" v="551" actId="1076"/>
          <ac:picMkLst>
            <pc:docMk/>
            <pc:sldMk cId="4155819165" sldId="368"/>
            <ac:picMk id="22" creationId="{CA59BB2A-3BED-405D-9754-3549460E43F6}"/>
          </ac:picMkLst>
        </pc:picChg>
        <pc:picChg chg="add mod">
          <ac:chgData name="Kelly Pierpoint" userId="3abd6744-e963-43b0-896c-084c3015026c" providerId="ADAL" clId="{970F0D8B-0FCA-47E0-820F-93F101280093}" dt="2019-06-11T11:27:08.306" v="556" actId="465"/>
          <ac:picMkLst>
            <pc:docMk/>
            <pc:sldMk cId="4155819165" sldId="368"/>
            <ac:picMk id="23" creationId="{28A3E442-18AA-4D63-B3F0-59EF366566E3}"/>
          </ac:picMkLst>
        </pc:picChg>
        <pc:picChg chg="add mod">
          <ac:chgData name="Kelly Pierpoint" userId="3abd6744-e963-43b0-896c-084c3015026c" providerId="ADAL" clId="{970F0D8B-0FCA-47E0-820F-93F101280093}" dt="2019-06-11T11:27:08.306" v="556" actId="465"/>
          <ac:picMkLst>
            <pc:docMk/>
            <pc:sldMk cId="4155819165" sldId="368"/>
            <ac:picMk id="24" creationId="{D491B300-B32D-4ABF-AF90-310E45F45CE7}"/>
          </ac:picMkLst>
        </pc:picChg>
      </pc:sldChg>
      <pc:sldChg chg="addSp delSp modSp add">
        <pc:chgData name="Kelly Pierpoint" userId="3abd6744-e963-43b0-896c-084c3015026c" providerId="ADAL" clId="{970F0D8B-0FCA-47E0-820F-93F101280093}" dt="2019-06-11T11:24:40.461" v="478" actId="1076"/>
        <pc:sldMkLst>
          <pc:docMk/>
          <pc:sldMk cId="857967844" sldId="369"/>
        </pc:sldMkLst>
        <pc:spChg chg="add mod">
          <ac:chgData name="Kelly Pierpoint" userId="3abd6744-e963-43b0-896c-084c3015026c" providerId="ADAL" clId="{970F0D8B-0FCA-47E0-820F-93F101280093}" dt="2019-06-11T11:24:15.231" v="460" actId="1076"/>
          <ac:spMkLst>
            <pc:docMk/>
            <pc:sldMk cId="857967844" sldId="369"/>
            <ac:spMk id="9" creationId="{5335C9EC-8BD2-4A9A-994D-9CF3DE6DFE9D}"/>
          </ac:spMkLst>
        </pc:spChg>
        <pc:spChg chg="add mod">
          <ac:chgData name="Kelly Pierpoint" userId="3abd6744-e963-43b0-896c-084c3015026c" providerId="ADAL" clId="{970F0D8B-0FCA-47E0-820F-93F101280093}" dt="2019-06-11T11:24:25.395" v="466" actId="1076"/>
          <ac:spMkLst>
            <pc:docMk/>
            <pc:sldMk cId="857967844" sldId="369"/>
            <ac:spMk id="10" creationId="{6EE63400-E157-4DFB-AD9D-60B00B2061A8}"/>
          </ac:spMkLst>
        </pc:spChg>
        <pc:spChg chg="add del mod">
          <ac:chgData name="Kelly Pierpoint" userId="3abd6744-e963-43b0-896c-084c3015026c" providerId="ADAL" clId="{970F0D8B-0FCA-47E0-820F-93F101280093}" dt="2019-06-11T11:22:53.095" v="415" actId="478"/>
          <ac:spMkLst>
            <pc:docMk/>
            <pc:sldMk cId="857967844" sldId="369"/>
            <ac:spMk id="11" creationId="{C8F61999-D5D5-48C0-B39D-CF13A302BC6D}"/>
          </ac:spMkLst>
        </pc:spChg>
        <pc:spChg chg="add mod">
          <ac:chgData name="Kelly Pierpoint" userId="3abd6744-e963-43b0-896c-084c3015026c" providerId="ADAL" clId="{970F0D8B-0FCA-47E0-820F-93F101280093}" dt="2019-06-11T11:24:23.921" v="465" actId="1076"/>
          <ac:spMkLst>
            <pc:docMk/>
            <pc:sldMk cId="857967844" sldId="369"/>
            <ac:spMk id="12" creationId="{EFD69CAF-936B-4329-AA41-E6CA47369356}"/>
          </ac:spMkLst>
        </pc:spChg>
        <pc:spChg chg="add del mod">
          <ac:chgData name="Kelly Pierpoint" userId="3abd6744-e963-43b0-896c-084c3015026c" providerId="ADAL" clId="{970F0D8B-0FCA-47E0-820F-93F101280093}" dt="2019-06-11T11:24:22.290" v="464" actId="478"/>
          <ac:spMkLst>
            <pc:docMk/>
            <pc:sldMk cId="857967844" sldId="369"/>
            <ac:spMk id="13" creationId="{0520CA5C-8DD5-4128-BBAC-FF906056EA25}"/>
          </ac:spMkLst>
        </pc:spChg>
        <pc:spChg chg="add mod">
          <ac:chgData name="Kelly Pierpoint" userId="3abd6744-e963-43b0-896c-084c3015026c" providerId="ADAL" clId="{970F0D8B-0FCA-47E0-820F-93F101280093}" dt="2019-06-11T11:24:17.891" v="462" actId="1076"/>
          <ac:spMkLst>
            <pc:docMk/>
            <pc:sldMk cId="857967844" sldId="369"/>
            <ac:spMk id="14" creationId="{14899A83-3D80-4A76-A4C4-9A8045FE41E3}"/>
          </ac:spMkLst>
        </pc:spChg>
        <pc:spChg chg="add mod">
          <ac:chgData name="Kelly Pierpoint" userId="3abd6744-e963-43b0-896c-084c3015026c" providerId="ADAL" clId="{970F0D8B-0FCA-47E0-820F-93F101280093}" dt="2019-06-11T11:24:27.976" v="468" actId="1076"/>
          <ac:spMkLst>
            <pc:docMk/>
            <pc:sldMk cId="857967844" sldId="369"/>
            <ac:spMk id="15" creationId="{87B9F8D7-4C1F-45E3-9A49-9D4FEF3AFF1A}"/>
          </ac:spMkLst>
        </pc:spChg>
        <pc:spChg chg="add mod">
          <ac:chgData name="Kelly Pierpoint" userId="3abd6744-e963-43b0-896c-084c3015026c" providerId="ADAL" clId="{970F0D8B-0FCA-47E0-820F-93F101280093}" dt="2019-06-11T11:24:31.140" v="470" actId="1076"/>
          <ac:spMkLst>
            <pc:docMk/>
            <pc:sldMk cId="857967844" sldId="369"/>
            <ac:spMk id="16" creationId="{4122F444-09A2-4C7D-817F-0F2A3762F243}"/>
          </ac:spMkLst>
        </pc:spChg>
        <pc:spChg chg="add mod">
          <ac:chgData name="Kelly Pierpoint" userId="3abd6744-e963-43b0-896c-084c3015026c" providerId="ADAL" clId="{970F0D8B-0FCA-47E0-820F-93F101280093}" dt="2019-06-11T11:24:33.401" v="472" actId="1076"/>
          <ac:spMkLst>
            <pc:docMk/>
            <pc:sldMk cId="857967844" sldId="369"/>
            <ac:spMk id="17" creationId="{3A4305CA-4AF7-4794-9D98-7597DC0008F1}"/>
          </ac:spMkLst>
        </pc:spChg>
        <pc:spChg chg="mod">
          <ac:chgData name="Kelly Pierpoint" userId="3abd6744-e963-43b0-896c-084c3015026c" providerId="ADAL" clId="{970F0D8B-0FCA-47E0-820F-93F101280093}" dt="2019-06-11T11:22:22.179" v="388"/>
          <ac:spMkLst>
            <pc:docMk/>
            <pc:sldMk cId="857967844" sldId="369"/>
            <ac:spMk id="19" creationId="{5252A847-DE45-4FA3-A1F8-EEBEB845FF8E}"/>
          </ac:spMkLst>
        </pc:spChg>
        <pc:spChg chg="add mod">
          <ac:chgData name="Kelly Pierpoint" userId="3abd6744-e963-43b0-896c-084c3015026c" providerId="ADAL" clId="{970F0D8B-0FCA-47E0-820F-93F101280093}" dt="2019-06-11T11:24:35.377" v="474" actId="1076"/>
          <ac:spMkLst>
            <pc:docMk/>
            <pc:sldMk cId="857967844" sldId="369"/>
            <ac:spMk id="20" creationId="{C5C9787A-7B2C-49D9-8BD6-8B20D9BFF867}"/>
          </ac:spMkLst>
        </pc:spChg>
        <pc:spChg chg="add mod">
          <ac:chgData name="Kelly Pierpoint" userId="3abd6744-e963-43b0-896c-084c3015026c" providerId="ADAL" clId="{970F0D8B-0FCA-47E0-820F-93F101280093}" dt="2019-06-11T11:24:38.610" v="476" actId="1076"/>
          <ac:spMkLst>
            <pc:docMk/>
            <pc:sldMk cId="857967844" sldId="369"/>
            <ac:spMk id="21" creationId="{BA22BD64-3254-4BD9-B7D9-F2D5C223A5BA}"/>
          </ac:spMkLst>
        </pc:spChg>
        <pc:spChg chg="add mod">
          <ac:chgData name="Kelly Pierpoint" userId="3abd6744-e963-43b0-896c-084c3015026c" providerId="ADAL" clId="{970F0D8B-0FCA-47E0-820F-93F101280093}" dt="2019-06-11T11:24:40.461" v="478" actId="1076"/>
          <ac:spMkLst>
            <pc:docMk/>
            <pc:sldMk cId="857967844" sldId="369"/>
            <ac:spMk id="22" creationId="{81E32BCE-6A8A-486A-8E99-498B8E0E3AA0}"/>
          </ac:spMkLst>
        </pc:spChg>
        <pc:graphicFrameChg chg="add mod modGraphic">
          <ac:chgData name="Kelly Pierpoint" userId="3abd6744-e963-43b0-896c-084c3015026c" providerId="ADAL" clId="{970F0D8B-0FCA-47E0-820F-93F101280093}" dt="2019-06-11T11:24:06.748" v="459" actId="20577"/>
          <ac:graphicFrameMkLst>
            <pc:docMk/>
            <pc:sldMk cId="857967844" sldId="369"/>
            <ac:graphicFrameMk id="6" creationId="{75C93B2A-89A2-4EBF-A5BA-820D9BC4F985}"/>
          </ac:graphicFrameMkLst>
        </pc:graphicFrameChg>
      </pc:sldChg>
      <pc:sldChg chg="addSp delSp modSp add">
        <pc:chgData name="Kelly Pierpoint" userId="3abd6744-e963-43b0-896c-084c3015026c" providerId="ADAL" clId="{970F0D8B-0FCA-47E0-820F-93F101280093}" dt="2019-06-11T11:20:51.052" v="358" actId="1076"/>
        <pc:sldMkLst>
          <pc:docMk/>
          <pc:sldMk cId="668638311" sldId="370"/>
        </pc:sldMkLst>
        <pc:spChg chg="add del mod">
          <ac:chgData name="Kelly Pierpoint" userId="3abd6744-e963-43b0-896c-084c3015026c" providerId="ADAL" clId="{970F0D8B-0FCA-47E0-820F-93F101280093}" dt="2019-06-11T11:20:51.052" v="358" actId="1076"/>
          <ac:spMkLst>
            <pc:docMk/>
            <pc:sldMk cId="668638311" sldId="370"/>
            <ac:spMk id="9" creationId="{CC8C0A8F-E217-4540-85E1-0034CB21B2A8}"/>
          </ac:spMkLst>
        </pc:spChg>
        <pc:spChg chg="add mod">
          <ac:chgData name="Kelly Pierpoint" userId="3abd6744-e963-43b0-896c-084c3015026c" providerId="ADAL" clId="{970F0D8B-0FCA-47E0-820F-93F101280093}" dt="2019-06-11T11:20:51.052" v="358" actId="1076"/>
          <ac:spMkLst>
            <pc:docMk/>
            <pc:sldMk cId="668638311" sldId="370"/>
            <ac:spMk id="10" creationId="{62D24670-7496-4885-95BF-F5EFB1730A05}"/>
          </ac:spMkLst>
        </pc:spChg>
        <pc:spChg chg="add mod">
          <ac:chgData name="Kelly Pierpoint" userId="3abd6744-e963-43b0-896c-084c3015026c" providerId="ADAL" clId="{970F0D8B-0FCA-47E0-820F-93F101280093}" dt="2019-06-11T11:20:51.052" v="358" actId="1076"/>
          <ac:spMkLst>
            <pc:docMk/>
            <pc:sldMk cId="668638311" sldId="370"/>
            <ac:spMk id="11" creationId="{03CA7DD9-FF22-407C-9097-E57508F1032B}"/>
          </ac:spMkLst>
        </pc:spChg>
        <pc:spChg chg="add mod">
          <ac:chgData name="Kelly Pierpoint" userId="3abd6744-e963-43b0-896c-084c3015026c" providerId="ADAL" clId="{970F0D8B-0FCA-47E0-820F-93F101280093}" dt="2019-06-11T11:20:51.052" v="358" actId="1076"/>
          <ac:spMkLst>
            <pc:docMk/>
            <pc:sldMk cId="668638311" sldId="370"/>
            <ac:spMk id="12" creationId="{56CDB98F-B219-4819-BA97-1DD6FC9025D5}"/>
          </ac:spMkLst>
        </pc:spChg>
        <pc:spChg chg="add mod">
          <ac:chgData name="Kelly Pierpoint" userId="3abd6744-e963-43b0-896c-084c3015026c" providerId="ADAL" clId="{970F0D8B-0FCA-47E0-820F-93F101280093}" dt="2019-06-11T11:20:51.052" v="358" actId="1076"/>
          <ac:spMkLst>
            <pc:docMk/>
            <pc:sldMk cId="668638311" sldId="370"/>
            <ac:spMk id="13" creationId="{0C5FC7ED-7214-4A13-89A1-04DA32F46D96}"/>
          </ac:spMkLst>
        </pc:spChg>
        <pc:spChg chg="add mod">
          <ac:chgData name="Kelly Pierpoint" userId="3abd6744-e963-43b0-896c-084c3015026c" providerId="ADAL" clId="{970F0D8B-0FCA-47E0-820F-93F101280093}" dt="2019-06-11T11:20:51.052" v="358" actId="1076"/>
          <ac:spMkLst>
            <pc:docMk/>
            <pc:sldMk cId="668638311" sldId="370"/>
            <ac:spMk id="14" creationId="{CD68BD14-770D-4DF9-B71D-93481C45A577}"/>
          </ac:spMkLst>
        </pc:spChg>
        <pc:spChg chg="add mod">
          <ac:chgData name="Kelly Pierpoint" userId="3abd6744-e963-43b0-896c-084c3015026c" providerId="ADAL" clId="{970F0D8B-0FCA-47E0-820F-93F101280093}" dt="2019-06-11T11:20:51.052" v="358" actId="1076"/>
          <ac:spMkLst>
            <pc:docMk/>
            <pc:sldMk cId="668638311" sldId="370"/>
            <ac:spMk id="15" creationId="{60064EB8-499A-4306-B689-FD47F55BFBC1}"/>
          </ac:spMkLst>
        </pc:spChg>
        <pc:spChg chg="add mod">
          <ac:chgData name="Kelly Pierpoint" userId="3abd6744-e963-43b0-896c-084c3015026c" providerId="ADAL" clId="{970F0D8B-0FCA-47E0-820F-93F101280093}" dt="2019-06-11T11:20:51.052" v="358" actId="1076"/>
          <ac:spMkLst>
            <pc:docMk/>
            <pc:sldMk cId="668638311" sldId="370"/>
            <ac:spMk id="16" creationId="{09D60DFB-4A05-492A-AD09-ECB3C617FA89}"/>
          </ac:spMkLst>
        </pc:spChg>
        <pc:spChg chg="add mod">
          <ac:chgData name="Kelly Pierpoint" userId="3abd6744-e963-43b0-896c-084c3015026c" providerId="ADAL" clId="{970F0D8B-0FCA-47E0-820F-93F101280093}" dt="2019-06-11T11:20:51.052" v="358" actId="1076"/>
          <ac:spMkLst>
            <pc:docMk/>
            <pc:sldMk cId="668638311" sldId="370"/>
            <ac:spMk id="17" creationId="{B8D08F4B-FA90-4F97-96B8-8539A68C12AE}"/>
          </ac:spMkLst>
        </pc:spChg>
        <pc:spChg chg="mod">
          <ac:chgData name="Kelly Pierpoint" userId="3abd6744-e963-43b0-896c-084c3015026c" providerId="ADAL" clId="{970F0D8B-0FCA-47E0-820F-93F101280093}" dt="2019-06-11T11:20:39.114" v="354" actId="20577"/>
          <ac:spMkLst>
            <pc:docMk/>
            <pc:sldMk cId="668638311" sldId="370"/>
            <ac:spMk id="19" creationId="{5252A847-DE45-4FA3-A1F8-EEBEB845FF8E}"/>
          </ac:spMkLst>
        </pc:spChg>
        <pc:spChg chg="add mod">
          <ac:chgData name="Kelly Pierpoint" userId="3abd6744-e963-43b0-896c-084c3015026c" providerId="ADAL" clId="{970F0D8B-0FCA-47E0-820F-93F101280093}" dt="2019-06-11T11:20:51.052" v="358" actId="1076"/>
          <ac:spMkLst>
            <pc:docMk/>
            <pc:sldMk cId="668638311" sldId="370"/>
            <ac:spMk id="20" creationId="{A280F656-7386-4DC1-B799-278DFEDD5AA9}"/>
          </ac:spMkLst>
        </pc:spChg>
        <pc:spChg chg="add mod">
          <ac:chgData name="Kelly Pierpoint" userId="3abd6744-e963-43b0-896c-084c3015026c" providerId="ADAL" clId="{970F0D8B-0FCA-47E0-820F-93F101280093}" dt="2019-06-11T11:20:51.052" v="358" actId="1076"/>
          <ac:spMkLst>
            <pc:docMk/>
            <pc:sldMk cId="668638311" sldId="370"/>
            <ac:spMk id="21" creationId="{7E83A93E-A3D8-43E6-A120-A462079B7072}"/>
          </ac:spMkLst>
        </pc:spChg>
        <pc:spChg chg="add mod">
          <ac:chgData name="Kelly Pierpoint" userId="3abd6744-e963-43b0-896c-084c3015026c" providerId="ADAL" clId="{970F0D8B-0FCA-47E0-820F-93F101280093}" dt="2019-06-11T11:20:51.052" v="358" actId="1076"/>
          <ac:spMkLst>
            <pc:docMk/>
            <pc:sldMk cId="668638311" sldId="370"/>
            <ac:spMk id="22" creationId="{86C64BAE-2D71-4026-8E62-B782B0D0FB4C}"/>
          </ac:spMkLst>
        </pc:spChg>
        <pc:spChg chg="add mod">
          <ac:chgData name="Kelly Pierpoint" userId="3abd6744-e963-43b0-896c-084c3015026c" providerId="ADAL" clId="{970F0D8B-0FCA-47E0-820F-93F101280093}" dt="2019-06-11T11:20:51.052" v="358" actId="1076"/>
          <ac:spMkLst>
            <pc:docMk/>
            <pc:sldMk cId="668638311" sldId="370"/>
            <ac:spMk id="23" creationId="{015788C5-51FD-4E3B-9619-6C3C5C45AA10}"/>
          </ac:spMkLst>
        </pc:spChg>
        <pc:graphicFrameChg chg="add mod modGraphic">
          <ac:chgData name="Kelly Pierpoint" userId="3abd6744-e963-43b0-896c-084c3015026c" providerId="ADAL" clId="{970F0D8B-0FCA-47E0-820F-93F101280093}" dt="2019-06-11T11:20:42.625" v="355" actId="14100"/>
          <ac:graphicFrameMkLst>
            <pc:docMk/>
            <pc:sldMk cId="668638311" sldId="370"/>
            <ac:graphicFrameMk id="6" creationId="{931EC746-3D58-41BC-9088-29609C4E827C}"/>
          </ac:graphicFrameMkLst>
        </pc:graphicFrameChg>
      </pc:sldChg>
      <pc:sldChg chg="modSp add">
        <pc:chgData name="Kelly Pierpoint" userId="3abd6744-e963-43b0-896c-084c3015026c" providerId="ADAL" clId="{970F0D8B-0FCA-47E0-820F-93F101280093}" dt="2019-06-11T11:18:22.028" v="263" actId="207"/>
        <pc:sldMkLst>
          <pc:docMk/>
          <pc:sldMk cId="2420243855" sldId="371"/>
        </pc:sldMkLst>
        <pc:spChg chg="mod">
          <ac:chgData name="Kelly Pierpoint" userId="3abd6744-e963-43b0-896c-084c3015026c" providerId="ADAL" clId="{970F0D8B-0FCA-47E0-820F-93F101280093}" dt="2019-06-11T11:18:22.028" v="263" actId="207"/>
          <ac:spMkLst>
            <pc:docMk/>
            <pc:sldMk cId="2420243855" sldId="371"/>
            <ac:spMk id="19" creationId="{5252A847-DE45-4FA3-A1F8-EEBEB845FF8E}"/>
          </ac:spMkLst>
        </pc:spChg>
      </pc:sldChg>
      <pc:sldChg chg="modSp add">
        <pc:chgData name="Kelly Pierpoint" userId="3abd6744-e963-43b0-896c-084c3015026c" providerId="ADAL" clId="{970F0D8B-0FCA-47E0-820F-93F101280093}" dt="2019-06-11T11:22:03.743" v="384" actId="207"/>
        <pc:sldMkLst>
          <pc:docMk/>
          <pc:sldMk cId="3437498290" sldId="372"/>
        </pc:sldMkLst>
        <pc:spChg chg="mod">
          <ac:chgData name="Kelly Pierpoint" userId="3abd6744-e963-43b0-896c-084c3015026c" providerId="ADAL" clId="{970F0D8B-0FCA-47E0-820F-93F101280093}" dt="2019-06-11T11:22:03.743" v="384" actId="207"/>
          <ac:spMkLst>
            <pc:docMk/>
            <pc:sldMk cId="3437498290" sldId="372"/>
            <ac:spMk id="19" creationId="{5252A847-DE45-4FA3-A1F8-EEBEB845FF8E}"/>
          </ac:spMkLst>
        </pc:spChg>
      </pc:sldChg>
      <pc:sldChg chg="addSp modSp add">
        <pc:chgData name="Kelly Pierpoint" userId="3abd6744-e963-43b0-896c-084c3015026c" providerId="ADAL" clId="{970F0D8B-0FCA-47E0-820F-93F101280093}" dt="2019-06-11T11:25:11.918" v="492" actId="207"/>
        <pc:sldMkLst>
          <pc:docMk/>
          <pc:sldMk cId="3837614739" sldId="373"/>
        </pc:sldMkLst>
        <pc:spChg chg="add mod">
          <ac:chgData name="Kelly Pierpoint" userId="3abd6744-e963-43b0-896c-084c3015026c" providerId="ADAL" clId="{970F0D8B-0FCA-47E0-820F-93F101280093}" dt="2019-06-11T11:25:05.281" v="486" actId="208"/>
          <ac:spMkLst>
            <pc:docMk/>
            <pc:sldMk cId="3837614739" sldId="373"/>
            <ac:spMk id="23" creationId="{06DB2E5E-6E4D-4B37-AE09-5700E4E9D923}"/>
          </ac:spMkLst>
        </pc:spChg>
        <pc:spChg chg="add mod">
          <ac:chgData name="Kelly Pierpoint" userId="3abd6744-e963-43b0-896c-084c3015026c" providerId="ADAL" clId="{970F0D8B-0FCA-47E0-820F-93F101280093}" dt="2019-06-11T11:25:05.281" v="486" actId="208"/>
          <ac:spMkLst>
            <pc:docMk/>
            <pc:sldMk cId="3837614739" sldId="373"/>
            <ac:spMk id="24" creationId="{1B551681-BDC2-4749-9AC1-D1A9FEDC09D5}"/>
          </ac:spMkLst>
        </pc:spChg>
        <pc:spChg chg="add mod">
          <ac:chgData name="Kelly Pierpoint" userId="3abd6744-e963-43b0-896c-084c3015026c" providerId="ADAL" clId="{970F0D8B-0FCA-47E0-820F-93F101280093}" dt="2019-06-11T11:25:11.918" v="492" actId="207"/>
          <ac:spMkLst>
            <pc:docMk/>
            <pc:sldMk cId="3837614739" sldId="373"/>
            <ac:spMk id="25" creationId="{E347E4C4-8011-4A4B-8586-7AF8725050C5}"/>
          </ac:spMkLst>
        </pc:spChg>
        <pc:spChg chg="add mod">
          <ac:chgData name="Kelly Pierpoint" userId="3abd6744-e963-43b0-896c-084c3015026c" providerId="ADAL" clId="{970F0D8B-0FCA-47E0-820F-93F101280093}" dt="2019-06-11T11:25:11.918" v="492" actId="207"/>
          <ac:spMkLst>
            <pc:docMk/>
            <pc:sldMk cId="3837614739" sldId="373"/>
            <ac:spMk id="26" creationId="{9ED87425-2303-4836-B511-EF723BAF0870}"/>
          </ac:spMkLst>
        </pc:spChg>
      </pc:sldChg>
      <pc:sldChg chg="modSp add">
        <pc:chgData name="Kelly Pierpoint" userId="3abd6744-e963-43b0-896c-084c3015026c" providerId="ADAL" clId="{970F0D8B-0FCA-47E0-820F-93F101280093}" dt="2019-06-11T11:28:18.549" v="618" actId="207"/>
        <pc:sldMkLst>
          <pc:docMk/>
          <pc:sldMk cId="90963853" sldId="374"/>
        </pc:sldMkLst>
        <pc:spChg chg="mod">
          <ac:chgData name="Kelly Pierpoint" userId="3abd6744-e963-43b0-896c-084c3015026c" providerId="ADAL" clId="{970F0D8B-0FCA-47E0-820F-93F101280093}" dt="2019-06-11T11:28:18.549" v="618" actId="207"/>
          <ac:spMkLst>
            <pc:docMk/>
            <pc:sldMk cId="90963853" sldId="374"/>
            <ac:spMk id="19" creationId="{5252A847-DE45-4FA3-A1F8-EEBEB845FF8E}"/>
          </ac:spMkLst>
        </pc:spChg>
      </pc:sldChg>
      <pc:sldChg chg="addSp delSp modSp add">
        <pc:chgData name="Kelly Pierpoint" userId="3abd6744-e963-43b0-896c-084c3015026c" providerId="ADAL" clId="{970F0D8B-0FCA-47E0-820F-93F101280093}" dt="2019-06-11T13:59:10.368" v="718" actId="478"/>
        <pc:sldMkLst>
          <pc:docMk/>
          <pc:sldMk cId="1578473140" sldId="376"/>
        </pc:sldMkLst>
        <pc:spChg chg="del">
          <ac:chgData name="Kelly Pierpoint" userId="3abd6744-e963-43b0-896c-084c3015026c" providerId="ADAL" clId="{970F0D8B-0FCA-47E0-820F-93F101280093}" dt="2019-06-11T13:59:09.413" v="717" actId="478"/>
          <ac:spMkLst>
            <pc:docMk/>
            <pc:sldMk cId="1578473140" sldId="376"/>
            <ac:spMk id="36" creationId="{3C7312B9-DFA8-4F68-B942-AB9A058FC6ED}"/>
          </ac:spMkLst>
        </pc:spChg>
        <pc:spChg chg="del">
          <ac:chgData name="Kelly Pierpoint" userId="3abd6744-e963-43b0-896c-084c3015026c" providerId="ADAL" clId="{970F0D8B-0FCA-47E0-820F-93F101280093}" dt="2019-06-11T13:59:10.368" v="718" actId="478"/>
          <ac:spMkLst>
            <pc:docMk/>
            <pc:sldMk cId="1578473140" sldId="376"/>
            <ac:spMk id="37" creationId="{A6EF3885-64C0-4E6F-BA9C-2027AE86DED5}"/>
          </ac:spMkLst>
        </pc:spChg>
        <pc:spChg chg="add mod">
          <ac:chgData name="Kelly Pierpoint" userId="3abd6744-e963-43b0-896c-084c3015026c" providerId="ADAL" clId="{970F0D8B-0FCA-47E0-820F-93F101280093}" dt="2019-06-11T13:57:47.900" v="670" actId="1076"/>
          <ac:spMkLst>
            <pc:docMk/>
            <pc:sldMk cId="1578473140" sldId="376"/>
            <ac:spMk id="40" creationId="{B8EAEF8B-5062-4B4F-B9F7-81D60273FCD9}"/>
          </ac:spMkLst>
        </pc:spChg>
        <pc:spChg chg="add mod">
          <ac:chgData name="Kelly Pierpoint" userId="3abd6744-e963-43b0-896c-084c3015026c" providerId="ADAL" clId="{970F0D8B-0FCA-47E0-820F-93F101280093}" dt="2019-06-11T13:58:25.491" v="692" actId="1076"/>
          <ac:spMkLst>
            <pc:docMk/>
            <pc:sldMk cId="1578473140" sldId="376"/>
            <ac:spMk id="43" creationId="{739A0F24-455E-455B-AFF5-2717897E1CDD}"/>
          </ac:spMkLst>
        </pc:spChg>
        <pc:spChg chg="add mod">
          <ac:chgData name="Kelly Pierpoint" userId="3abd6744-e963-43b0-896c-084c3015026c" providerId="ADAL" clId="{970F0D8B-0FCA-47E0-820F-93F101280093}" dt="2019-06-11T13:57:52.364" v="672" actId="1076"/>
          <ac:spMkLst>
            <pc:docMk/>
            <pc:sldMk cId="1578473140" sldId="376"/>
            <ac:spMk id="44" creationId="{60BFF24B-7789-404A-9FD8-077B632829E0}"/>
          </ac:spMkLst>
        </pc:spChg>
        <pc:spChg chg="add mod">
          <ac:chgData name="Kelly Pierpoint" userId="3abd6744-e963-43b0-896c-084c3015026c" providerId="ADAL" clId="{970F0D8B-0FCA-47E0-820F-93F101280093}" dt="2019-06-11T13:57:53.826" v="674" actId="1076"/>
          <ac:spMkLst>
            <pc:docMk/>
            <pc:sldMk cId="1578473140" sldId="376"/>
            <ac:spMk id="45" creationId="{A4790634-DFE0-4FCA-8DE0-2902A87C46E2}"/>
          </ac:spMkLst>
        </pc:spChg>
        <pc:spChg chg="add mod">
          <ac:chgData name="Kelly Pierpoint" userId="3abd6744-e963-43b0-896c-084c3015026c" providerId="ADAL" clId="{970F0D8B-0FCA-47E0-820F-93F101280093}" dt="2019-06-11T13:57:55.238" v="676" actId="1076"/>
          <ac:spMkLst>
            <pc:docMk/>
            <pc:sldMk cId="1578473140" sldId="376"/>
            <ac:spMk id="46" creationId="{26CA3A1B-CEC4-48DB-A359-E2ED4931F785}"/>
          </ac:spMkLst>
        </pc:spChg>
        <pc:spChg chg="add mod">
          <ac:chgData name="Kelly Pierpoint" userId="3abd6744-e963-43b0-896c-084c3015026c" providerId="ADAL" clId="{970F0D8B-0FCA-47E0-820F-93F101280093}" dt="2019-06-11T13:57:56.823" v="678" actId="1076"/>
          <ac:spMkLst>
            <pc:docMk/>
            <pc:sldMk cId="1578473140" sldId="376"/>
            <ac:spMk id="47" creationId="{D6AB74B8-B6DC-4269-98C5-47DAA3399C7E}"/>
          </ac:spMkLst>
        </pc:spChg>
        <pc:spChg chg="add mod">
          <ac:chgData name="Kelly Pierpoint" userId="3abd6744-e963-43b0-896c-084c3015026c" providerId="ADAL" clId="{970F0D8B-0FCA-47E0-820F-93F101280093}" dt="2019-06-11T13:57:59.915" v="682" actId="1076"/>
          <ac:spMkLst>
            <pc:docMk/>
            <pc:sldMk cId="1578473140" sldId="376"/>
            <ac:spMk id="48" creationId="{2DFFA17E-F55D-4B60-A18D-330281F51A4F}"/>
          </ac:spMkLst>
        </pc:spChg>
        <pc:spChg chg="add mod">
          <ac:chgData name="Kelly Pierpoint" userId="3abd6744-e963-43b0-896c-084c3015026c" providerId="ADAL" clId="{970F0D8B-0FCA-47E0-820F-93F101280093}" dt="2019-06-11T13:58:58.725" v="715" actId="1076"/>
          <ac:spMkLst>
            <pc:docMk/>
            <pc:sldMk cId="1578473140" sldId="376"/>
            <ac:spMk id="53" creationId="{7D5E5C54-7973-4DC4-B0F2-D540EEF088DB}"/>
          </ac:spMkLst>
        </pc:spChg>
        <pc:spChg chg="add mod">
          <ac:chgData name="Kelly Pierpoint" userId="3abd6744-e963-43b0-896c-084c3015026c" providerId="ADAL" clId="{970F0D8B-0FCA-47E0-820F-93F101280093}" dt="2019-06-11T13:58:58.725" v="715" actId="1076"/>
          <ac:spMkLst>
            <pc:docMk/>
            <pc:sldMk cId="1578473140" sldId="376"/>
            <ac:spMk id="54" creationId="{2CFB959B-BCEB-4675-AFB0-4671A876F747}"/>
          </ac:spMkLst>
        </pc:spChg>
        <pc:spChg chg="add mod">
          <ac:chgData name="Kelly Pierpoint" userId="3abd6744-e963-43b0-896c-084c3015026c" providerId="ADAL" clId="{970F0D8B-0FCA-47E0-820F-93F101280093}" dt="2019-06-11T13:58:58.725" v="715" actId="1076"/>
          <ac:spMkLst>
            <pc:docMk/>
            <pc:sldMk cId="1578473140" sldId="376"/>
            <ac:spMk id="55" creationId="{0C7ED732-7928-438D-A9F8-6EBAC2D44224}"/>
          </ac:spMkLst>
        </pc:spChg>
        <pc:grpChg chg="del">
          <ac:chgData name="Kelly Pierpoint" userId="3abd6744-e963-43b0-896c-084c3015026c" providerId="ADAL" clId="{970F0D8B-0FCA-47E0-820F-93F101280093}" dt="2019-06-11T13:56:57.409" v="643" actId="478"/>
          <ac:grpSpMkLst>
            <pc:docMk/>
            <pc:sldMk cId="1578473140" sldId="376"/>
            <ac:grpSpMk id="15" creationId="{DF1BC754-1C39-4890-A48C-90B4B834C1AF}"/>
          </ac:grpSpMkLst>
        </pc:grpChg>
        <pc:grpChg chg="del">
          <ac:chgData name="Kelly Pierpoint" userId="3abd6744-e963-43b0-896c-084c3015026c" providerId="ADAL" clId="{970F0D8B-0FCA-47E0-820F-93F101280093}" dt="2019-06-11T13:56:57.409" v="643" actId="478"/>
          <ac:grpSpMkLst>
            <pc:docMk/>
            <pc:sldMk cId="1578473140" sldId="376"/>
            <ac:grpSpMk id="24" creationId="{6C8913DA-E930-4589-89B8-8D6EAAB98454}"/>
          </ac:grpSpMkLst>
        </pc:grpChg>
        <pc:grpChg chg="del">
          <ac:chgData name="Kelly Pierpoint" userId="3abd6744-e963-43b0-896c-084c3015026c" providerId="ADAL" clId="{970F0D8B-0FCA-47E0-820F-93F101280093}" dt="2019-06-11T13:56:57.409" v="643" actId="478"/>
          <ac:grpSpMkLst>
            <pc:docMk/>
            <pc:sldMk cId="1578473140" sldId="376"/>
            <ac:grpSpMk id="29" creationId="{3952CCDB-E187-4EC1-A2A3-DC3B679BF5FE}"/>
          </ac:grpSpMkLst>
        </pc:grpChg>
        <pc:graphicFrameChg chg="del">
          <ac:chgData name="Kelly Pierpoint" userId="3abd6744-e963-43b0-896c-084c3015026c" providerId="ADAL" clId="{970F0D8B-0FCA-47E0-820F-93F101280093}" dt="2019-06-11T13:56:55.919" v="642" actId="478"/>
          <ac:graphicFrameMkLst>
            <pc:docMk/>
            <pc:sldMk cId="1578473140" sldId="376"/>
            <ac:graphicFrameMk id="6" creationId="{BD9DC8E8-002C-44AF-9134-97ED15418FD6}"/>
          </ac:graphicFrameMkLst>
        </pc:graphicFrameChg>
        <pc:picChg chg="add del mod">
          <ac:chgData name="Kelly Pierpoint" userId="3abd6744-e963-43b0-896c-084c3015026c" providerId="ADAL" clId="{970F0D8B-0FCA-47E0-820F-93F101280093}" dt="2019-06-11T13:58:28.138" v="693" actId="478"/>
          <ac:picMkLst>
            <pc:docMk/>
            <pc:sldMk cId="1578473140" sldId="376"/>
            <ac:picMk id="38" creationId="{912B11EA-BA5D-4CF9-80BC-0547A473FB97}"/>
          </ac:picMkLst>
        </pc:picChg>
        <pc:picChg chg="add del mod">
          <ac:chgData name="Kelly Pierpoint" userId="3abd6744-e963-43b0-896c-084c3015026c" providerId="ADAL" clId="{970F0D8B-0FCA-47E0-820F-93F101280093}" dt="2019-06-11T13:58:29.143" v="694" actId="478"/>
          <ac:picMkLst>
            <pc:docMk/>
            <pc:sldMk cId="1578473140" sldId="376"/>
            <ac:picMk id="39" creationId="{9E765BCC-C384-4C77-B9F4-4BF671C1CBC0}"/>
          </ac:picMkLst>
        </pc:picChg>
        <pc:picChg chg="add mod">
          <ac:chgData name="Kelly Pierpoint" userId="3abd6744-e963-43b0-896c-084c3015026c" providerId="ADAL" clId="{970F0D8B-0FCA-47E0-820F-93F101280093}" dt="2019-06-11T13:58:19.651" v="689" actId="465"/>
          <ac:picMkLst>
            <pc:docMk/>
            <pc:sldMk cId="1578473140" sldId="376"/>
            <ac:picMk id="41" creationId="{8ACEB319-A99C-4290-A57D-4074BBB836DD}"/>
          </ac:picMkLst>
        </pc:picChg>
        <pc:picChg chg="add mod">
          <ac:chgData name="Kelly Pierpoint" userId="3abd6744-e963-43b0-896c-084c3015026c" providerId="ADAL" clId="{970F0D8B-0FCA-47E0-820F-93F101280093}" dt="2019-06-11T13:58:37.132" v="701" actId="1076"/>
          <ac:picMkLst>
            <pc:docMk/>
            <pc:sldMk cId="1578473140" sldId="376"/>
            <ac:picMk id="42" creationId="{1F02FAB4-4F74-442E-9522-AB4B350FA6C2}"/>
          </ac:picMkLst>
        </pc:picChg>
        <pc:picChg chg="add mod">
          <ac:chgData name="Kelly Pierpoint" userId="3abd6744-e963-43b0-896c-084c3015026c" providerId="ADAL" clId="{970F0D8B-0FCA-47E0-820F-93F101280093}" dt="2019-06-11T13:58:19.651" v="689" actId="465"/>
          <ac:picMkLst>
            <pc:docMk/>
            <pc:sldMk cId="1578473140" sldId="376"/>
            <ac:picMk id="49" creationId="{7E353AE2-F3D1-4091-9F6A-D657442A2923}"/>
          </ac:picMkLst>
        </pc:picChg>
        <pc:picChg chg="add mod">
          <ac:chgData name="Kelly Pierpoint" userId="3abd6744-e963-43b0-896c-084c3015026c" providerId="ADAL" clId="{970F0D8B-0FCA-47E0-820F-93F101280093}" dt="2019-06-11T13:58:19.651" v="689" actId="465"/>
          <ac:picMkLst>
            <pc:docMk/>
            <pc:sldMk cId="1578473140" sldId="376"/>
            <ac:picMk id="50" creationId="{CBCE4BB1-9E31-4C0F-A3B3-9AE92721B151}"/>
          </ac:picMkLst>
        </pc:picChg>
        <pc:picChg chg="add del mod">
          <ac:chgData name="Kelly Pierpoint" userId="3abd6744-e963-43b0-896c-084c3015026c" providerId="ADAL" clId="{970F0D8B-0FCA-47E0-820F-93F101280093}" dt="2019-06-11T13:58:36.197" v="700" actId="478"/>
          <ac:picMkLst>
            <pc:docMk/>
            <pc:sldMk cId="1578473140" sldId="376"/>
            <ac:picMk id="51" creationId="{2513AEFF-574A-42BA-9E95-5B21DF6C5D35}"/>
          </ac:picMkLst>
        </pc:picChg>
        <pc:picChg chg="add del">
          <ac:chgData name="Kelly Pierpoint" userId="3abd6744-e963-43b0-896c-084c3015026c" providerId="ADAL" clId="{970F0D8B-0FCA-47E0-820F-93F101280093}" dt="2019-06-11T13:58:35.593" v="699" actId="478"/>
          <ac:picMkLst>
            <pc:docMk/>
            <pc:sldMk cId="1578473140" sldId="376"/>
            <ac:picMk id="52" creationId="{A8402C89-D760-4117-8BB6-87EFAE499B08}"/>
          </ac:picMkLst>
        </pc:picChg>
      </pc:sldChg>
      <pc:sldChg chg="addSp delSp modSp add">
        <pc:chgData name="Kelly Pierpoint" userId="3abd6744-e963-43b0-896c-084c3015026c" providerId="ADAL" clId="{970F0D8B-0FCA-47E0-820F-93F101280093}" dt="2019-06-11T14:05:50.896" v="1115" actId="207"/>
        <pc:sldMkLst>
          <pc:docMk/>
          <pc:sldMk cId="3001667047" sldId="377"/>
        </pc:sldMkLst>
        <pc:spChg chg="add mod">
          <ac:chgData name="Kelly Pierpoint" userId="3abd6744-e963-43b0-896c-084c3015026c" providerId="ADAL" clId="{970F0D8B-0FCA-47E0-820F-93F101280093}" dt="2019-06-11T14:05:50.896" v="1115" actId="207"/>
          <ac:spMkLst>
            <pc:docMk/>
            <pc:sldMk cId="3001667047" sldId="377"/>
            <ac:spMk id="28" creationId="{5EFEABC5-EAF8-4C3C-8756-3CE23A7444DF}"/>
          </ac:spMkLst>
        </pc:spChg>
        <pc:spChg chg="add mod">
          <ac:chgData name="Kelly Pierpoint" userId="3abd6744-e963-43b0-896c-084c3015026c" providerId="ADAL" clId="{970F0D8B-0FCA-47E0-820F-93F101280093}" dt="2019-06-11T14:05:36.507" v="1096" actId="207"/>
          <ac:spMkLst>
            <pc:docMk/>
            <pc:sldMk cId="3001667047" sldId="377"/>
            <ac:spMk id="29" creationId="{4EED3565-E2F8-41A0-A97D-06378C59D9EB}"/>
          </ac:spMkLst>
        </pc:spChg>
        <pc:spChg chg="del mod">
          <ac:chgData name="Kelly Pierpoint" userId="3abd6744-e963-43b0-896c-084c3015026c" providerId="ADAL" clId="{970F0D8B-0FCA-47E0-820F-93F101280093}" dt="2019-06-11T14:05:28.322" v="1083" actId="478"/>
          <ac:spMkLst>
            <pc:docMk/>
            <pc:sldMk cId="3001667047" sldId="377"/>
            <ac:spMk id="36" creationId="{3C7312B9-DFA8-4F68-B942-AB9A058FC6ED}"/>
          </ac:spMkLst>
        </pc:spChg>
        <pc:spChg chg="del mod">
          <ac:chgData name="Kelly Pierpoint" userId="3abd6744-e963-43b0-896c-084c3015026c" providerId="ADAL" clId="{970F0D8B-0FCA-47E0-820F-93F101280093}" dt="2019-06-11T14:05:27.225" v="1082" actId="478"/>
          <ac:spMkLst>
            <pc:docMk/>
            <pc:sldMk cId="3001667047" sldId="377"/>
            <ac:spMk id="37" creationId="{A6EF3885-64C0-4E6F-BA9C-2027AE86DED5}"/>
          </ac:spMkLst>
        </pc:spChg>
      </pc:sldChg>
      <pc:sldChg chg="add">
        <pc:chgData name="Kelly Pierpoint" userId="3abd6744-e963-43b0-896c-084c3015026c" providerId="ADAL" clId="{970F0D8B-0FCA-47E0-820F-93F101280093}" dt="2019-06-11T14:00:33.094" v="745"/>
        <pc:sldMkLst>
          <pc:docMk/>
          <pc:sldMk cId="798147159" sldId="378"/>
        </pc:sldMkLst>
      </pc:sldChg>
      <pc:sldChg chg="addSp modSp add">
        <pc:chgData name="Kelly Pierpoint" userId="3abd6744-e963-43b0-896c-084c3015026c" providerId="ADAL" clId="{970F0D8B-0FCA-47E0-820F-93F101280093}" dt="2019-06-11T14:05:23.207" v="1081" actId="1036"/>
        <pc:sldMkLst>
          <pc:docMk/>
          <pc:sldMk cId="1471365692" sldId="379"/>
        </pc:sldMkLst>
        <pc:spChg chg="add mod">
          <ac:chgData name="Kelly Pierpoint" userId="3abd6744-e963-43b0-896c-084c3015026c" providerId="ADAL" clId="{970F0D8B-0FCA-47E0-820F-93F101280093}" dt="2019-06-11T14:04:42.133" v="1044" actId="1076"/>
          <ac:spMkLst>
            <pc:docMk/>
            <pc:sldMk cId="1471365692" sldId="379"/>
            <ac:spMk id="28" creationId="{9E38873F-872C-4C75-B1E2-C607D94F00CA}"/>
          </ac:spMkLst>
        </pc:spChg>
        <pc:spChg chg="mod">
          <ac:chgData name="Kelly Pierpoint" userId="3abd6744-e963-43b0-896c-084c3015026c" providerId="ADAL" clId="{970F0D8B-0FCA-47E0-820F-93F101280093}" dt="2019-06-11T14:05:14.159" v="1072" actId="1076"/>
          <ac:spMkLst>
            <pc:docMk/>
            <pc:sldMk cId="1471365692" sldId="379"/>
            <ac:spMk id="36" creationId="{3C7312B9-DFA8-4F68-B942-AB9A058FC6ED}"/>
          </ac:spMkLst>
        </pc:spChg>
        <pc:spChg chg="mod">
          <ac:chgData name="Kelly Pierpoint" userId="3abd6744-e963-43b0-896c-084c3015026c" providerId="ADAL" clId="{970F0D8B-0FCA-47E0-820F-93F101280093}" dt="2019-06-11T14:05:23.207" v="1081" actId="1036"/>
          <ac:spMkLst>
            <pc:docMk/>
            <pc:sldMk cId="1471365692" sldId="379"/>
            <ac:spMk id="37" creationId="{A6EF3885-64C0-4E6F-BA9C-2027AE86DED5}"/>
          </ac:spMkLst>
        </pc:spChg>
        <pc:picChg chg="add mod">
          <ac:chgData name="Kelly Pierpoint" userId="3abd6744-e963-43b0-896c-084c3015026c" providerId="ADAL" clId="{970F0D8B-0FCA-47E0-820F-93F101280093}" dt="2019-06-11T14:04:48.771" v="1046" actId="1076"/>
          <ac:picMkLst>
            <pc:docMk/>
            <pc:sldMk cId="1471365692" sldId="379"/>
            <ac:picMk id="29" creationId="{DBA2D242-09DC-48B6-981A-B27114520628}"/>
          </ac:picMkLst>
        </pc:picChg>
      </pc:sldChg>
      <pc:sldChg chg="modSp add">
        <pc:chgData name="Kelly Pierpoint" userId="3abd6744-e963-43b0-896c-084c3015026c" providerId="ADAL" clId="{970F0D8B-0FCA-47E0-820F-93F101280093}" dt="2019-06-11T14:06:26.987" v="1128" actId="207"/>
        <pc:sldMkLst>
          <pc:docMk/>
          <pc:sldMk cId="2197317433" sldId="380"/>
        </pc:sldMkLst>
        <pc:spChg chg="mod">
          <ac:chgData name="Kelly Pierpoint" userId="3abd6744-e963-43b0-896c-084c3015026c" providerId="ADAL" clId="{970F0D8B-0FCA-47E0-820F-93F101280093}" dt="2019-06-11T14:06:26.987" v="1128" actId="207"/>
          <ac:spMkLst>
            <pc:docMk/>
            <pc:sldMk cId="2197317433" sldId="380"/>
            <ac:spMk id="19" creationId="{5252A847-DE45-4FA3-A1F8-EEBEB845FF8E}"/>
          </ac:spMkLst>
        </pc:spChg>
      </pc:sldChg>
      <pc:sldChg chg="add">
        <pc:chgData name="Kelly Pierpoint" userId="3abd6744-e963-43b0-896c-084c3015026c" providerId="ADAL" clId="{970F0D8B-0FCA-47E0-820F-93F101280093}" dt="2019-06-11T14:07:49.900" v="1165"/>
        <pc:sldMkLst>
          <pc:docMk/>
          <pc:sldMk cId="3461114180" sldId="381"/>
        </pc:sldMkLst>
      </pc:sldChg>
    </pc:docChg>
  </pc:docChgLst>
  <pc:docChgLst>
    <pc:chgData name="Louise Pezzaioli" userId="360b41a0-b242-48d2-b707-f5fa57585d53" providerId="ADAL" clId="{26F992EB-FC93-4751-B7DF-A8F21B482A43}"/>
  </pc:docChgLst>
  <pc:docChgLst>
    <pc:chgData name="Kyle Tidswell-Brown" userId="3518c4a0-5c99-4880-b127-cb60ccf11a39" providerId="ADAL" clId="{62CB05C3-A040-4FEA-9C03-1E8F77489FE3}"/>
    <pc:docChg chg="undo custSel addSld delSld modSld">
      <pc:chgData name="Kyle Tidswell-Brown" userId="3518c4a0-5c99-4880-b127-cb60ccf11a39" providerId="ADAL" clId="{62CB05C3-A040-4FEA-9C03-1E8F77489FE3}" dt="2019-06-18T13:14:09.016" v="468" actId="20577"/>
      <pc:docMkLst>
        <pc:docMk/>
      </pc:docMkLst>
      <pc:sldChg chg="addSp modSp">
        <pc:chgData name="Kyle Tidswell-Brown" userId="3518c4a0-5c99-4880-b127-cb60ccf11a39" providerId="ADAL" clId="{62CB05C3-A040-4FEA-9C03-1E8F77489FE3}" dt="2019-06-18T11:08:53.156" v="18" actId="20577"/>
        <pc:sldMkLst>
          <pc:docMk/>
          <pc:sldMk cId="636014570" sldId="314"/>
        </pc:sldMkLst>
        <pc:spChg chg="mod">
          <ac:chgData name="Kyle Tidswell-Brown" userId="3518c4a0-5c99-4880-b127-cb60ccf11a39" providerId="ADAL" clId="{62CB05C3-A040-4FEA-9C03-1E8F77489FE3}" dt="2019-06-18T11:08:53.156" v="18" actId="20577"/>
          <ac:spMkLst>
            <pc:docMk/>
            <pc:sldMk cId="636014570" sldId="314"/>
            <ac:spMk id="6" creationId="{14765914-4958-4D12-8EA9-82EBDFB31343}"/>
          </ac:spMkLst>
        </pc:spChg>
        <pc:grpChg chg="add mod">
          <ac:chgData name="Kyle Tidswell-Brown" userId="3518c4a0-5c99-4880-b127-cb60ccf11a39" providerId="ADAL" clId="{62CB05C3-A040-4FEA-9C03-1E8F77489FE3}" dt="2019-06-18T11:08:27.141" v="11" actId="1036"/>
          <ac:grpSpMkLst>
            <pc:docMk/>
            <pc:sldMk cId="636014570" sldId="314"/>
            <ac:grpSpMk id="2" creationId="{B916F599-FF2E-4825-96BD-194412E9CBB9}"/>
          </ac:grpSpMkLst>
        </pc:grpChg>
        <pc:picChg chg="mod">
          <ac:chgData name="Kyle Tidswell-Brown" userId="3518c4a0-5c99-4880-b127-cb60ccf11a39" providerId="ADAL" clId="{62CB05C3-A040-4FEA-9C03-1E8F77489FE3}" dt="2019-06-18T11:08:22.548" v="2" actId="164"/>
          <ac:picMkLst>
            <pc:docMk/>
            <pc:sldMk cId="636014570" sldId="314"/>
            <ac:picMk id="12" creationId="{DB1B45C3-5565-4881-9F5A-C430067F0F6E}"/>
          </ac:picMkLst>
        </pc:picChg>
      </pc:sldChg>
      <pc:sldChg chg="modSp">
        <pc:chgData name="Kyle Tidswell-Brown" userId="3518c4a0-5c99-4880-b127-cb60ccf11a39" providerId="ADAL" clId="{62CB05C3-A040-4FEA-9C03-1E8F77489FE3}" dt="2019-06-18T11:12:33.688" v="90" actId="1038"/>
        <pc:sldMkLst>
          <pc:docMk/>
          <pc:sldMk cId="1071900124" sldId="355"/>
        </pc:sldMkLst>
        <pc:spChg chg="mod">
          <ac:chgData name="Kyle Tidswell-Brown" userId="3518c4a0-5c99-4880-b127-cb60ccf11a39" providerId="ADAL" clId="{62CB05C3-A040-4FEA-9C03-1E8F77489FE3}" dt="2019-06-18T11:12:33.688" v="90" actId="1038"/>
          <ac:spMkLst>
            <pc:docMk/>
            <pc:sldMk cId="1071900124" sldId="355"/>
            <ac:spMk id="9" creationId="{6FD8C99F-B646-435D-9D92-3D6E21F8EFBE}"/>
          </ac:spMkLst>
        </pc:spChg>
        <pc:spChg chg="mod">
          <ac:chgData name="Kyle Tidswell-Brown" userId="3518c4a0-5c99-4880-b127-cb60ccf11a39" providerId="ADAL" clId="{62CB05C3-A040-4FEA-9C03-1E8F77489FE3}" dt="2019-06-18T11:12:33.688" v="90" actId="1038"/>
          <ac:spMkLst>
            <pc:docMk/>
            <pc:sldMk cId="1071900124" sldId="355"/>
            <ac:spMk id="10" creationId="{814679E6-907D-4AFE-835E-4C2B5BC22632}"/>
          </ac:spMkLst>
        </pc:spChg>
        <pc:spChg chg="mod">
          <ac:chgData name="Kyle Tidswell-Brown" userId="3518c4a0-5c99-4880-b127-cb60ccf11a39" providerId="ADAL" clId="{62CB05C3-A040-4FEA-9C03-1E8F77489FE3}" dt="2019-06-18T11:12:33.688" v="90" actId="1038"/>
          <ac:spMkLst>
            <pc:docMk/>
            <pc:sldMk cId="1071900124" sldId="355"/>
            <ac:spMk id="11" creationId="{3F7B4C7C-942C-4A57-9E25-29533B81E6C4}"/>
          </ac:spMkLst>
        </pc:spChg>
        <pc:spChg chg="mod">
          <ac:chgData name="Kyle Tidswell-Brown" userId="3518c4a0-5c99-4880-b127-cb60ccf11a39" providerId="ADAL" clId="{62CB05C3-A040-4FEA-9C03-1E8F77489FE3}" dt="2019-06-18T11:12:33.688" v="90" actId="1038"/>
          <ac:spMkLst>
            <pc:docMk/>
            <pc:sldMk cId="1071900124" sldId="355"/>
            <ac:spMk id="12" creationId="{3E7DF865-DDDF-4B9A-AD8D-EB3B8609FEFA}"/>
          </ac:spMkLst>
        </pc:spChg>
        <pc:spChg chg="mod">
          <ac:chgData name="Kyle Tidswell-Brown" userId="3518c4a0-5c99-4880-b127-cb60ccf11a39" providerId="ADAL" clId="{62CB05C3-A040-4FEA-9C03-1E8F77489FE3}" dt="2019-06-18T11:12:33.688" v="90" actId="1038"/>
          <ac:spMkLst>
            <pc:docMk/>
            <pc:sldMk cId="1071900124" sldId="355"/>
            <ac:spMk id="13" creationId="{74942DF3-5CF9-41FD-81B2-6F19B10C3BCE}"/>
          </ac:spMkLst>
        </pc:spChg>
        <pc:spChg chg="mod">
          <ac:chgData name="Kyle Tidswell-Brown" userId="3518c4a0-5c99-4880-b127-cb60ccf11a39" providerId="ADAL" clId="{62CB05C3-A040-4FEA-9C03-1E8F77489FE3}" dt="2019-06-18T11:12:33.688" v="90" actId="1038"/>
          <ac:spMkLst>
            <pc:docMk/>
            <pc:sldMk cId="1071900124" sldId="355"/>
            <ac:spMk id="14" creationId="{CD211BFD-A293-4468-A4AA-6047AA1AFBFF}"/>
          </ac:spMkLst>
        </pc:spChg>
        <pc:spChg chg="mod">
          <ac:chgData name="Kyle Tidswell-Brown" userId="3518c4a0-5c99-4880-b127-cb60ccf11a39" providerId="ADAL" clId="{62CB05C3-A040-4FEA-9C03-1E8F77489FE3}" dt="2019-06-18T11:11:24.121" v="81" actId="20577"/>
          <ac:spMkLst>
            <pc:docMk/>
            <pc:sldMk cId="1071900124" sldId="355"/>
            <ac:spMk id="19" creationId="{5252A847-DE45-4FA3-A1F8-EEBEB845FF8E}"/>
          </ac:spMkLst>
        </pc:spChg>
        <pc:graphicFrameChg chg="mod">
          <ac:chgData name="Kyle Tidswell-Brown" userId="3518c4a0-5c99-4880-b127-cb60ccf11a39" providerId="ADAL" clId="{62CB05C3-A040-4FEA-9C03-1E8F77489FE3}" dt="2019-06-18T11:12:29.814" v="85" actId="12788"/>
          <ac:graphicFrameMkLst>
            <pc:docMk/>
            <pc:sldMk cId="1071900124" sldId="355"/>
            <ac:graphicFrameMk id="6" creationId="{66673914-A269-4412-9EB8-99D243A76A46}"/>
          </ac:graphicFrameMkLst>
        </pc:graphicFrameChg>
      </pc:sldChg>
      <pc:sldChg chg="modSp">
        <pc:chgData name="Kyle Tidswell-Brown" userId="3518c4a0-5c99-4880-b127-cb60ccf11a39" providerId="ADAL" clId="{62CB05C3-A040-4FEA-9C03-1E8F77489FE3}" dt="2019-06-18T11:08:10.420" v="0" actId="20577"/>
        <pc:sldMkLst>
          <pc:docMk/>
          <pc:sldMk cId="90963853" sldId="374"/>
        </pc:sldMkLst>
        <pc:spChg chg="mod">
          <ac:chgData name="Kyle Tidswell-Brown" userId="3518c4a0-5c99-4880-b127-cb60ccf11a39" providerId="ADAL" clId="{62CB05C3-A040-4FEA-9C03-1E8F77489FE3}" dt="2019-06-18T11:08:10.420" v="0" actId="20577"/>
          <ac:spMkLst>
            <pc:docMk/>
            <pc:sldMk cId="90963853" sldId="374"/>
            <ac:spMk id="19" creationId="{5252A847-DE45-4FA3-A1F8-EEBEB845FF8E}"/>
          </ac:spMkLst>
        </pc:spChg>
      </pc:sldChg>
      <pc:sldChg chg="del">
        <pc:chgData name="Kyle Tidswell-Brown" userId="3518c4a0-5c99-4880-b127-cb60ccf11a39" providerId="ADAL" clId="{62CB05C3-A040-4FEA-9C03-1E8F77489FE3}" dt="2019-06-18T13:13:45.360" v="449" actId="2696"/>
        <pc:sldMkLst>
          <pc:docMk/>
          <pc:sldMk cId="1578473140" sldId="376"/>
        </pc:sldMkLst>
      </pc:sldChg>
      <pc:sldChg chg="del">
        <pc:chgData name="Kyle Tidswell-Brown" userId="3518c4a0-5c99-4880-b127-cb60ccf11a39" providerId="ADAL" clId="{62CB05C3-A040-4FEA-9C03-1E8F77489FE3}" dt="2019-06-18T13:13:43.637" v="448" actId="2696"/>
        <pc:sldMkLst>
          <pc:docMk/>
          <pc:sldMk cId="3001667047" sldId="377"/>
        </pc:sldMkLst>
      </pc:sldChg>
      <pc:sldChg chg="addSp delSp modSp">
        <pc:chgData name="Kyle Tidswell-Brown" userId="3518c4a0-5c99-4880-b127-cb60ccf11a39" providerId="ADAL" clId="{62CB05C3-A040-4FEA-9C03-1E8F77489FE3}" dt="2019-06-18T11:08:48.326" v="16" actId="20577"/>
        <pc:sldMkLst>
          <pc:docMk/>
          <pc:sldMk cId="798147159" sldId="378"/>
        </pc:sldMkLst>
        <pc:spChg chg="del">
          <ac:chgData name="Kyle Tidswell-Brown" userId="3518c4a0-5c99-4880-b127-cb60ccf11a39" providerId="ADAL" clId="{62CB05C3-A040-4FEA-9C03-1E8F77489FE3}" dt="2019-06-18T11:08:33.452" v="14" actId="478"/>
          <ac:spMkLst>
            <pc:docMk/>
            <pc:sldMk cId="798147159" sldId="378"/>
            <ac:spMk id="6" creationId="{14765914-4958-4D12-8EA9-82EBDFB31343}"/>
          </ac:spMkLst>
        </pc:spChg>
        <pc:spChg chg="mod">
          <ac:chgData name="Kyle Tidswell-Brown" userId="3518c4a0-5c99-4880-b127-cb60ccf11a39" providerId="ADAL" clId="{62CB05C3-A040-4FEA-9C03-1E8F77489FE3}" dt="2019-06-18T11:08:48.326" v="16" actId="20577"/>
          <ac:spMkLst>
            <pc:docMk/>
            <pc:sldMk cId="798147159" sldId="378"/>
            <ac:spMk id="11" creationId="{CA23D6CB-4629-44A5-97D0-21AE01E61454}"/>
          </ac:spMkLst>
        </pc:spChg>
        <pc:grpChg chg="add">
          <ac:chgData name="Kyle Tidswell-Brown" userId="3518c4a0-5c99-4880-b127-cb60ccf11a39" providerId="ADAL" clId="{62CB05C3-A040-4FEA-9C03-1E8F77489FE3}" dt="2019-06-18T11:08:33.848" v="15"/>
          <ac:grpSpMkLst>
            <pc:docMk/>
            <pc:sldMk cId="798147159" sldId="378"/>
            <ac:grpSpMk id="9" creationId="{81667BFB-FBA7-4378-AB1B-E08D3AF94E51}"/>
          </ac:grpSpMkLst>
        </pc:grpChg>
        <pc:picChg chg="del">
          <ac:chgData name="Kyle Tidswell-Brown" userId="3518c4a0-5c99-4880-b127-cb60ccf11a39" providerId="ADAL" clId="{62CB05C3-A040-4FEA-9C03-1E8F77489FE3}" dt="2019-06-18T11:08:33.452" v="14" actId="478"/>
          <ac:picMkLst>
            <pc:docMk/>
            <pc:sldMk cId="798147159" sldId="378"/>
            <ac:picMk id="10" creationId="{8443738E-169B-4191-B34A-FAEBB0AA95FF}"/>
          </ac:picMkLst>
        </pc:picChg>
      </pc:sldChg>
      <pc:sldChg chg="addSp delSp modSp">
        <pc:chgData name="Kyle Tidswell-Brown" userId="3518c4a0-5c99-4880-b127-cb60ccf11a39" providerId="ADAL" clId="{62CB05C3-A040-4FEA-9C03-1E8F77489FE3}" dt="2019-06-18T13:14:09.016" v="468" actId="20577"/>
        <pc:sldMkLst>
          <pc:docMk/>
          <pc:sldMk cId="1471365692" sldId="379"/>
        </pc:sldMkLst>
        <pc:spChg chg="add mod">
          <ac:chgData name="Kyle Tidswell-Brown" userId="3518c4a0-5c99-4880-b127-cb60ccf11a39" providerId="ADAL" clId="{62CB05C3-A040-4FEA-9C03-1E8F77489FE3}" dt="2019-06-18T13:12:03.149" v="187" actId="1076"/>
          <ac:spMkLst>
            <pc:docMk/>
            <pc:sldMk cId="1471365692" sldId="379"/>
            <ac:spMk id="2" creationId="{1679FA30-1706-4577-8177-2BE60FABE716}"/>
          </ac:spMkLst>
        </pc:spChg>
        <pc:spChg chg="mod">
          <ac:chgData name="Kyle Tidswell-Brown" userId="3518c4a0-5c99-4880-b127-cb60ccf11a39" providerId="ADAL" clId="{62CB05C3-A040-4FEA-9C03-1E8F77489FE3}" dt="2019-06-18T13:10:58.275" v="103" actId="20577"/>
          <ac:spMkLst>
            <pc:docMk/>
            <pc:sldMk cId="1471365692" sldId="379"/>
            <ac:spMk id="14" creationId="{B024CB75-0229-4719-9B3A-EBC11D991A60}"/>
          </ac:spMkLst>
        </pc:spChg>
        <pc:spChg chg="mod">
          <ac:chgData name="Kyle Tidswell-Brown" userId="3518c4a0-5c99-4880-b127-cb60ccf11a39" providerId="ADAL" clId="{62CB05C3-A040-4FEA-9C03-1E8F77489FE3}" dt="2019-06-18T13:14:09.016" v="468" actId="20577"/>
          <ac:spMkLst>
            <pc:docMk/>
            <pc:sldMk cId="1471365692" sldId="379"/>
            <ac:spMk id="19" creationId="{5252A847-DE45-4FA3-A1F8-EEBEB845FF8E}"/>
          </ac:spMkLst>
        </pc:spChg>
        <pc:spChg chg="mod">
          <ac:chgData name="Kyle Tidswell-Brown" userId="3518c4a0-5c99-4880-b127-cb60ccf11a39" providerId="ADAL" clId="{62CB05C3-A040-4FEA-9C03-1E8F77489FE3}" dt="2019-06-18T13:12:03.149" v="187" actId="1076"/>
          <ac:spMkLst>
            <pc:docMk/>
            <pc:sldMk cId="1471365692" sldId="379"/>
            <ac:spMk id="28" creationId="{9E38873F-872C-4C75-B1E2-C607D94F00CA}"/>
          </ac:spMkLst>
        </pc:spChg>
        <pc:spChg chg="add mod">
          <ac:chgData name="Kyle Tidswell-Brown" userId="3518c4a0-5c99-4880-b127-cb60ccf11a39" providerId="ADAL" clId="{62CB05C3-A040-4FEA-9C03-1E8F77489FE3}" dt="2019-06-18T13:12:07.083" v="188" actId="1076"/>
          <ac:spMkLst>
            <pc:docMk/>
            <pc:sldMk cId="1471365692" sldId="379"/>
            <ac:spMk id="31" creationId="{F85421C6-0100-4299-A568-FDB4AB7DC76F}"/>
          </ac:spMkLst>
        </pc:spChg>
        <pc:spChg chg="del">
          <ac:chgData name="Kyle Tidswell-Brown" userId="3518c4a0-5c99-4880-b127-cb60ccf11a39" providerId="ADAL" clId="{62CB05C3-A040-4FEA-9C03-1E8F77489FE3}" dt="2019-06-18T13:11:00.427" v="104" actId="478"/>
          <ac:spMkLst>
            <pc:docMk/>
            <pc:sldMk cId="1471365692" sldId="379"/>
            <ac:spMk id="36" creationId="{3C7312B9-DFA8-4F68-B942-AB9A058FC6ED}"/>
          </ac:spMkLst>
        </pc:spChg>
        <pc:spChg chg="del">
          <ac:chgData name="Kyle Tidswell-Brown" userId="3518c4a0-5c99-4880-b127-cb60ccf11a39" providerId="ADAL" clId="{62CB05C3-A040-4FEA-9C03-1E8F77489FE3}" dt="2019-06-18T13:11:01.883" v="105" actId="478"/>
          <ac:spMkLst>
            <pc:docMk/>
            <pc:sldMk cId="1471365692" sldId="379"/>
            <ac:spMk id="37" creationId="{A6EF3885-64C0-4E6F-BA9C-2027AE86DED5}"/>
          </ac:spMkLst>
        </pc:spChg>
        <pc:spChg chg="mod">
          <ac:chgData name="Kyle Tidswell-Brown" userId="3518c4a0-5c99-4880-b127-cb60ccf11a39" providerId="ADAL" clId="{62CB05C3-A040-4FEA-9C03-1E8F77489FE3}" dt="2019-06-18T13:12:03.149" v="187" actId="1076"/>
          <ac:spMkLst>
            <pc:docMk/>
            <pc:sldMk cId="1471365692" sldId="379"/>
            <ac:spMk id="40" creationId="{B8EAEF8B-5062-4B4F-B9F7-81D60273FCD9}"/>
          </ac:spMkLst>
        </pc:spChg>
        <pc:spChg chg="mod">
          <ac:chgData name="Kyle Tidswell-Brown" userId="3518c4a0-5c99-4880-b127-cb60ccf11a39" providerId="ADAL" clId="{62CB05C3-A040-4FEA-9C03-1E8F77489FE3}" dt="2019-06-18T13:12:03.149" v="187" actId="1076"/>
          <ac:spMkLst>
            <pc:docMk/>
            <pc:sldMk cId="1471365692" sldId="379"/>
            <ac:spMk id="43" creationId="{739A0F24-455E-455B-AFF5-2717897E1CDD}"/>
          </ac:spMkLst>
        </pc:spChg>
        <pc:spChg chg="mod">
          <ac:chgData name="Kyle Tidswell-Brown" userId="3518c4a0-5c99-4880-b127-cb60ccf11a39" providerId="ADAL" clId="{62CB05C3-A040-4FEA-9C03-1E8F77489FE3}" dt="2019-06-18T13:12:03.149" v="187" actId="1076"/>
          <ac:spMkLst>
            <pc:docMk/>
            <pc:sldMk cId="1471365692" sldId="379"/>
            <ac:spMk id="44" creationId="{60BFF24B-7789-404A-9FD8-077B632829E0}"/>
          </ac:spMkLst>
        </pc:spChg>
        <pc:spChg chg="mod">
          <ac:chgData name="Kyle Tidswell-Brown" userId="3518c4a0-5c99-4880-b127-cb60ccf11a39" providerId="ADAL" clId="{62CB05C3-A040-4FEA-9C03-1E8F77489FE3}" dt="2019-06-18T13:12:03.149" v="187" actId="1076"/>
          <ac:spMkLst>
            <pc:docMk/>
            <pc:sldMk cId="1471365692" sldId="379"/>
            <ac:spMk id="45" creationId="{A4790634-DFE0-4FCA-8DE0-2902A87C46E2}"/>
          </ac:spMkLst>
        </pc:spChg>
        <pc:spChg chg="mod">
          <ac:chgData name="Kyle Tidswell-Brown" userId="3518c4a0-5c99-4880-b127-cb60ccf11a39" providerId="ADAL" clId="{62CB05C3-A040-4FEA-9C03-1E8F77489FE3}" dt="2019-06-18T13:12:03.149" v="187" actId="1076"/>
          <ac:spMkLst>
            <pc:docMk/>
            <pc:sldMk cId="1471365692" sldId="379"/>
            <ac:spMk id="46" creationId="{26CA3A1B-CEC4-48DB-A359-E2ED4931F785}"/>
          </ac:spMkLst>
        </pc:spChg>
        <pc:spChg chg="mod">
          <ac:chgData name="Kyle Tidswell-Brown" userId="3518c4a0-5c99-4880-b127-cb60ccf11a39" providerId="ADAL" clId="{62CB05C3-A040-4FEA-9C03-1E8F77489FE3}" dt="2019-06-18T13:12:03.149" v="187" actId="1076"/>
          <ac:spMkLst>
            <pc:docMk/>
            <pc:sldMk cId="1471365692" sldId="379"/>
            <ac:spMk id="47" creationId="{D6AB74B8-B6DC-4269-98C5-47DAA3399C7E}"/>
          </ac:spMkLst>
        </pc:spChg>
        <pc:spChg chg="mod">
          <ac:chgData name="Kyle Tidswell-Brown" userId="3518c4a0-5c99-4880-b127-cb60ccf11a39" providerId="ADAL" clId="{62CB05C3-A040-4FEA-9C03-1E8F77489FE3}" dt="2019-06-18T13:12:03.149" v="187" actId="1076"/>
          <ac:spMkLst>
            <pc:docMk/>
            <pc:sldMk cId="1471365692" sldId="379"/>
            <ac:spMk id="48" creationId="{2DFFA17E-F55D-4B60-A18D-330281F51A4F}"/>
          </ac:spMkLst>
        </pc:spChg>
        <pc:spChg chg="mod">
          <ac:chgData name="Kyle Tidswell-Brown" userId="3518c4a0-5c99-4880-b127-cb60ccf11a39" providerId="ADAL" clId="{62CB05C3-A040-4FEA-9C03-1E8F77489FE3}" dt="2019-06-18T13:12:03.149" v="187" actId="1076"/>
          <ac:spMkLst>
            <pc:docMk/>
            <pc:sldMk cId="1471365692" sldId="379"/>
            <ac:spMk id="53" creationId="{7D5E5C54-7973-4DC4-B0F2-D540EEF088DB}"/>
          </ac:spMkLst>
        </pc:spChg>
        <pc:spChg chg="mod">
          <ac:chgData name="Kyle Tidswell-Brown" userId="3518c4a0-5c99-4880-b127-cb60ccf11a39" providerId="ADAL" clId="{62CB05C3-A040-4FEA-9C03-1E8F77489FE3}" dt="2019-06-18T13:12:03.149" v="187" actId="1076"/>
          <ac:spMkLst>
            <pc:docMk/>
            <pc:sldMk cId="1471365692" sldId="379"/>
            <ac:spMk id="54" creationId="{2CFB959B-BCEB-4675-AFB0-4671A876F747}"/>
          </ac:spMkLst>
        </pc:spChg>
        <pc:spChg chg="mod">
          <ac:chgData name="Kyle Tidswell-Brown" userId="3518c4a0-5c99-4880-b127-cb60ccf11a39" providerId="ADAL" clId="{62CB05C3-A040-4FEA-9C03-1E8F77489FE3}" dt="2019-06-18T13:12:03.149" v="187" actId="1076"/>
          <ac:spMkLst>
            <pc:docMk/>
            <pc:sldMk cId="1471365692" sldId="379"/>
            <ac:spMk id="55" creationId="{0C7ED732-7928-438D-A9F8-6EBAC2D44224}"/>
          </ac:spMkLst>
        </pc:spChg>
        <pc:grpChg chg="mod">
          <ac:chgData name="Kyle Tidswell-Brown" userId="3518c4a0-5c99-4880-b127-cb60ccf11a39" providerId="ADAL" clId="{62CB05C3-A040-4FEA-9C03-1E8F77489FE3}" dt="2019-06-18T13:12:07.083" v="188" actId="1076"/>
          <ac:grpSpMkLst>
            <pc:docMk/>
            <pc:sldMk cId="1471365692" sldId="379"/>
            <ac:grpSpMk id="9" creationId="{2D9A8728-04B6-4B44-8A91-44E428F889FE}"/>
          </ac:grpSpMkLst>
        </pc:grpChg>
        <pc:picChg chg="mod">
          <ac:chgData name="Kyle Tidswell-Brown" userId="3518c4a0-5c99-4880-b127-cb60ccf11a39" providerId="ADAL" clId="{62CB05C3-A040-4FEA-9C03-1E8F77489FE3}" dt="2019-06-18T13:12:03.149" v="187" actId="1076"/>
          <ac:picMkLst>
            <pc:docMk/>
            <pc:sldMk cId="1471365692" sldId="379"/>
            <ac:picMk id="29" creationId="{DBA2D242-09DC-48B6-981A-B27114520628}"/>
          </ac:picMkLst>
        </pc:picChg>
        <pc:picChg chg="mod">
          <ac:chgData name="Kyle Tidswell-Brown" userId="3518c4a0-5c99-4880-b127-cb60ccf11a39" providerId="ADAL" clId="{62CB05C3-A040-4FEA-9C03-1E8F77489FE3}" dt="2019-06-18T13:12:03.149" v="187" actId="1076"/>
          <ac:picMkLst>
            <pc:docMk/>
            <pc:sldMk cId="1471365692" sldId="379"/>
            <ac:picMk id="41" creationId="{8ACEB319-A99C-4290-A57D-4074BBB836DD}"/>
          </ac:picMkLst>
        </pc:picChg>
        <pc:picChg chg="mod">
          <ac:chgData name="Kyle Tidswell-Brown" userId="3518c4a0-5c99-4880-b127-cb60ccf11a39" providerId="ADAL" clId="{62CB05C3-A040-4FEA-9C03-1E8F77489FE3}" dt="2019-06-18T13:12:03.149" v="187" actId="1076"/>
          <ac:picMkLst>
            <pc:docMk/>
            <pc:sldMk cId="1471365692" sldId="379"/>
            <ac:picMk id="42" creationId="{1F02FAB4-4F74-442E-9522-AB4B350FA6C2}"/>
          </ac:picMkLst>
        </pc:picChg>
        <pc:picChg chg="mod">
          <ac:chgData name="Kyle Tidswell-Brown" userId="3518c4a0-5c99-4880-b127-cb60ccf11a39" providerId="ADAL" clId="{62CB05C3-A040-4FEA-9C03-1E8F77489FE3}" dt="2019-06-18T13:12:03.149" v="187" actId="1076"/>
          <ac:picMkLst>
            <pc:docMk/>
            <pc:sldMk cId="1471365692" sldId="379"/>
            <ac:picMk id="49" creationId="{7E353AE2-F3D1-4091-9F6A-D657442A2923}"/>
          </ac:picMkLst>
        </pc:picChg>
        <pc:picChg chg="mod">
          <ac:chgData name="Kyle Tidswell-Brown" userId="3518c4a0-5c99-4880-b127-cb60ccf11a39" providerId="ADAL" clId="{62CB05C3-A040-4FEA-9C03-1E8F77489FE3}" dt="2019-06-18T13:12:03.149" v="187" actId="1076"/>
          <ac:picMkLst>
            <pc:docMk/>
            <pc:sldMk cId="1471365692" sldId="379"/>
            <ac:picMk id="50" creationId="{CBCE4BB1-9E31-4C0F-A3B3-9AE92721B151}"/>
          </ac:picMkLst>
        </pc:picChg>
      </pc:sldChg>
      <pc:sldChg chg="addSp delSp modSp">
        <pc:chgData name="Kyle Tidswell-Brown" userId="3518c4a0-5c99-4880-b127-cb60ccf11a39" providerId="ADAL" clId="{62CB05C3-A040-4FEA-9C03-1E8F77489FE3}" dt="2019-06-18T11:08:50.995" v="17" actId="20577"/>
        <pc:sldMkLst>
          <pc:docMk/>
          <pc:sldMk cId="2197317433" sldId="380"/>
        </pc:sldMkLst>
        <pc:spChg chg="del">
          <ac:chgData name="Kyle Tidswell-Brown" userId="3518c4a0-5c99-4880-b127-cb60ccf11a39" providerId="ADAL" clId="{62CB05C3-A040-4FEA-9C03-1E8F77489FE3}" dt="2019-06-18T11:08:30.619" v="12" actId="478"/>
          <ac:spMkLst>
            <pc:docMk/>
            <pc:sldMk cId="2197317433" sldId="380"/>
            <ac:spMk id="6" creationId="{14765914-4958-4D12-8EA9-82EBDFB31343}"/>
          </ac:spMkLst>
        </pc:spChg>
        <pc:spChg chg="mod">
          <ac:chgData name="Kyle Tidswell-Brown" userId="3518c4a0-5c99-4880-b127-cb60ccf11a39" providerId="ADAL" clId="{62CB05C3-A040-4FEA-9C03-1E8F77489FE3}" dt="2019-06-18T11:08:50.995" v="17" actId="20577"/>
          <ac:spMkLst>
            <pc:docMk/>
            <pc:sldMk cId="2197317433" sldId="380"/>
            <ac:spMk id="11" creationId="{BAA9AE7B-E234-4267-9C7A-62EC9C7692D3}"/>
          </ac:spMkLst>
        </pc:spChg>
        <pc:grpChg chg="add">
          <ac:chgData name="Kyle Tidswell-Brown" userId="3518c4a0-5c99-4880-b127-cb60ccf11a39" providerId="ADAL" clId="{62CB05C3-A040-4FEA-9C03-1E8F77489FE3}" dt="2019-06-18T11:08:30.961" v="13"/>
          <ac:grpSpMkLst>
            <pc:docMk/>
            <pc:sldMk cId="2197317433" sldId="380"/>
            <ac:grpSpMk id="9" creationId="{375E2369-529C-4CCD-A59F-74987098C283}"/>
          </ac:grpSpMkLst>
        </pc:grpChg>
        <pc:picChg chg="del">
          <ac:chgData name="Kyle Tidswell-Brown" userId="3518c4a0-5c99-4880-b127-cb60ccf11a39" providerId="ADAL" clId="{62CB05C3-A040-4FEA-9C03-1E8F77489FE3}" dt="2019-06-18T11:08:30.619" v="12" actId="478"/>
          <ac:picMkLst>
            <pc:docMk/>
            <pc:sldMk cId="2197317433" sldId="380"/>
            <ac:picMk id="10" creationId="{16AF5B2D-EC96-4825-8FA1-EE9D94BBCB68}"/>
          </ac:picMkLst>
        </pc:picChg>
      </pc:sldChg>
      <pc:sldChg chg="addSp delSp modSp">
        <pc:chgData name="Kyle Tidswell-Brown" userId="3518c4a0-5c99-4880-b127-cb60ccf11a39" providerId="ADAL" clId="{62CB05C3-A040-4FEA-9C03-1E8F77489FE3}" dt="2019-06-18T11:12:45.874" v="99" actId="1038"/>
        <pc:sldMkLst>
          <pc:docMk/>
          <pc:sldMk cId="3461114180" sldId="381"/>
        </pc:sldMkLst>
        <pc:spChg chg="del">
          <ac:chgData name="Kyle Tidswell-Brown" userId="3518c4a0-5c99-4880-b127-cb60ccf11a39" providerId="ADAL" clId="{62CB05C3-A040-4FEA-9C03-1E8F77489FE3}" dt="2019-06-18T11:12:38.591" v="91" actId="478"/>
          <ac:spMkLst>
            <pc:docMk/>
            <pc:sldMk cId="3461114180" sldId="381"/>
            <ac:spMk id="9" creationId="{6FD8C99F-B646-435D-9D92-3D6E21F8EFBE}"/>
          </ac:spMkLst>
        </pc:spChg>
        <pc:spChg chg="del">
          <ac:chgData name="Kyle Tidswell-Brown" userId="3518c4a0-5c99-4880-b127-cb60ccf11a39" providerId="ADAL" clId="{62CB05C3-A040-4FEA-9C03-1E8F77489FE3}" dt="2019-06-18T11:12:38.591" v="91" actId="478"/>
          <ac:spMkLst>
            <pc:docMk/>
            <pc:sldMk cId="3461114180" sldId="381"/>
            <ac:spMk id="10" creationId="{814679E6-907D-4AFE-835E-4C2B5BC22632}"/>
          </ac:spMkLst>
        </pc:spChg>
        <pc:spChg chg="del">
          <ac:chgData name="Kyle Tidswell-Brown" userId="3518c4a0-5c99-4880-b127-cb60ccf11a39" providerId="ADAL" clId="{62CB05C3-A040-4FEA-9C03-1E8F77489FE3}" dt="2019-06-18T11:12:38.591" v="91" actId="478"/>
          <ac:spMkLst>
            <pc:docMk/>
            <pc:sldMk cId="3461114180" sldId="381"/>
            <ac:spMk id="11" creationId="{3F7B4C7C-942C-4A57-9E25-29533B81E6C4}"/>
          </ac:spMkLst>
        </pc:spChg>
        <pc:spChg chg="del">
          <ac:chgData name="Kyle Tidswell-Brown" userId="3518c4a0-5c99-4880-b127-cb60ccf11a39" providerId="ADAL" clId="{62CB05C3-A040-4FEA-9C03-1E8F77489FE3}" dt="2019-06-18T11:12:38.591" v="91" actId="478"/>
          <ac:spMkLst>
            <pc:docMk/>
            <pc:sldMk cId="3461114180" sldId="381"/>
            <ac:spMk id="12" creationId="{3E7DF865-DDDF-4B9A-AD8D-EB3B8609FEFA}"/>
          </ac:spMkLst>
        </pc:spChg>
        <pc:spChg chg="del">
          <ac:chgData name="Kyle Tidswell-Brown" userId="3518c4a0-5c99-4880-b127-cb60ccf11a39" providerId="ADAL" clId="{62CB05C3-A040-4FEA-9C03-1E8F77489FE3}" dt="2019-06-18T11:12:38.591" v="91" actId="478"/>
          <ac:spMkLst>
            <pc:docMk/>
            <pc:sldMk cId="3461114180" sldId="381"/>
            <ac:spMk id="13" creationId="{74942DF3-5CF9-41FD-81B2-6F19B10C3BCE}"/>
          </ac:spMkLst>
        </pc:spChg>
        <pc:spChg chg="del">
          <ac:chgData name="Kyle Tidswell-Brown" userId="3518c4a0-5c99-4880-b127-cb60ccf11a39" providerId="ADAL" clId="{62CB05C3-A040-4FEA-9C03-1E8F77489FE3}" dt="2019-06-18T11:12:38.591" v="91" actId="478"/>
          <ac:spMkLst>
            <pc:docMk/>
            <pc:sldMk cId="3461114180" sldId="381"/>
            <ac:spMk id="14" creationId="{CD211BFD-A293-4468-A4AA-6047AA1AFBFF}"/>
          </ac:spMkLst>
        </pc:spChg>
        <pc:spChg chg="mod">
          <ac:chgData name="Kyle Tidswell-Brown" userId="3518c4a0-5c99-4880-b127-cb60ccf11a39" providerId="ADAL" clId="{62CB05C3-A040-4FEA-9C03-1E8F77489FE3}" dt="2019-06-18T11:12:45.874" v="99" actId="1038"/>
          <ac:spMkLst>
            <pc:docMk/>
            <pc:sldMk cId="3461114180" sldId="381"/>
            <ac:spMk id="15" creationId="{EF6E4DF7-FAD7-4BA4-A266-5CCB2BDC3E41}"/>
          </ac:spMkLst>
        </pc:spChg>
        <pc:spChg chg="mod">
          <ac:chgData name="Kyle Tidswell-Brown" userId="3518c4a0-5c99-4880-b127-cb60ccf11a39" providerId="ADAL" clId="{62CB05C3-A040-4FEA-9C03-1E8F77489FE3}" dt="2019-06-18T11:12:45.874" v="99" actId="1038"/>
          <ac:spMkLst>
            <pc:docMk/>
            <pc:sldMk cId="3461114180" sldId="381"/>
            <ac:spMk id="16" creationId="{DD887A90-DF66-4ED4-921B-90511AA47BF6}"/>
          </ac:spMkLst>
        </pc:spChg>
        <pc:spChg chg="mod">
          <ac:chgData name="Kyle Tidswell-Brown" userId="3518c4a0-5c99-4880-b127-cb60ccf11a39" providerId="ADAL" clId="{62CB05C3-A040-4FEA-9C03-1E8F77489FE3}" dt="2019-06-18T11:12:45.874" v="99" actId="1038"/>
          <ac:spMkLst>
            <pc:docMk/>
            <pc:sldMk cId="3461114180" sldId="381"/>
            <ac:spMk id="17" creationId="{7B36C26C-1B44-41A3-A7ED-580AFC9272A0}"/>
          </ac:spMkLst>
        </pc:spChg>
        <pc:spChg chg="mod">
          <ac:chgData name="Kyle Tidswell-Brown" userId="3518c4a0-5c99-4880-b127-cb60ccf11a39" providerId="ADAL" clId="{62CB05C3-A040-4FEA-9C03-1E8F77489FE3}" dt="2019-06-18T11:11:28.076" v="84" actId="20577"/>
          <ac:spMkLst>
            <pc:docMk/>
            <pc:sldMk cId="3461114180" sldId="381"/>
            <ac:spMk id="19" creationId="{5252A847-DE45-4FA3-A1F8-EEBEB845FF8E}"/>
          </ac:spMkLst>
        </pc:spChg>
        <pc:spChg chg="mod">
          <ac:chgData name="Kyle Tidswell-Brown" userId="3518c4a0-5c99-4880-b127-cb60ccf11a39" providerId="ADAL" clId="{62CB05C3-A040-4FEA-9C03-1E8F77489FE3}" dt="2019-06-18T11:12:45.874" v="99" actId="1038"/>
          <ac:spMkLst>
            <pc:docMk/>
            <pc:sldMk cId="3461114180" sldId="381"/>
            <ac:spMk id="20" creationId="{E1E5D44B-6002-42BD-8FEF-54E8C8CD1197}"/>
          </ac:spMkLst>
        </pc:spChg>
        <pc:spChg chg="mod">
          <ac:chgData name="Kyle Tidswell-Brown" userId="3518c4a0-5c99-4880-b127-cb60ccf11a39" providerId="ADAL" clId="{62CB05C3-A040-4FEA-9C03-1E8F77489FE3}" dt="2019-06-18T11:12:45.874" v="99" actId="1038"/>
          <ac:spMkLst>
            <pc:docMk/>
            <pc:sldMk cId="3461114180" sldId="381"/>
            <ac:spMk id="21" creationId="{80F292AA-09E6-4681-B684-28A40E113AAC}"/>
          </ac:spMkLst>
        </pc:spChg>
        <pc:spChg chg="mod">
          <ac:chgData name="Kyle Tidswell-Brown" userId="3518c4a0-5c99-4880-b127-cb60ccf11a39" providerId="ADAL" clId="{62CB05C3-A040-4FEA-9C03-1E8F77489FE3}" dt="2019-06-18T11:12:45.874" v="99" actId="1038"/>
          <ac:spMkLst>
            <pc:docMk/>
            <pc:sldMk cId="3461114180" sldId="381"/>
            <ac:spMk id="22" creationId="{3F060207-CE9F-4577-9E56-CF7F94A16288}"/>
          </ac:spMkLst>
        </pc:spChg>
        <pc:spChg chg="mod">
          <ac:chgData name="Kyle Tidswell-Brown" userId="3518c4a0-5c99-4880-b127-cb60ccf11a39" providerId="ADAL" clId="{62CB05C3-A040-4FEA-9C03-1E8F77489FE3}" dt="2019-06-18T11:12:45.874" v="99" actId="1038"/>
          <ac:spMkLst>
            <pc:docMk/>
            <pc:sldMk cId="3461114180" sldId="381"/>
            <ac:spMk id="23" creationId="{CA08588E-D137-4A02-A9A3-8B552D1C0EB6}"/>
          </ac:spMkLst>
        </pc:spChg>
        <pc:spChg chg="mod">
          <ac:chgData name="Kyle Tidswell-Brown" userId="3518c4a0-5c99-4880-b127-cb60ccf11a39" providerId="ADAL" clId="{62CB05C3-A040-4FEA-9C03-1E8F77489FE3}" dt="2019-06-18T11:12:45.874" v="99" actId="1038"/>
          <ac:spMkLst>
            <pc:docMk/>
            <pc:sldMk cId="3461114180" sldId="381"/>
            <ac:spMk id="24" creationId="{8235FD3A-40CF-46F3-A2F0-36883DCB4C5B}"/>
          </ac:spMkLst>
        </pc:spChg>
        <pc:spChg chg="mod">
          <ac:chgData name="Kyle Tidswell-Brown" userId="3518c4a0-5c99-4880-b127-cb60ccf11a39" providerId="ADAL" clId="{62CB05C3-A040-4FEA-9C03-1E8F77489FE3}" dt="2019-06-18T11:12:45.874" v="99" actId="1038"/>
          <ac:spMkLst>
            <pc:docMk/>
            <pc:sldMk cId="3461114180" sldId="381"/>
            <ac:spMk id="25" creationId="{321CAE8F-EE0D-4A9E-AF07-D291773A2A28}"/>
          </ac:spMkLst>
        </pc:spChg>
        <pc:spChg chg="add">
          <ac:chgData name="Kyle Tidswell-Brown" userId="3518c4a0-5c99-4880-b127-cb60ccf11a39" providerId="ADAL" clId="{62CB05C3-A040-4FEA-9C03-1E8F77489FE3}" dt="2019-06-18T11:12:38.946" v="92"/>
          <ac:spMkLst>
            <pc:docMk/>
            <pc:sldMk cId="3461114180" sldId="381"/>
            <ac:spMk id="26" creationId="{AF117D6E-D128-4B72-A10D-22AC411CC5F3}"/>
          </ac:spMkLst>
        </pc:spChg>
        <pc:spChg chg="add">
          <ac:chgData name="Kyle Tidswell-Brown" userId="3518c4a0-5c99-4880-b127-cb60ccf11a39" providerId="ADAL" clId="{62CB05C3-A040-4FEA-9C03-1E8F77489FE3}" dt="2019-06-18T11:12:38.946" v="92"/>
          <ac:spMkLst>
            <pc:docMk/>
            <pc:sldMk cId="3461114180" sldId="381"/>
            <ac:spMk id="27" creationId="{CD95148C-5559-4AA1-950D-A7F4B8BF9181}"/>
          </ac:spMkLst>
        </pc:spChg>
        <pc:spChg chg="add">
          <ac:chgData name="Kyle Tidswell-Brown" userId="3518c4a0-5c99-4880-b127-cb60ccf11a39" providerId="ADAL" clId="{62CB05C3-A040-4FEA-9C03-1E8F77489FE3}" dt="2019-06-18T11:12:38.946" v="92"/>
          <ac:spMkLst>
            <pc:docMk/>
            <pc:sldMk cId="3461114180" sldId="381"/>
            <ac:spMk id="28" creationId="{C25B37E6-C8C8-431F-A50C-9340587C31C7}"/>
          </ac:spMkLst>
        </pc:spChg>
        <pc:spChg chg="add">
          <ac:chgData name="Kyle Tidswell-Brown" userId="3518c4a0-5c99-4880-b127-cb60ccf11a39" providerId="ADAL" clId="{62CB05C3-A040-4FEA-9C03-1E8F77489FE3}" dt="2019-06-18T11:12:38.946" v="92"/>
          <ac:spMkLst>
            <pc:docMk/>
            <pc:sldMk cId="3461114180" sldId="381"/>
            <ac:spMk id="29" creationId="{43944B03-3E65-4B60-93A3-37E729A4B46E}"/>
          </ac:spMkLst>
        </pc:spChg>
        <pc:spChg chg="add">
          <ac:chgData name="Kyle Tidswell-Brown" userId="3518c4a0-5c99-4880-b127-cb60ccf11a39" providerId="ADAL" clId="{62CB05C3-A040-4FEA-9C03-1E8F77489FE3}" dt="2019-06-18T11:12:38.946" v="92"/>
          <ac:spMkLst>
            <pc:docMk/>
            <pc:sldMk cId="3461114180" sldId="381"/>
            <ac:spMk id="30" creationId="{6D5B1007-786D-4581-8C30-4853A1576C56}"/>
          </ac:spMkLst>
        </pc:spChg>
        <pc:spChg chg="add">
          <ac:chgData name="Kyle Tidswell-Brown" userId="3518c4a0-5c99-4880-b127-cb60ccf11a39" providerId="ADAL" clId="{62CB05C3-A040-4FEA-9C03-1E8F77489FE3}" dt="2019-06-18T11:12:38.946" v="92"/>
          <ac:spMkLst>
            <pc:docMk/>
            <pc:sldMk cId="3461114180" sldId="381"/>
            <ac:spMk id="31" creationId="{513B39DF-6017-49F6-9C76-C210EF32EE21}"/>
          </ac:spMkLst>
        </pc:spChg>
        <pc:graphicFrameChg chg="mod">
          <ac:chgData name="Kyle Tidswell-Brown" userId="3518c4a0-5c99-4880-b127-cb60ccf11a39" providerId="ADAL" clId="{62CB05C3-A040-4FEA-9C03-1E8F77489FE3}" dt="2019-06-18T11:12:42.189" v="93" actId="12788"/>
          <ac:graphicFrameMkLst>
            <pc:docMk/>
            <pc:sldMk cId="3461114180" sldId="381"/>
            <ac:graphicFrameMk id="6" creationId="{66673914-A269-4412-9EB8-99D243A76A46}"/>
          </ac:graphicFrameMkLst>
        </pc:graphicFrameChg>
      </pc:sldChg>
      <pc:sldChg chg="modSp add">
        <pc:chgData name="Kyle Tidswell-Brown" userId="3518c4a0-5c99-4880-b127-cb60ccf11a39" providerId="ADAL" clId="{62CB05C3-A040-4FEA-9C03-1E8F77489FE3}" dt="2019-06-18T13:14:04.701" v="467" actId="207"/>
        <pc:sldMkLst>
          <pc:docMk/>
          <pc:sldMk cId="1772381539" sldId="382"/>
        </pc:sldMkLst>
        <pc:spChg chg="mod">
          <ac:chgData name="Kyle Tidswell-Brown" userId="3518c4a0-5c99-4880-b127-cb60ccf11a39" providerId="ADAL" clId="{62CB05C3-A040-4FEA-9C03-1E8F77489FE3}" dt="2019-06-18T13:14:04.701" v="467" actId="207"/>
          <ac:spMkLst>
            <pc:docMk/>
            <pc:sldMk cId="1772381539" sldId="382"/>
            <ac:spMk id="19" creationId="{5252A847-DE45-4FA3-A1F8-EEBEB845FF8E}"/>
          </ac:spMkLst>
        </pc:spChg>
      </pc:sldChg>
      <pc:sldChg chg="add">
        <pc:chgData name="Kyle Tidswell-Brown" userId="3518c4a0-5c99-4880-b127-cb60ccf11a39" providerId="ADAL" clId="{62CB05C3-A040-4FEA-9C03-1E8F77489FE3}" dt="2019-06-18T13:13:48.406" v="451"/>
        <pc:sldMkLst>
          <pc:docMk/>
          <pc:sldMk cId="3941583840" sldId="383"/>
        </pc:sldMkLst>
      </pc:sldChg>
    </pc:docChg>
  </pc:docChgLst>
  <pc:docChgLst>
    <pc:chgData name="Ashleigh Sobol" userId="8430f2a2-602f-4dde-a79b-412efd9dd8bf" providerId="ADAL" clId="{4E762FB4-02C7-4155-A12A-4ED79F828FBE}"/>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43C518-2E58-4E98-8F61-29A47E1D445A}"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C43C518-2E58-4E98-8F61-29A47E1D445A}"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43C518-2E58-4E98-8F61-29A47E1D445A}" type="datetimeFigureOut">
              <a:rPr lang="en-GB" smtClean="0"/>
              <a:t>18/06/2019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43C518-2E58-4E98-8F61-29A47E1D445A}" type="datetimeFigureOut">
              <a:rPr lang="en-GB" smtClean="0"/>
              <a:t>18/06/2019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18/06/2019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18/06/2019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urvey.zohopublic.eu/zs/V2BBWx" TargetMode="External"/><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s://classroomsecrets.co.uk/numbers-to-10000-year-5-place-value-free-resource-pack"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classroomsecrets.co.uk/category/maths/year-5/autumn-block-1-place-value-year-5/" TargetMode="External"/><Relationship Id="rId5" Type="http://schemas.openxmlformats.org/officeDocument/2006/relationships/hyperlink" Target="https://classroomsecrets.co.uk/content-domain-filter/?fwp_contentdomain=5n3a" TargetMode="External"/><Relationship Id="rId4" Type="http://schemas.openxmlformats.org/officeDocument/2006/relationships/hyperlink" Target="https://classroomsecrets.co.uk/content-domain-filter/?fwp_contentdomain=5n2"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0E8D80A-CCAB-45FE-9AB5-4640ED1388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a:solidFill>
                  <a:srgbClr val="E7E6E6">
                    <a:lumMod val="50000"/>
                  </a:srgbClr>
                </a:solidFill>
                <a:latin typeface="Century Gothic" panose="020B0502020202020204" pitchFamily="34" charset="0"/>
              </a:rPr>
              <a:t>LIFE/work balance</a:t>
            </a:r>
            <a:endParaRPr lang="en-GB" sz="1600" b="1">
              <a:solidFill>
                <a:srgbClr val="E7E6E6">
                  <a:lumMod val="25000"/>
                </a:srgbClr>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We have started a #</a:t>
            </a:r>
            <a:r>
              <a:rPr lang="en-GB" sz="1600" b="1" err="1">
                <a:solidFill>
                  <a:prstClr val="black"/>
                </a:solidFill>
                <a:latin typeface="Century Gothic" panose="020B0502020202020204" pitchFamily="34" charset="0"/>
              </a:rPr>
              <a:t>LIFEworkbalance</a:t>
            </a:r>
            <a:r>
              <a:rPr lang="en-GB" sz="1600" b="1">
                <a:solidFill>
                  <a:prstClr val="black"/>
                </a:solidFill>
                <a:latin typeface="Century Gothic" panose="020B0502020202020204" pitchFamily="34" charset="0"/>
              </a:rPr>
              <a:t> campaign and we need your help to complete our LIFE/work balance survey.</a:t>
            </a:r>
          </a:p>
          <a:p>
            <a:pPr lvl="0">
              <a:defRPr/>
            </a:pPr>
            <a:endParaRPr lang="en-GB" sz="1600" b="1">
              <a:solidFill>
                <a:prstClr val="black"/>
              </a:solidFill>
              <a:latin typeface="Century Gothic" panose="020B0502020202020204" pitchFamily="34" charset="0"/>
            </a:endParaRPr>
          </a:p>
          <a:p>
            <a:pPr lvl="0">
              <a:defRPr/>
            </a:pPr>
            <a:br>
              <a:rPr lang="en-GB" sz="1600" b="1">
                <a:solidFill>
                  <a:prstClr val="black"/>
                </a:solidFill>
                <a:latin typeface="Century Gothic" panose="020B0502020202020204" pitchFamily="34" charset="0"/>
              </a:rPr>
            </a:br>
            <a:r>
              <a:rPr lang="en-GB" sz="1600" b="1">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a:solidFill>
                <a:prstClr val="black"/>
              </a:solidFill>
              <a:latin typeface="Century Gothic" panose="020B0502020202020204" pitchFamily="34" charset="0"/>
            </a:endParaRPr>
          </a:p>
          <a:p>
            <a:pPr lvl="0">
              <a:defRPr/>
            </a:pPr>
            <a:endParaRPr lang="en-GB" sz="1600" b="1">
              <a:solidFill>
                <a:prstClr val="black"/>
              </a:solidFill>
              <a:latin typeface="Century Gothic" panose="020B0502020202020204" pitchFamily="34" charset="0"/>
            </a:endParaRPr>
          </a:p>
          <a:p>
            <a:pPr lvl="0">
              <a:defRPr/>
            </a:pPr>
            <a:r>
              <a:rPr lang="en-GB" sz="1600" b="1">
                <a:solidFill>
                  <a:prstClr val="black"/>
                </a:solidFill>
                <a:latin typeface="Century Gothic" panose="020B0502020202020204" pitchFamily="34" charset="0"/>
              </a:rPr>
              <a:t>Want to be a part of this campaign? Take the </a:t>
            </a:r>
            <a:r>
              <a:rPr lang="en-GB" sz="1600" b="1">
                <a:solidFill>
                  <a:prstClr val="black"/>
                </a:solidFill>
                <a:latin typeface="Century Gothic" panose="020B0502020202020204" pitchFamily="34" charset="0"/>
                <a:hlinkClick r:id="rId3"/>
              </a:rPr>
              <a:t>survey</a:t>
            </a:r>
            <a:r>
              <a:rPr lang="en-GB" sz="1600" b="1">
                <a:solidFill>
                  <a:prstClr val="black"/>
                </a:solidFill>
                <a:latin typeface="Century Gothic" panose="020B0502020202020204" pitchFamily="34" charset="0"/>
              </a:rPr>
              <a:t> on our website and share it with your colleagues!</a:t>
            </a:r>
            <a:endParaRPr lang="en-GB" sz="1600" b="1">
              <a:solidFill>
                <a:schemeClr val="tx1"/>
              </a:solidFill>
              <a:latin typeface="Century Gothic" panose="020B0502020202020204" pitchFamily="34" charset="0"/>
            </a:endParaRPr>
          </a:p>
          <a:p>
            <a:pPr lvl="0" algn="ctr"/>
            <a:endParaRPr lang="en-GB" sz="1600" b="1">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4">
            <a:extLst>
              <a:ext uri="{28A0092B-C50C-407E-A947-70E740481C1C}">
                <a14:useLocalDpi xmlns:a14="http://schemas.microsoft.com/office/drawing/2010/main" val="0"/>
              </a:ext>
            </a:extLst>
          </a:blip>
          <a:srcRect t="23532" b="34296"/>
          <a:stretch/>
        </p:blipFill>
        <p:spPr>
          <a:xfrm>
            <a:off x="793488" y="744718"/>
            <a:ext cx="7557025" cy="2253006"/>
          </a:xfrm>
          <a:prstGeom prst="rect">
            <a:avLst/>
          </a:prstGeom>
        </p:spPr>
      </p:pic>
      <p:pic>
        <p:nvPicPr>
          <p:cNvPr id="11" name="Picture 10" descr="A close up of a sign&#10;&#10;Description generated with high confidence">
            <a:extLst>
              <a:ext uri="{FF2B5EF4-FFF2-40B4-BE49-F238E27FC236}">
                <a16:creationId xmlns:a16="http://schemas.microsoft.com/office/drawing/2014/main" id="{FD1FDE58-DF6D-4E9C-B345-02B2444FFF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2" name="TextBox 8">
            <a:extLst>
              <a:ext uri="{FF2B5EF4-FFF2-40B4-BE49-F238E27FC236}">
                <a16:creationId xmlns:a16="http://schemas.microsoft.com/office/drawing/2014/main" id="{09776E6B-11BC-40EC-A358-69DFAE0D0EFC}"/>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Draw more counters to complete the bar model. </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75C93B2A-89A2-4EBF-A5BA-820D9BC4F985}"/>
              </a:ext>
            </a:extLst>
          </p:cNvPr>
          <p:cNvGraphicFramePr>
            <a:graphicFrameLocks noGrp="1"/>
          </p:cNvGraphicFramePr>
          <p:nvPr>
            <p:extLst>
              <p:ext uri="{D42A27DB-BD31-4B8C-83A1-F6EECF244321}">
                <p14:modId xmlns:p14="http://schemas.microsoft.com/office/powerpoint/2010/main" val="1547605543"/>
              </p:ext>
            </p:extLst>
          </p:nvPr>
        </p:nvGraphicFramePr>
        <p:xfrm>
          <a:off x="747442" y="1911424"/>
          <a:ext cx="7649115" cy="2631470"/>
        </p:xfrm>
        <a:graphic>
          <a:graphicData uri="http://schemas.openxmlformats.org/drawingml/2006/table">
            <a:tbl>
              <a:tblPr firstRow="1" bandRow="1">
                <a:tableStyleId>{5940675A-B579-460E-94D1-54222C63F5DA}</a:tableStyleId>
              </a:tblPr>
              <a:tblGrid>
                <a:gridCol w="1502272">
                  <a:extLst>
                    <a:ext uri="{9D8B030D-6E8A-4147-A177-3AD203B41FA5}">
                      <a16:colId xmlns:a16="http://schemas.microsoft.com/office/drawing/2014/main" val="1187268845"/>
                    </a:ext>
                  </a:extLst>
                </a:gridCol>
                <a:gridCol w="3661079">
                  <a:extLst>
                    <a:ext uri="{9D8B030D-6E8A-4147-A177-3AD203B41FA5}">
                      <a16:colId xmlns:a16="http://schemas.microsoft.com/office/drawing/2014/main" val="2671985800"/>
                    </a:ext>
                  </a:extLst>
                </a:gridCol>
                <a:gridCol w="2485764">
                  <a:extLst>
                    <a:ext uri="{9D8B030D-6E8A-4147-A177-3AD203B41FA5}">
                      <a16:colId xmlns:a16="http://schemas.microsoft.com/office/drawing/2014/main" val="274728932"/>
                    </a:ext>
                  </a:extLst>
                </a:gridCol>
              </a:tblGrid>
              <a:tr h="679089">
                <a:tc gridSpan="3">
                  <a:txBody>
                    <a:bodyPr/>
                    <a:lstStyle/>
                    <a:p>
                      <a:pPr algn="ctr"/>
                      <a:r>
                        <a:rPr lang="en-GB" sz="2800" b="1" dirty="0">
                          <a:latin typeface="Century Gothic" panose="020B0502020202020204" pitchFamily="34" charset="0"/>
                        </a:rPr>
                        <a:t>3,955 + 100</a:t>
                      </a:r>
                    </a:p>
                  </a:txBody>
                  <a:tcPr marL="100584" marR="100584" marT="50292" marB="50292" anchor="ctr">
                    <a:solidFill>
                      <a:schemeClr val="bg1"/>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4212419261"/>
                  </a:ext>
                </a:extLst>
              </a:tr>
              <a:tr h="1952381">
                <a:tc>
                  <a:txBody>
                    <a:bodyPr/>
                    <a:lstStyle/>
                    <a:p>
                      <a:pPr algn="ctr"/>
                      <a:endParaRPr lang="en-GB" sz="2800" b="1" dirty="0">
                        <a:latin typeface="Century Gothic" panose="020B0502020202020204" pitchFamily="34" charset="0"/>
                      </a:endParaRPr>
                    </a:p>
                  </a:txBody>
                  <a:tcPr marL="0" marR="0" marT="0" marB="0" anchor="ctr">
                    <a:solidFill>
                      <a:schemeClr val="bg1"/>
                    </a:solidFill>
                  </a:tcPr>
                </a:tc>
                <a:tc>
                  <a:txBody>
                    <a:bodyPr/>
                    <a:lstStyle/>
                    <a:p>
                      <a:pPr algn="ctr"/>
                      <a:endParaRPr lang="en-GB" sz="2800" b="1" dirty="0">
                        <a:latin typeface="Century Gothic" panose="020B0502020202020204" pitchFamily="34" charset="0"/>
                      </a:endParaRPr>
                    </a:p>
                  </a:txBody>
                  <a:tcPr marL="0" marR="0" marT="0" marB="0" anchor="ctr">
                    <a:solidFill>
                      <a:schemeClr val="bg1"/>
                    </a:solidFill>
                  </a:tcPr>
                </a:tc>
                <a:tc>
                  <a:txBody>
                    <a:bodyPr/>
                    <a:lstStyle/>
                    <a:p>
                      <a:pPr algn="ctr"/>
                      <a:endParaRPr lang="en-GB" sz="2800" b="1" dirty="0">
                        <a:latin typeface="Century Gothic" panose="020B0502020202020204" pitchFamily="34" charset="0"/>
                      </a:endParaRPr>
                    </a:p>
                  </a:txBody>
                  <a:tcPr marL="0" marR="0" marT="0" marB="0" anchor="ctr">
                    <a:solidFill>
                      <a:schemeClr val="bg1"/>
                    </a:solidFill>
                  </a:tcPr>
                </a:tc>
                <a:extLst>
                  <a:ext uri="{0D108BD9-81ED-4DB2-BD59-A6C34878D82A}">
                    <a16:rowId xmlns:a16="http://schemas.microsoft.com/office/drawing/2014/main" val="2852058523"/>
                  </a:ext>
                </a:extLst>
              </a:tr>
            </a:tbl>
          </a:graphicData>
        </a:graphic>
      </p:graphicFrame>
      <p:sp>
        <p:nvSpPr>
          <p:cNvPr id="9" name="Oval 8">
            <a:extLst>
              <a:ext uri="{FF2B5EF4-FFF2-40B4-BE49-F238E27FC236}">
                <a16:creationId xmlns:a16="http://schemas.microsoft.com/office/drawing/2014/main" id="{5335C9EC-8BD2-4A9A-994D-9CF3DE6DFE9D}"/>
              </a:ext>
            </a:extLst>
          </p:cNvPr>
          <p:cNvSpPr/>
          <p:nvPr/>
        </p:nvSpPr>
        <p:spPr>
          <a:xfrm>
            <a:off x="2608896" y="2876935"/>
            <a:ext cx="516156" cy="516156"/>
          </a:xfrm>
          <a:prstGeom prst="ellipse">
            <a:avLst/>
          </a:prstGeom>
          <a:solidFill>
            <a:schemeClr val="accent2">
              <a:lumMod val="20000"/>
              <a:lumOff val="80000"/>
            </a:schemeClr>
          </a:solidFill>
          <a:ln w="28575">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10" name="Oval 9">
            <a:extLst>
              <a:ext uri="{FF2B5EF4-FFF2-40B4-BE49-F238E27FC236}">
                <a16:creationId xmlns:a16="http://schemas.microsoft.com/office/drawing/2014/main" id="{6EE63400-E157-4DFB-AD9D-60B00B2061A8}"/>
              </a:ext>
            </a:extLst>
          </p:cNvPr>
          <p:cNvSpPr/>
          <p:nvPr/>
        </p:nvSpPr>
        <p:spPr>
          <a:xfrm>
            <a:off x="960085" y="2784853"/>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2" name="Oval 11">
            <a:extLst>
              <a:ext uri="{FF2B5EF4-FFF2-40B4-BE49-F238E27FC236}">
                <a16:creationId xmlns:a16="http://schemas.microsoft.com/office/drawing/2014/main" id="{EFD69CAF-936B-4329-AA41-E6CA47369356}"/>
              </a:ext>
            </a:extLst>
          </p:cNvPr>
          <p:cNvSpPr/>
          <p:nvPr/>
        </p:nvSpPr>
        <p:spPr>
          <a:xfrm>
            <a:off x="6197850" y="2876935"/>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14" name="Oval 13">
            <a:extLst>
              <a:ext uri="{FF2B5EF4-FFF2-40B4-BE49-F238E27FC236}">
                <a16:creationId xmlns:a16="http://schemas.microsoft.com/office/drawing/2014/main" id="{14899A83-3D80-4A76-A4C4-9A8045FE41E3}"/>
              </a:ext>
            </a:extLst>
          </p:cNvPr>
          <p:cNvSpPr/>
          <p:nvPr/>
        </p:nvSpPr>
        <p:spPr>
          <a:xfrm>
            <a:off x="3978450" y="2919738"/>
            <a:ext cx="516156" cy="516156"/>
          </a:xfrm>
          <a:prstGeom prst="ellipse">
            <a:avLst/>
          </a:prstGeom>
          <a:solidFill>
            <a:schemeClr val="accent2">
              <a:lumMod val="20000"/>
              <a:lumOff val="80000"/>
            </a:schemeClr>
          </a:solidFill>
          <a:ln w="28575">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15" name="Oval 14">
            <a:extLst>
              <a:ext uri="{FF2B5EF4-FFF2-40B4-BE49-F238E27FC236}">
                <a16:creationId xmlns:a16="http://schemas.microsoft.com/office/drawing/2014/main" id="{87B9F8D7-4C1F-45E3-9A49-9D4FEF3AFF1A}"/>
              </a:ext>
            </a:extLst>
          </p:cNvPr>
          <p:cNvSpPr/>
          <p:nvPr/>
        </p:nvSpPr>
        <p:spPr>
          <a:xfrm>
            <a:off x="1620600" y="2728555"/>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6" name="Oval 15">
            <a:extLst>
              <a:ext uri="{FF2B5EF4-FFF2-40B4-BE49-F238E27FC236}">
                <a16:creationId xmlns:a16="http://schemas.microsoft.com/office/drawing/2014/main" id="{4122F444-09A2-4C7D-817F-0F2A3762F243}"/>
              </a:ext>
            </a:extLst>
          </p:cNvPr>
          <p:cNvSpPr/>
          <p:nvPr/>
        </p:nvSpPr>
        <p:spPr>
          <a:xfrm>
            <a:off x="960085" y="3401926"/>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7" name="Oval 16">
            <a:extLst>
              <a:ext uri="{FF2B5EF4-FFF2-40B4-BE49-F238E27FC236}">
                <a16:creationId xmlns:a16="http://schemas.microsoft.com/office/drawing/2014/main" id="{3A4305CA-4AF7-4794-9D98-7597DC0008F1}"/>
              </a:ext>
            </a:extLst>
          </p:cNvPr>
          <p:cNvSpPr/>
          <p:nvPr/>
        </p:nvSpPr>
        <p:spPr>
          <a:xfrm>
            <a:off x="1686575" y="3401926"/>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20" name="Oval 19">
            <a:extLst>
              <a:ext uri="{FF2B5EF4-FFF2-40B4-BE49-F238E27FC236}">
                <a16:creationId xmlns:a16="http://schemas.microsoft.com/office/drawing/2014/main" id="{C5C9787A-7B2C-49D9-8BD6-8B20D9BFF867}"/>
              </a:ext>
            </a:extLst>
          </p:cNvPr>
          <p:cNvSpPr/>
          <p:nvPr/>
        </p:nvSpPr>
        <p:spPr>
          <a:xfrm>
            <a:off x="1269134" y="3928679"/>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21" name="Oval 20">
            <a:extLst>
              <a:ext uri="{FF2B5EF4-FFF2-40B4-BE49-F238E27FC236}">
                <a16:creationId xmlns:a16="http://schemas.microsoft.com/office/drawing/2014/main" id="{BA22BD64-3254-4BD9-B7D9-F2D5C223A5BA}"/>
              </a:ext>
            </a:extLst>
          </p:cNvPr>
          <p:cNvSpPr/>
          <p:nvPr/>
        </p:nvSpPr>
        <p:spPr>
          <a:xfrm>
            <a:off x="7309326" y="2784853"/>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22" name="Oval 21">
            <a:extLst>
              <a:ext uri="{FF2B5EF4-FFF2-40B4-BE49-F238E27FC236}">
                <a16:creationId xmlns:a16="http://schemas.microsoft.com/office/drawing/2014/main" id="{81E32BCE-6A8A-486A-8E99-498B8E0E3AA0}"/>
              </a:ext>
            </a:extLst>
          </p:cNvPr>
          <p:cNvSpPr/>
          <p:nvPr/>
        </p:nvSpPr>
        <p:spPr>
          <a:xfrm>
            <a:off x="6793170" y="3351939"/>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Tree>
    <p:extLst>
      <p:ext uri="{BB962C8B-B14F-4D97-AF65-F5344CB8AC3E}">
        <p14:creationId xmlns:p14="http://schemas.microsoft.com/office/powerpoint/2010/main" val="857967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Draw more counters to complete the bar model. </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75C93B2A-89A2-4EBF-A5BA-820D9BC4F985}"/>
              </a:ext>
            </a:extLst>
          </p:cNvPr>
          <p:cNvGraphicFramePr>
            <a:graphicFrameLocks noGrp="1"/>
          </p:cNvGraphicFramePr>
          <p:nvPr/>
        </p:nvGraphicFramePr>
        <p:xfrm>
          <a:off x="747442" y="1911424"/>
          <a:ext cx="7649115" cy="2631470"/>
        </p:xfrm>
        <a:graphic>
          <a:graphicData uri="http://schemas.openxmlformats.org/drawingml/2006/table">
            <a:tbl>
              <a:tblPr firstRow="1" bandRow="1">
                <a:tableStyleId>{5940675A-B579-460E-94D1-54222C63F5DA}</a:tableStyleId>
              </a:tblPr>
              <a:tblGrid>
                <a:gridCol w="1502272">
                  <a:extLst>
                    <a:ext uri="{9D8B030D-6E8A-4147-A177-3AD203B41FA5}">
                      <a16:colId xmlns:a16="http://schemas.microsoft.com/office/drawing/2014/main" val="1187268845"/>
                    </a:ext>
                  </a:extLst>
                </a:gridCol>
                <a:gridCol w="3661079">
                  <a:extLst>
                    <a:ext uri="{9D8B030D-6E8A-4147-A177-3AD203B41FA5}">
                      <a16:colId xmlns:a16="http://schemas.microsoft.com/office/drawing/2014/main" val="2671985800"/>
                    </a:ext>
                  </a:extLst>
                </a:gridCol>
                <a:gridCol w="2485764">
                  <a:extLst>
                    <a:ext uri="{9D8B030D-6E8A-4147-A177-3AD203B41FA5}">
                      <a16:colId xmlns:a16="http://schemas.microsoft.com/office/drawing/2014/main" val="274728932"/>
                    </a:ext>
                  </a:extLst>
                </a:gridCol>
              </a:tblGrid>
              <a:tr h="679089">
                <a:tc gridSpan="3">
                  <a:txBody>
                    <a:bodyPr/>
                    <a:lstStyle/>
                    <a:p>
                      <a:pPr algn="ctr"/>
                      <a:r>
                        <a:rPr lang="en-GB" sz="2800" b="1" dirty="0">
                          <a:latin typeface="Century Gothic" panose="020B0502020202020204" pitchFamily="34" charset="0"/>
                        </a:rPr>
                        <a:t>3,955 + 100</a:t>
                      </a:r>
                    </a:p>
                  </a:txBody>
                  <a:tcPr marL="100584" marR="100584" marT="50292" marB="50292" anchor="ctr">
                    <a:solidFill>
                      <a:schemeClr val="bg1"/>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4212419261"/>
                  </a:ext>
                </a:extLst>
              </a:tr>
              <a:tr h="1952381">
                <a:tc>
                  <a:txBody>
                    <a:bodyPr/>
                    <a:lstStyle/>
                    <a:p>
                      <a:pPr algn="ctr"/>
                      <a:endParaRPr lang="en-GB" sz="2800" b="1" dirty="0">
                        <a:latin typeface="Century Gothic" panose="020B0502020202020204" pitchFamily="34" charset="0"/>
                      </a:endParaRPr>
                    </a:p>
                  </a:txBody>
                  <a:tcPr marL="0" marR="0" marT="0" marB="0" anchor="ctr">
                    <a:solidFill>
                      <a:schemeClr val="bg1"/>
                    </a:solidFill>
                  </a:tcPr>
                </a:tc>
                <a:tc>
                  <a:txBody>
                    <a:bodyPr/>
                    <a:lstStyle/>
                    <a:p>
                      <a:pPr algn="ctr"/>
                      <a:endParaRPr lang="en-GB" sz="2800" b="1" dirty="0">
                        <a:latin typeface="Century Gothic" panose="020B0502020202020204" pitchFamily="34" charset="0"/>
                      </a:endParaRPr>
                    </a:p>
                  </a:txBody>
                  <a:tcPr marL="0" marR="0" marT="0" marB="0" anchor="ctr">
                    <a:solidFill>
                      <a:schemeClr val="bg1"/>
                    </a:solidFill>
                  </a:tcPr>
                </a:tc>
                <a:tc>
                  <a:txBody>
                    <a:bodyPr/>
                    <a:lstStyle/>
                    <a:p>
                      <a:pPr algn="ctr"/>
                      <a:endParaRPr lang="en-GB" sz="2800" b="1" dirty="0">
                        <a:latin typeface="Century Gothic" panose="020B0502020202020204" pitchFamily="34" charset="0"/>
                      </a:endParaRPr>
                    </a:p>
                  </a:txBody>
                  <a:tcPr marL="0" marR="0" marT="0" marB="0" anchor="ctr">
                    <a:solidFill>
                      <a:schemeClr val="bg1"/>
                    </a:solidFill>
                  </a:tcPr>
                </a:tc>
                <a:extLst>
                  <a:ext uri="{0D108BD9-81ED-4DB2-BD59-A6C34878D82A}">
                    <a16:rowId xmlns:a16="http://schemas.microsoft.com/office/drawing/2014/main" val="2852058523"/>
                  </a:ext>
                </a:extLst>
              </a:tr>
            </a:tbl>
          </a:graphicData>
        </a:graphic>
      </p:graphicFrame>
      <p:sp>
        <p:nvSpPr>
          <p:cNvPr id="9" name="Oval 8">
            <a:extLst>
              <a:ext uri="{FF2B5EF4-FFF2-40B4-BE49-F238E27FC236}">
                <a16:creationId xmlns:a16="http://schemas.microsoft.com/office/drawing/2014/main" id="{5335C9EC-8BD2-4A9A-994D-9CF3DE6DFE9D}"/>
              </a:ext>
            </a:extLst>
          </p:cNvPr>
          <p:cNvSpPr/>
          <p:nvPr/>
        </p:nvSpPr>
        <p:spPr>
          <a:xfrm>
            <a:off x="2608896" y="2876935"/>
            <a:ext cx="516156" cy="516156"/>
          </a:xfrm>
          <a:prstGeom prst="ellipse">
            <a:avLst/>
          </a:prstGeom>
          <a:solidFill>
            <a:schemeClr val="accent2">
              <a:lumMod val="20000"/>
              <a:lumOff val="80000"/>
            </a:schemeClr>
          </a:solidFill>
          <a:ln w="28575">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10" name="Oval 9">
            <a:extLst>
              <a:ext uri="{FF2B5EF4-FFF2-40B4-BE49-F238E27FC236}">
                <a16:creationId xmlns:a16="http://schemas.microsoft.com/office/drawing/2014/main" id="{6EE63400-E157-4DFB-AD9D-60B00B2061A8}"/>
              </a:ext>
            </a:extLst>
          </p:cNvPr>
          <p:cNvSpPr/>
          <p:nvPr/>
        </p:nvSpPr>
        <p:spPr>
          <a:xfrm>
            <a:off x="960085" y="2784853"/>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2" name="Oval 11">
            <a:extLst>
              <a:ext uri="{FF2B5EF4-FFF2-40B4-BE49-F238E27FC236}">
                <a16:creationId xmlns:a16="http://schemas.microsoft.com/office/drawing/2014/main" id="{EFD69CAF-936B-4329-AA41-E6CA47369356}"/>
              </a:ext>
            </a:extLst>
          </p:cNvPr>
          <p:cNvSpPr/>
          <p:nvPr/>
        </p:nvSpPr>
        <p:spPr>
          <a:xfrm>
            <a:off x="6197850" y="2876935"/>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14" name="Oval 13">
            <a:extLst>
              <a:ext uri="{FF2B5EF4-FFF2-40B4-BE49-F238E27FC236}">
                <a16:creationId xmlns:a16="http://schemas.microsoft.com/office/drawing/2014/main" id="{14899A83-3D80-4A76-A4C4-9A8045FE41E3}"/>
              </a:ext>
            </a:extLst>
          </p:cNvPr>
          <p:cNvSpPr/>
          <p:nvPr/>
        </p:nvSpPr>
        <p:spPr>
          <a:xfrm>
            <a:off x="3978450" y="2919738"/>
            <a:ext cx="516156" cy="516156"/>
          </a:xfrm>
          <a:prstGeom prst="ellipse">
            <a:avLst/>
          </a:prstGeom>
          <a:solidFill>
            <a:schemeClr val="accent2">
              <a:lumMod val="20000"/>
              <a:lumOff val="80000"/>
            </a:schemeClr>
          </a:solidFill>
          <a:ln w="28575">
            <a:solidFill>
              <a:schemeClr val="accent2"/>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15" name="Oval 14">
            <a:extLst>
              <a:ext uri="{FF2B5EF4-FFF2-40B4-BE49-F238E27FC236}">
                <a16:creationId xmlns:a16="http://schemas.microsoft.com/office/drawing/2014/main" id="{87B9F8D7-4C1F-45E3-9A49-9D4FEF3AFF1A}"/>
              </a:ext>
            </a:extLst>
          </p:cNvPr>
          <p:cNvSpPr/>
          <p:nvPr/>
        </p:nvSpPr>
        <p:spPr>
          <a:xfrm>
            <a:off x="1620600" y="2728555"/>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6" name="Oval 15">
            <a:extLst>
              <a:ext uri="{FF2B5EF4-FFF2-40B4-BE49-F238E27FC236}">
                <a16:creationId xmlns:a16="http://schemas.microsoft.com/office/drawing/2014/main" id="{4122F444-09A2-4C7D-817F-0F2A3762F243}"/>
              </a:ext>
            </a:extLst>
          </p:cNvPr>
          <p:cNvSpPr/>
          <p:nvPr/>
        </p:nvSpPr>
        <p:spPr>
          <a:xfrm>
            <a:off x="960085" y="3401926"/>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17" name="Oval 16">
            <a:extLst>
              <a:ext uri="{FF2B5EF4-FFF2-40B4-BE49-F238E27FC236}">
                <a16:creationId xmlns:a16="http://schemas.microsoft.com/office/drawing/2014/main" id="{3A4305CA-4AF7-4794-9D98-7597DC0008F1}"/>
              </a:ext>
            </a:extLst>
          </p:cNvPr>
          <p:cNvSpPr/>
          <p:nvPr/>
        </p:nvSpPr>
        <p:spPr>
          <a:xfrm>
            <a:off x="1686575" y="3401926"/>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20" name="Oval 19">
            <a:extLst>
              <a:ext uri="{FF2B5EF4-FFF2-40B4-BE49-F238E27FC236}">
                <a16:creationId xmlns:a16="http://schemas.microsoft.com/office/drawing/2014/main" id="{C5C9787A-7B2C-49D9-8BD6-8B20D9BFF867}"/>
              </a:ext>
            </a:extLst>
          </p:cNvPr>
          <p:cNvSpPr/>
          <p:nvPr/>
        </p:nvSpPr>
        <p:spPr>
          <a:xfrm>
            <a:off x="1269134" y="3928679"/>
            <a:ext cx="516156" cy="516156"/>
          </a:xfrm>
          <a:prstGeom prst="ellipse">
            <a:avLst/>
          </a:prstGeom>
          <a:solidFill>
            <a:schemeClr val="accent6">
              <a:lumMod val="20000"/>
              <a:lumOff val="80000"/>
            </a:schemeClr>
          </a:solidFill>
          <a:ln w="28575">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a:t>
            </a:r>
          </a:p>
        </p:txBody>
      </p:sp>
      <p:sp>
        <p:nvSpPr>
          <p:cNvPr id="21" name="Oval 20">
            <a:extLst>
              <a:ext uri="{FF2B5EF4-FFF2-40B4-BE49-F238E27FC236}">
                <a16:creationId xmlns:a16="http://schemas.microsoft.com/office/drawing/2014/main" id="{BA22BD64-3254-4BD9-B7D9-F2D5C223A5BA}"/>
              </a:ext>
            </a:extLst>
          </p:cNvPr>
          <p:cNvSpPr/>
          <p:nvPr/>
        </p:nvSpPr>
        <p:spPr>
          <a:xfrm>
            <a:off x="7309326" y="2784853"/>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22" name="Oval 21">
            <a:extLst>
              <a:ext uri="{FF2B5EF4-FFF2-40B4-BE49-F238E27FC236}">
                <a16:creationId xmlns:a16="http://schemas.microsoft.com/office/drawing/2014/main" id="{81E32BCE-6A8A-486A-8E99-498B8E0E3AA0}"/>
              </a:ext>
            </a:extLst>
          </p:cNvPr>
          <p:cNvSpPr/>
          <p:nvPr/>
        </p:nvSpPr>
        <p:spPr>
          <a:xfrm>
            <a:off x="6793170" y="3351939"/>
            <a:ext cx="516156" cy="516156"/>
          </a:xfrm>
          <a:prstGeom prst="ellipse">
            <a:avLst/>
          </a:prstGeom>
          <a:solidFill>
            <a:schemeClr val="accent4">
              <a:lumMod val="20000"/>
              <a:lumOff val="80000"/>
            </a:schemeClr>
          </a:solidFill>
          <a:ln w="28575">
            <a:solidFill>
              <a:schemeClr val="accent4"/>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23" name="Oval 22">
            <a:extLst>
              <a:ext uri="{FF2B5EF4-FFF2-40B4-BE49-F238E27FC236}">
                <a16:creationId xmlns:a16="http://schemas.microsoft.com/office/drawing/2014/main" id="{06DB2E5E-6E4D-4B37-AE09-5700E4E9D923}"/>
              </a:ext>
            </a:extLst>
          </p:cNvPr>
          <p:cNvSpPr/>
          <p:nvPr/>
        </p:nvSpPr>
        <p:spPr>
          <a:xfrm>
            <a:off x="2866974" y="3770304"/>
            <a:ext cx="516156" cy="516156"/>
          </a:xfrm>
          <a:prstGeom prst="ellipse">
            <a:avLst/>
          </a:prstGeom>
          <a:solidFill>
            <a:srgbClr val="FF0000"/>
          </a:solid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24" name="Oval 23">
            <a:extLst>
              <a:ext uri="{FF2B5EF4-FFF2-40B4-BE49-F238E27FC236}">
                <a16:creationId xmlns:a16="http://schemas.microsoft.com/office/drawing/2014/main" id="{1B551681-BDC2-4749-9AC1-D1A9FEDC09D5}"/>
              </a:ext>
            </a:extLst>
          </p:cNvPr>
          <p:cNvSpPr/>
          <p:nvPr/>
        </p:nvSpPr>
        <p:spPr>
          <a:xfrm>
            <a:off x="4193288" y="3731316"/>
            <a:ext cx="516156" cy="516156"/>
          </a:xfrm>
          <a:prstGeom prst="ellipse">
            <a:avLst/>
          </a:prstGeom>
          <a:solidFill>
            <a:srgbClr val="FF0000"/>
          </a:solid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1,000</a:t>
            </a:r>
          </a:p>
        </p:txBody>
      </p:sp>
      <p:sp>
        <p:nvSpPr>
          <p:cNvPr id="25" name="Oval 24">
            <a:extLst>
              <a:ext uri="{FF2B5EF4-FFF2-40B4-BE49-F238E27FC236}">
                <a16:creationId xmlns:a16="http://schemas.microsoft.com/office/drawing/2014/main" id="{E347E4C4-8011-4A4B-8586-7AF8725050C5}"/>
              </a:ext>
            </a:extLst>
          </p:cNvPr>
          <p:cNvSpPr/>
          <p:nvPr/>
        </p:nvSpPr>
        <p:spPr>
          <a:xfrm>
            <a:off x="6066680" y="3816710"/>
            <a:ext cx="516156" cy="516156"/>
          </a:xfrm>
          <a:prstGeom prst="ellipse">
            <a:avLst/>
          </a:prstGeom>
          <a:solidFill>
            <a:srgbClr val="FF0000"/>
          </a:solid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
        <p:nvSpPr>
          <p:cNvPr id="26" name="Oval 25">
            <a:extLst>
              <a:ext uri="{FF2B5EF4-FFF2-40B4-BE49-F238E27FC236}">
                <a16:creationId xmlns:a16="http://schemas.microsoft.com/office/drawing/2014/main" id="{9ED87425-2303-4836-B511-EF723BAF0870}"/>
              </a:ext>
            </a:extLst>
          </p:cNvPr>
          <p:cNvSpPr/>
          <p:nvPr/>
        </p:nvSpPr>
        <p:spPr>
          <a:xfrm>
            <a:off x="7629790" y="3753140"/>
            <a:ext cx="516156" cy="516156"/>
          </a:xfrm>
          <a:prstGeom prst="ellipse">
            <a:avLst/>
          </a:prstGeom>
          <a:solidFill>
            <a:srgbClr val="FF0000"/>
          </a:solidFill>
          <a:ln w="28575">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lIns="0" tIns="0" rIns="0" bIns="0" rtlCol="0" anchor="ctr"/>
          <a:lstStyle/>
          <a:p>
            <a:pPr algn="ctr"/>
            <a:r>
              <a:rPr lang="en-GB" sz="1100" b="1" dirty="0">
                <a:solidFill>
                  <a:schemeClr val="tx1"/>
                </a:solidFill>
                <a:latin typeface="Century Gothic" panose="020B0502020202020204" pitchFamily="34" charset="0"/>
              </a:rPr>
              <a:t>10</a:t>
            </a:r>
          </a:p>
        </p:txBody>
      </p:sp>
    </p:spTree>
    <p:extLst>
      <p:ext uri="{BB962C8B-B14F-4D97-AF65-F5344CB8AC3E}">
        <p14:creationId xmlns:p14="http://schemas.microsoft.com/office/powerpoint/2010/main" val="3837614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28" name="Picture 27">
            <a:extLst>
              <a:ext uri="{FF2B5EF4-FFF2-40B4-BE49-F238E27FC236}">
                <a16:creationId xmlns:a16="http://schemas.microsoft.com/office/drawing/2014/main" id="{05260C2C-56C0-45F6-9643-A346614BBA22}"/>
              </a:ext>
            </a:extLst>
          </p:cNvPr>
          <p:cNvPicPr>
            <a:picLocks noChangeAspect="1"/>
          </p:cNvPicPr>
          <p:nvPr/>
        </p:nvPicPr>
        <p:blipFill>
          <a:blip r:embed="rId4"/>
          <a:stretch>
            <a:fillRect/>
          </a:stretch>
        </p:blipFill>
        <p:spPr>
          <a:xfrm>
            <a:off x="115438" y="133726"/>
            <a:ext cx="8913124" cy="6322100"/>
          </a:xfrm>
          <a:prstGeom prst="rect">
            <a:avLst/>
          </a:prstGeom>
        </p:spPr>
      </p:pic>
      <p:sp>
        <p:nvSpPr>
          <p:cNvPr id="29" name="Rectangle 28">
            <a:extLst>
              <a:ext uri="{FF2B5EF4-FFF2-40B4-BE49-F238E27FC236}">
                <a16:creationId xmlns:a16="http://schemas.microsoft.com/office/drawing/2014/main" id="{22BC6E4E-BD73-4C83-856E-E2CAA1A9C5C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 The digits 0, 2, 4 and 9 can be used to write the number represented below. </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814192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28" name="Picture 27">
            <a:extLst>
              <a:ext uri="{FF2B5EF4-FFF2-40B4-BE49-F238E27FC236}">
                <a16:creationId xmlns:a16="http://schemas.microsoft.com/office/drawing/2014/main" id="{05260C2C-56C0-45F6-9643-A346614BBA22}"/>
              </a:ext>
            </a:extLst>
          </p:cNvPr>
          <p:cNvPicPr>
            <a:picLocks noChangeAspect="1"/>
          </p:cNvPicPr>
          <p:nvPr/>
        </p:nvPicPr>
        <p:blipFill>
          <a:blip r:embed="rId4"/>
          <a:stretch>
            <a:fillRect/>
          </a:stretch>
        </p:blipFill>
        <p:spPr>
          <a:xfrm>
            <a:off x="115438" y="133726"/>
            <a:ext cx="8913124" cy="6322100"/>
          </a:xfrm>
          <a:prstGeom prst="rect">
            <a:avLst/>
          </a:prstGeom>
        </p:spPr>
      </p:pic>
      <p:sp>
        <p:nvSpPr>
          <p:cNvPr id="29" name="Rectangle 28">
            <a:extLst>
              <a:ext uri="{FF2B5EF4-FFF2-40B4-BE49-F238E27FC236}">
                <a16:creationId xmlns:a16="http://schemas.microsoft.com/office/drawing/2014/main" id="{22BC6E4E-BD73-4C83-856E-E2CAA1A9C5C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True or false? The digits 0, 2, 4 and 9 can be used to write the number represented below. </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algn="ctr"/>
            <a:r>
              <a:rPr lang="en-GB" sz="2000" b="1" dirty="0">
                <a:solidFill>
                  <a:srgbClr val="FF0000"/>
                </a:solidFill>
                <a:latin typeface="Century Gothic" panose="020B0502020202020204" pitchFamily="34" charset="0"/>
              </a:rPr>
              <a:t>False, the number is 4,293.</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035208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32" name="Picture 31">
            <a:extLst>
              <a:ext uri="{FF2B5EF4-FFF2-40B4-BE49-F238E27FC236}">
                <a16:creationId xmlns:a16="http://schemas.microsoft.com/office/drawing/2014/main" id="{02617D68-D0D0-4379-AFC3-96C3D652C9AE}"/>
              </a:ext>
            </a:extLst>
          </p:cNvPr>
          <p:cNvPicPr>
            <a:picLocks noChangeAspect="1"/>
          </p:cNvPicPr>
          <p:nvPr/>
        </p:nvPicPr>
        <p:blipFill>
          <a:blip r:embed="rId4"/>
          <a:stretch>
            <a:fillRect/>
          </a:stretch>
        </p:blipFill>
        <p:spPr>
          <a:xfrm>
            <a:off x="115438" y="133726"/>
            <a:ext cx="8913124" cy="6322100"/>
          </a:xfrm>
          <a:prstGeom prst="rect">
            <a:avLst/>
          </a:prstGeom>
        </p:spPr>
      </p:pic>
      <p:sp>
        <p:nvSpPr>
          <p:cNvPr id="33" name="Rectangle 32">
            <a:extLst>
              <a:ext uri="{FF2B5EF4-FFF2-40B4-BE49-F238E27FC236}">
                <a16:creationId xmlns:a16="http://schemas.microsoft.com/office/drawing/2014/main" id="{823FE8BF-A44F-466F-BC8A-99F303254FC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Kelan represents 6,406 different ways.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Is he correct? How do you know?</a:t>
            </a: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031499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32" name="Picture 31">
            <a:extLst>
              <a:ext uri="{FF2B5EF4-FFF2-40B4-BE49-F238E27FC236}">
                <a16:creationId xmlns:a16="http://schemas.microsoft.com/office/drawing/2014/main" id="{02617D68-D0D0-4379-AFC3-96C3D652C9AE}"/>
              </a:ext>
            </a:extLst>
          </p:cNvPr>
          <p:cNvPicPr>
            <a:picLocks noChangeAspect="1"/>
          </p:cNvPicPr>
          <p:nvPr/>
        </p:nvPicPr>
        <p:blipFill>
          <a:blip r:embed="rId4"/>
          <a:stretch>
            <a:fillRect/>
          </a:stretch>
        </p:blipFill>
        <p:spPr>
          <a:xfrm>
            <a:off x="115438" y="133726"/>
            <a:ext cx="8913124" cy="6322100"/>
          </a:xfrm>
          <a:prstGeom prst="rect">
            <a:avLst/>
          </a:prstGeom>
        </p:spPr>
      </p:pic>
      <p:sp>
        <p:nvSpPr>
          <p:cNvPr id="33" name="Rectangle 32">
            <a:extLst>
              <a:ext uri="{FF2B5EF4-FFF2-40B4-BE49-F238E27FC236}">
                <a16:creationId xmlns:a16="http://schemas.microsoft.com/office/drawing/2014/main" id="{823FE8BF-A44F-466F-BC8A-99F303254FC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Kelan represents 6,406 different ways.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Is he correct? How do you know?</a:t>
            </a:r>
          </a:p>
          <a:p>
            <a:pPr lvl="0"/>
            <a:r>
              <a:rPr lang="en-GB" sz="2000" b="1" dirty="0">
                <a:solidFill>
                  <a:schemeClr val="tx1"/>
                </a:solidFill>
                <a:latin typeface="Century Gothic" panose="020B0502020202020204" pitchFamily="34" charset="0"/>
              </a:rPr>
              <a:t>Diagram A is correct because…</a:t>
            </a:r>
          </a:p>
          <a:p>
            <a:pPr lvl="0"/>
            <a:r>
              <a:rPr lang="en-GB" sz="2000" b="1" dirty="0">
                <a:solidFill>
                  <a:schemeClr val="tx1"/>
                </a:solidFill>
                <a:latin typeface="Century Gothic" panose="020B0502020202020204" pitchFamily="34" charset="0"/>
              </a:rPr>
              <a:t>Diagram B is incorrect because…</a:t>
            </a:r>
          </a:p>
          <a:p>
            <a:pPr lvl="0"/>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991658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32" name="Picture 31">
            <a:extLst>
              <a:ext uri="{FF2B5EF4-FFF2-40B4-BE49-F238E27FC236}">
                <a16:creationId xmlns:a16="http://schemas.microsoft.com/office/drawing/2014/main" id="{02617D68-D0D0-4379-AFC3-96C3D652C9AE}"/>
              </a:ext>
            </a:extLst>
          </p:cNvPr>
          <p:cNvPicPr>
            <a:picLocks noChangeAspect="1"/>
          </p:cNvPicPr>
          <p:nvPr/>
        </p:nvPicPr>
        <p:blipFill>
          <a:blip r:embed="rId4"/>
          <a:stretch>
            <a:fillRect/>
          </a:stretch>
        </p:blipFill>
        <p:spPr>
          <a:xfrm>
            <a:off x="115438" y="133726"/>
            <a:ext cx="8913124" cy="6322100"/>
          </a:xfrm>
          <a:prstGeom prst="rect">
            <a:avLst/>
          </a:prstGeom>
        </p:spPr>
      </p:pic>
      <p:sp>
        <p:nvSpPr>
          <p:cNvPr id="33" name="Rectangle 32">
            <a:extLst>
              <a:ext uri="{FF2B5EF4-FFF2-40B4-BE49-F238E27FC236}">
                <a16:creationId xmlns:a16="http://schemas.microsoft.com/office/drawing/2014/main" id="{823FE8BF-A44F-466F-BC8A-99F303254FC2}"/>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lvl="0" algn="ctr"/>
            <a:endParaRPr lang="en-GB" sz="2000" b="1" u="sng"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Kelan represents 6,406 different ways.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Is he correct? How do you know?</a:t>
            </a:r>
          </a:p>
          <a:p>
            <a:pPr lvl="0"/>
            <a:r>
              <a:rPr lang="en-GB" sz="2000" b="1" dirty="0">
                <a:solidFill>
                  <a:srgbClr val="FF0000"/>
                </a:solidFill>
                <a:latin typeface="Century Gothic" panose="020B0502020202020204" pitchFamily="34" charset="0"/>
              </a:rPr>
              <a:t>Diagram A is correct because it shows 6,000 + 400 + 6 = 6,406.</a:t>
            </a:r>
          </a:p>
          <a:p>
            <a:pPr lvl="0"/>
            <a:r>
              <a:rPr lang="en-GB" sz="2000" b="1" dirty="0">
                <a:solidFill>
                  <a:srgbClr val="FF0000"/>
                </a:solidFill>
                <a:latin typeface="Century Gothic" panose="020B0502020202020204" pitchFamily="34" charset="0"/>
              </a:rPr>
              <a:t>Diagram B is incorrect because 6,406 is close to half way between 6,000 and 7,000, so it is too close to the 6,000 on the number line.</a:t>
            </a:r>
          </a:p>
          <a:p>
            <a:pPr lvl="0"/>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006196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0" name="Picture 9">
            <a:extLst>
              <a:ext uri="{FF2B5EF4-FFF2-40B4-BE49-F238E27FC236}">
                <a16:creationId xmlns:a16="http://schemas.microsoft.com/office/drawing/2014/main" id="{4BBDE063-B3DC-4845-B076-301E40FD3EE6}"/>
              </a:ext>
            </a:extLst>
          </p:cNvPr>
          <p:cNvPicPr>
            <a:picLocks noChangeAspect="1"/>
          </p:cNvPicPr>
          <p:nvPr/>
        </p:nvPicPr>
        <p:blipFill>
          <a:blip r:embed="rId4"/>
          <a:stretch>
            <a:fillRect/>
          </a:stretch>
        </p:blipFill>
        <p:spPr>
          <a:xfrm>
            <a:off x="115438" y="133726"/>
            <a:ext cx="8913124" cy="6322100"/>
          </a:xfrm>
          <a:prstGeom prst="rect">
            <a:avLst/>
          </a:prstGeom>
        </p:spPr>
      </p:pic>
      <p:sp>
        <p:nvSpPr>
          <p:cNvPr id="11" name="Rectangle 10">
            <a:extLst>
              <a:ext uri="{FF2B5EF4-FFF2-40B4-BE49-F238E27FC236}">
                <a16:creationId xmlns:a16="http://schemas.microsoft.com/office/drawing/2014/main" id="{AAA5DEFE-9B85-4B41-B87E-80861E5EC4F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Lexi says,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Explain her mistake.</a:t>
            </a: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77DF2A5A-0969-4F4A-8694-F1F1CCE412B1}"/>
              </a:ext>
            </a:extLst>
          </p:cNvPr>
          <p:cNvSpPr/>
          <p:nvPr/>
        </p:nvSpPr>
        <p:spPr>
          <a:xfrm>
            <a:off x="4022707" y="1900573"/>
            <a:ext cx="3743894" cy="1643837"/>
          </a:xfrm>
          <a:prstGeom prst="wedgeRoundRectCallout">
            <a:avLst>
              <a:gd name="adj1" fmla="val -58902"/>
              <a:gd name="adj2" fmla="val 3317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When I subtract 100 from 4,007 my </a:t>
            </a:r>
          </a:p>
          <a:p>
            <a:pPr algn="ctr"/>
            <a:r>
              <a:rPr lang="en-GB" sz="2400" b="1" dirty="0">
                <a:solidFill>
                  <a:schemeClr val="tx1"/>
                </a:solidFill>
                <a:latin typeface="Century Gothic" panose="020B0502020202020204" pitchFamily="34" charset="0"/>
              </a:rPr>
              <a:t>answer is 4,907.</a:t>
            </a:r>
          </a:p>
        </p:txBody>
      </p:sp>
    </p:spTree>
    <p:extLst>
      <p:ext uri="{BB962C8B-B14F-4D97-AF65-F5344CB8AC3E}">
        <p14:creationId xmlns:p14="http://schemas.microsoft.com/office/powerpoint/2010/main" val="4150608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0" name="Picture 9">
            <a:extLst>
              <a:ext uri="{FF2B5EF4-FFF2-40B4-BE49-F238E27FC236}">
                <a16:creationId xmlns:a16="http://schemas.microsoft.com/office/drawing/2014/main" id="{4BBDE063-B3DC-4845-B076-301E40FD3EE6}"/>
              </a:ext>
            </a:extLst>
          </p:cNvPr>
          <p:cNvPicPr>
            <a:picLocks noChangeAspect="1"/>
          </p:cNvPicPr>
          <p:nvPr/>
        </p:nvPicPr>
        <p:blipFill>
          <a:blip r:embed="rId4"/>
          <a:stretch>
            <a:fillRect/>
          </a:stretch>
        </p:blipFill>
        <p:spPr>
          <a:xfrm>
            <a:off x="115438" y="133726"/>
            <a:ext cx="8913124" cy="6322100"/>
          </a:xfrm>
          <a:prstGeom prst="rect">
            <a:avLst/>
          </a:prstGeom>
        </p:spPr>
      </p:pic>
      <p:sp>
        <p:nvSpPr>
          <p:cNvPr id="11" name="Rectangle 10">
            <a:extLst>
              <a:ext uri="{FF2B5EF4-FFF2-40B4-BE49-F238E27FC236}">
                <a16:creationId xmlns:a16="http://schemas.microsoft.com/office/drawing/2014/main" id="{AAA5DEFE-9B85-4B41-B87E-80861E5EC4F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Lexi says,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Explain her mistake.</a:t>
            </a:r>
          </a:p>
          <a:p>
            <a:pPr lvl="0"/>
            <a:r>
              <a:rPr lang="en-GB" sz="2000" b="1" dirty="0">
                <a:solidFill>
                  <a:prstClr val="black"/>
                </a:solidFill>
                <a:latin typeface="Century Gothic" panose="020B0502020202020204" pitchFamily="34" charset="0"/>
              </a:rPr>
              <a:t>Lexi has…</a:t>
            </a:r>
          </a:p>
          <a:p>
            <a:pPr lvl="0"/>
            <a:endParaRPr lang="en-GB" sz="2000" b="1" dirty="0">
              <a:solidFill>
                <a:prstClr val="black"/>
              </a:solidFill>
              <a:latin typeface="Century Gothic" panose="020B0502020202020204" pitchFamily="34" charset="0"/>
            </a:endParaRPr>
          </a:p>
          <a:p>
            <a:pPr lvl="0"/>
            <a:endParaRPr lang="en-GB" sz="2000" b="1" dirty="0">
              <a:solidFill>
                <a:prstClr val="black"/>
              </a:solidFill>
              <a:latin typeface="Century Gothic" panose="020B0502020202020204" pitchFamily="34" charset="0"/>
            </a:endParaRPr>
          </a:p>
          <a:p>
            <a:pPr lvl="0"/>
            <a:r>
              <a:rPr lang="en-GB" sz="2000" b="1" dirty="0">
                <a:solidFill>
                  <a:prstClr val="black"/>
                </a:solidFill>
                <a:latin typeface="Century Gothic" panose="020B0502020202020204" pitchFamily="34" charset="0"/>
              </a:rPr>
              <a:t>Her answer should be …</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77DF2A5A-0969-4F4A-8694-F1F1CCE412B1}"/>
              </a:ext>
            </a:extLst>
          </p:cNvPr>
          <p:cNvSpPr/>
          <p:nvPr/>
        </p:nvSpPr>
        <p:spPr>
          <a:xfrm>
            <a:off x="4022707" y="1900573"/>
            <a:ext cx="3743894" cy="1643837"/>
          </a:xfrm>
          <a:prstGeom prst="wedgeRoundRectCallout">
            <a:avLst>
              <a:gd name="adj1" fmla="val -58902"/>
              <a:gd name="adj2" fmla="val 3317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When I subtract 100 from 4,007 my </a:t>
            </a:r>
          </a:p>
          <a:p>
            <a:pPr algn="ctr"/>
            <a:r>
              <a:rPr lang="en-GB" sz="2400" b="1" dirty="0">
                <a:solidFill>
                  <a:schemeClr val="tx1"/>
                </a:solidFill>
                <a:latin typeface="Century Gothic" panose="020B0502020202020204" pitchFamily="34" charset="0"/>
              </a:rPr>
              <a:t>answer is 4,907.</a:t>
            </a:r>
          </a:p>
        </p:txBody>
      </p:sp>
    </p:spTree>
    <p:extLst>
      <p:ext uri="{BB962C8B-B14F-4D97-AF65-F5344CB8AC3E}">
        <p14:creationId xmlns:p14="http://schemas.microsoft.com/office/powerpoint/2010/main" val="1135138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84B107DC-B90C-4A45-B422-BA8DE29C255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10" name="Picture 9">
            <a:extLst>
              <a:ext uri="{FF2B5EF4-FFF2-40B4-BE49-F238E27FC236}">
                <a16:creationId xmlns:a16="http://schemas.microsoft.com/office/drawing/2014/main" id="{4BBDE063-B3DC-4845-B076-301E40FD3EE6}"/>
              </a:ext>
            </a:extLst>
          </p:cNvPr>
          <p:cNvPicPr>
            <a:picLocks noChangeAspect="1"/>
          </p:cNvPicPr>
          <p:nvPr/>
        </p:nvPicPr>
        <p:blipFill>
          <a:blip r:embed="rId4"/>
          <a:stretch>
            <a:fillRect/>
          </a:stretch>
        </p:blipFill>
        <p:spPr>
          <a:xfrm>
            <a:off x="115438" y="133726"/>
            <a:ext cx="8913124" cy="6322100"/>
          </a:xfrm>
          <a:prstGeom prst="rect">
            <a:avLst/>
          </a:prstGeom>
        </p:spPr>
      </p:pic>
      <p:sp>
        <p:nvSpPr>
          <p:cNvPr id="11" name="Rectangle 10">
            <a:extLst>
              <a:ext uri="{FF2B5EF4-FFF2-40B4-BE49-F238E27FC236}">
                <a16:creationId xmlns:a16="http://schemas.microsoft.com/office/drawing/2014/main" id="{AAA5DEFE-9B85-4B41-B87E-80861E5EC4FE}"/>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lvl="0" algn="ctr"/>
            <a:endParaRPr lang="en-GB" sz="2000" b="1" u="sng"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Lexi says,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r>
              <a:rPr lang="en-GB" sz="2000" b="1" dirty="0">
                <a:solidFill>
                  <a:schemeClr val="tx1"/>
                </a:solidFill>
                <a:latin typeface="Century Gothic" panose="020B0502020202020204" pitchFamily="34" charset="0"/>
              </a:rPr>
              <a:t>Explain her mistake.</a:t>
            </a:r>
          </a:p>
          <a:p>
            <a:pPr lvl="0"/>
            <a:r>
              <a:rPr lang="en-GB" sz="2000" b="1" dirty="0">
                <a:solidFill>
                  <a:srgbClr val="FF0000"/>
                </a:solidFill>
                <a:latin typeface="Century Gothic" panose="020B0502020202020204" pitchFamily="34" charset="0"/>
              </a:rPr>
              <a:t>Lexi has subtracted 100 from the hundreds column which changes the hundreds column from 0 to 9, but she has forgotten that the thousands column also needs changing. </a:t>
            </a:r>
          </a:p>
          <a:p>
            <a:pPr lvl="0"/>
            <a:r>
              <a:rPr lang="en-GB" sz="2000" b="1" dirty="0">
                <a:solidFill>
                  <a:srgbClr val="FF0000"/>
                </a:solidFill>
                <a:latin typeface="Century Gothic" panose="020B0502020202020204" pitchFamily="34" charset="0"/>
              </a:rPr>
              <a:t>Her answer should be 3,907.</a:t>
            </a:r>
          </a:p>
          <a:p>
            <a:pPr lvl="0"/>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13" name="Speech Bubble: Rectangle with Corners Rounded 12">
            <a:extLst>
              <a:ext uri="{FF2B5EF4-FFF2-40B4-BE49-F238E27FC236}">
                <a16:creationId xmlns:a16="http://schemas.microsoft.com/office/drawing/2014/main" id="{77DF2A5A-0969-4F4A-8694-F1F1CCE412B1}"/>
              </a:ext>
            </a:extLst>
          </p:cNvPr>
          <p:cNvSpPr/>
          <p:nvPr/>
        </p:nvSpPr>
        <p:spPr>
          <a:xfrm>
            <a:off x="4022707" y="1900573"/>
            <a:ext cx="3743894" cy="1643837"/>
          </a:xfrm>
          <a:prstGeom prst="wedgeRoundRectCallout">
            <a:avLst>
              <a:gd name="adj1" fmla="val -58902"/>
              <a:gd name="adj2" fmla="val 33171"/>
              <a:gd name="adj3" fmla="val 16667"/>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entury Gothic" panose="020B0502020202020204" pitchFamily="34" charset="0"/>
              </a:rPr>
              <a:t>When I subtract 100 from 4,007 my </a:t>
            </a:r>
          </a:p>
          <a:p>
            <a:pPr algn="ctr"/>
            <a:r>
              <a:rPr lang="en-GB" sz="2400" b="1" dirty="0">
                <a:solidFill>
                  <a:schemeClr val="tx1"/>
                </a:solidFill>
                <a:latin typeface="Century Gothic" panose="020B0502020202020204" pitchFamily="34" charset="0"/>
              </a:rPr>
              <a:t>answer is 4,907.</a:t>
            </a:r>
          </a:p>
        </p:txBody>
      </p:sp>
    </p:spTree>
    <p:extLst>
      <p:ext uri="{BB962C8B-B14F-4D97-AF65-F5344CB8AC3E}">
        <p14:creationId xmlns:p14="http://schemas.microsoft.com/office/powerpoint/2010/main" val="3070069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5 – Autumn Block 1 – Place Value – Numbers to 10,000</a:t>
            </a:r>
            <a:endParaRPr lang="en-GB" sz="1600" b="1" dirty="0">
              <a:solidFill>
                <a:srgbClr val="E7E6E6">
                  <a:lumMod val="25000"/>
                </a:srgbClr>
              </a:solidFill>
              <a:latin typeface="Century Gothic" panose="020B0502020202020204" pitchFamily="34" charset="0"/>
            </a:endParaRPr>
          </a:p>
          <a:p>
            <a:pPr lvl="0" defTabSz="457200">
              <a:defRPr/>
            </a:pPr>
            <a:endParaRPr lang="en-GB" sz="20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lvl="0" defTabSz="457200">
              <a:defRPr/>
            </a:pPr>
            <a:endParaRPr lang="en-GB" sz="1600" b="1" dirty="0">
              <a:solidFill>
                <a:srgbClr val="FF0000"/>
              </a:solidFill>
              <a:latin typeface="Century Gothic" panose="020B0502020202020204" pitchFamily="34" charset="0"/>
            </a:endParaRPr>
          </a:p>
          <a:p>
            <a:pPr lvl="0" fontAlgn="base"/>
            <a:r>
              <a:rPr lang="en-GB" sz="1200" b="1" dirty="0">
                <a:solidFill>
                  <a:prstClr val="black"/>
                </a:solidFill>
                <a:latin typeface="Century Gothic" panose="020B0502020202020204" pitchFamily="34" charset="0"/>
              </a:rPr>
              <a:t>Mathematics Year 5: (5N2)</a:t>
            </a:r>
            <a:r>
              <a:rPr lang="en-GB" sz="1200" b="1" dirty="0">
                <a:solidFill>
                  <a:srgbClr val="6B6B6B"/>
                </a:solidFill>
                <a:latin typeface="Century Gothic" panose="020B0502020202020204" pitchFamily="34" charset="0"/>
              </a:rPr>
              <a:t> </a:t>
            </a:r>
            <a:r>
              <a:rPr lang="en-GB" sz="1200" b="1" u="sng" dirty="0">
                <a:solidFill>
                  <a:srgbClr val="4BB6F5"/>
                </a:solidFill>
                <a:latin typeface="Century Gothic" panose="020B0502020202020204" pitchFamily="34" charset="0"/>
                <a:hlinkClick r:id="rId4"/>
              </a:rPr>
              <a:t>Read, write, order and compare numbers to at least 1 000 000</a:t>
            </a:r>
            <a:endParaRPr lang="en-GB" sz="1200" b="1" dirty="0">
              <a:solidFill>
                <a:srgbClr val="6B6B6B"/>
              </a:solidFill>
              <a:latin typeface="Century Gothic" panose="020B0502020202020204" pitchFamily="34" charset="0"/>
            </a:endParaRPr>
          </a:p>
          <a:p>
            <a:pPr lvl="0" fontAlgn="base"/>
            <a:r>
              <a:rPr lang="en-GB" sz="1200" b="1" dirty="0">
                <a:solidFill>
                  <a:prstClr val="black"/>
                </a:solidFill>
                <a:latin typeface="Century Gothic" panose="020B0502020202020204" pitchFamily="34" charset="0"/>
              </a:rPr>
              <a:t>Mathematics Year 5: (5N3a) </a:t>
            </a:r>
            <a:r>
              <a:rPr lang="en-GB" sz="1200" b="1" dirty="0">
                <a:solidFill>
                  <a:srgbClr val="4BB6F5"/>
                </a:solidFill>
                <a:latin typeface="Century Gothic" panose="020B0502020202020204" pitchFamily="34" charset="0"/>
                <a:hlinkClick r:id="rId5"/>
              </a:rPr>
              <a:t>Determine the value of each digit in numbers up to 1 000 000</a:t>
            </a:r>
            <a:endParaRPr lang="en-GB" sz="1200" b="1" dirty="0">
              <a:solidFill>
                <a:srgbClr val="6B6B6B"/>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6"/>
              </a:rPr>
              <a:t>Year 5 Place Value</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7"/>
              </a:rPr>
              <a:t>review</a:t>
            </a:r>
            <a:r>
              <a:rPr lang="en-GB" sz="1600" b="1" dirty="0">
                <a:solidFill>
                  <a:prstClr val="black"/>
                </a:solidFill>
                <a:latin typeface="Century Gothic" panose="020B0502020202020204" pitchFamily="34" charset="0"/>
              </a:rPr>
              <a:t> it on our website.</a:t>
            </a:r>
          </a:p>
        </p:txBody>
      </p:sp>
      <p:sp>
        <p:nvSpPr>
          <p:cNvPr id="7" name="TextBox 8">
            <a:extLst>
              <a:ext uri="{FF2B5EF4-FFF2-40B4-BE49-F238E27FC236}">
                <a16:creationId xmlns:a16="http://schemas.microsoft.com/office/drawing/2014/main" id="{277FDC6C-B99A-4ED8-B341-A52126824B67}"/>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the clues to find the number. </a:t>
            </a:r>
          </a:p>
          <a:p>
            <a:pPr algn="ctr"/>
            <a:r>
              <a:rPr lang="en-GB" sz="2000" b="1" dirty="0">
                <a:solidFill>
                  <a:schemeClr val="tx1"/>
                </a:solidFill>
                <a:latin typeface="Century Gothic" panose="020B0502020202020204" pitchFamily="34" charset="0"/>
              </a:rPr>
              <a:t>Draw counters and write the number in digits.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15 counters are used in total.</a:t>
            </a: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8,924 + 100 has the same number of hundreds as this number.</a:t>
            </a: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The ones column has five more counters than the hundreds column.</a:t>
            </a: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66673914-A269-4412-9EB8-99D243A76A46}"/>
              </a:ext>
            </a:extLst>
          </p:cNvPr>
          <p:cNvGraphicFramePr>
            <a:graphicFrameLocks noGrp="1"/>
          </p:cNvGraphicFramePr>
          <p:nvPr>
            <p:extLst>
              <p:ext uri="{D42A27DB-BD31-4B8C-83A1-F6EECF244321}">
                <p14:modId xmlns:p14="http://schemas.microsoft.com/office/powerpoint/2010/main" val="3700360797"/>
              </p:ext>
            </p:extLst>
          </p:nvPr>
        </p:nvGraphicFramePr>
        <p:xfrm>
          <a:off x="831318" y="1639881"/>
          <a:ext cx="7481364" cy="1789119"/>
        </p:xfrm>
        <a:graphic>
          <a:graphicData uri="http://schemas.openxmlformats.org/drawingml/2006/table">
            <a:tbl>
              <a:tblPr firstRow="1" bandRow="1">
                <a:tableStyleId>{5940675A-B579-460E-94D1-54222C63F5DA}</a:tableStyleId>
              </a:tblPr>
              <a:tblGrid>
                <a:gridCol w="1870341">
                  <a:extLst>
                    <a:ext uri="{9D8B030D-6E8A-4147-A177-3AD203B41FA5}">
                      <a16:colId xmlns:a16="http://schemas.microsoft.com/office/drawing/2014/main" val="2575749064"/>
                    </a:ext>
                  </a:extLst>
                </a:gridCol>
                <a:gridCol w="1870341">
                  <a:extLst>
                    <a:ext uri="{9D8B030D-6E8A-4147-A177-3AD203B41FA5}">
                      <a16:colId xmlns:a16="http://schemas.microsoft.com/office/drawing/2014/main" val="3272740373"/>
                    </a:ext>
                  </a:extLst>
                </a:gridCol>
                <a:gridCol w="1870341">
                  <a:extLst>
                    <a:ext uri="{9D8B030D-6E8A-4147-A177-3AD203B41FA5}">
                      <a16:colId xmlns:a16="http://schemas.microsoft.com/office/drawing/2014/main" val="778894899"/>
                    </a:ext>
                  </a:extLst>
                </a:gridCol>
                <a:gridCol w="1870341">
                  <a:extLst>
                    <a:ext uri="{9D8B030D-6E8A-4147-A177-3AD203B41FA5}">
                      <a16:colId xmlns:a16="http://schemas.microsoft.com/office/drawing/2014/main" val="3306496544"/>
                    </a:ext>
                  </a:extLst>
                </a:gridCol>
              </a:tblGrid>
              <a:tr h="353139">
                <a:tc>
                  <a:txBody>
                    <a:bodyPr/>
                    <a:lstStyle/>
                    <a:p>
                      <a:pPr algn="ctr"/>
                      <a:r>
                        <a:rPr lang="en-GB" sz="2000" b="1" dirty="0">
                          <a:latin typeface="Century Gothic" panose="020B0502020202020204" pitchFamily="34" charset="0"/>
                        </a:rPr>
                        <a:t>Th</a:t>
                      </a:r>
                    </a:p>
                  </a:txBody>
                  <a:tcPr marL="0" marR="0" marT="0" marB="0" anchor="ctr">
                    <a:solidFill>
                      <a:schemeClr val="bg1"/>
                    </a:solidFill>
                  </a:tcPr>
                </a:tc>
                <a:tc>
                  <a:txBody>
                    <a:bodyPr/>
                    <a:lstStyle/>
                    <a:p>
                      <a:pPr algn="ctr"/>
                      <a:r>
                        <a:rPr lang="en-GB" sz="2000" b="1" dirty="0">
                          <a:latin typeface="Century Gothic" panose="020B0502020202020204" pitchFamily="34" charset="0"/>
                        </a:rPr>
                        <a:t>H</a:t>
                      </a:r>
                    </a:p>
                  </a:txBody>
                  <a:tcPr marL="0" marR="0" marT="0" marB="0" anchor="ctr">
                    <a:solidFill>
                      <a:schemeClr val="bg1"/>
                    </a:solidFill>
                  </a:tcPr>
                </a:tc>
                <a:tc>
                  <a:txBody>
                    <a:bodyPr/>
                    <a:lstStyle/>
                    <a:p>
                      <a:pPr algn="ctr"/>
                      <a:r>
                        <a:rPr lang="en-GB" sz="2000" b="1" dirty="0">
                          <a:latin typeface="Century Gothic" panose="020B0502020202020204" pitchFamily="34" charset="0"/>
                        </a:rPr>
                        <a:t>T</a:t>
                      </a:r>
                    </a:p>
                  </a:txBody>
                  <a:tcPr marL="0" marR="0" marT="0" marB="0" anchor="ctr">
                    <a:solidFill>
                      <a:schemeClr val="bg1"/>
                    </a:solidFill>
                  </a:tcPr>
                </a:tc>
                <a:tc>
                  <a:txBody>
                    <a:bodyPr/>
                    <a:lstStyle/>
                    <a:p>
                      <a:pPr algn="ctr"/>
                      <a:r>
                        <a:rPr lang="en-GB" sz="2000" b="1" dirty="0">
                          <a:latin typeface="Century Gothic" panose="020B0502020202020204" pitchFamily="34" charset="0"/>
                        </a:rPr>
                        <a:t>O</a:t>
                      </a:r>
                    </a:p>
                  </a:txBody>
                  <a:tcPr marL="0" marR="0" marT="0" marB="0" anchor="ctr">
                    <a:solidFill>
                      <a:schemeClr val="bg1"/>
                    </a:solidFill>
                  </a:tcPr>
                </a:tc>
                <a:extLst>
                  <a:ext uri="{0D108BD9-81ED-4DB2-BD59-A6C34878D82A}">
                    <a16:rowId xmlns:a16="http://schemas.microsoft.com/office/drawing/2014/main" val="4115104038"/>
                  </a:ext>
                </a:extLst>
              </a:tr>
              <a:tr h="1435980">
                <a:tc>
                  <a:txBody>
                    <a:bodyPr/>
                    <a:lstStyle/>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txBody>
                  <a:tcPr marL="0" marR="0" marT="0" marB="0">
                    <a:solidFill>
                      <a:schemeClr val="bg1"/>
                    </a:solidFill>
                  </a:tcPr>
                </a:tc>
                <a:extLst>
                  <a:ext uri="{0D108BD9-81ED-4DB2-BD59-A6C34878D82A}">
                    <a16:rowId xmlns:a16="http://schemas.microsoft.com/office/drawing/2014/main" val="4047548"/>
                  </a:ext>
                </a:extLst>
              </a:tr>
            </a:tbl>
          </a:graphicData>
        </a:graphic>
      </p:graphicFrame>
      <p:sp>
        <p:nvSpPr>
          <p:cNvPr id="9" name="Oval 8">
            <a:extLst>
              <a:ext uri="{FF2B5EF4-FFF2-40B4-BE49-F238E27FC236}">
                <a16:creationId xmlns:a16="http://schemas.microsoft.com/office/drawing/2014/main" id="{6FD8C99F-B646-435D-9D92-3D6E21F8EFBE}"/>
              </a:ext>
            </a:extLst>
          </p:cNvPr>
          <p:cNvSpPr/>
          <p:nvPr/>
        </p:nvSpPr>
        <p:spPr>
          <a:xfrm>
            <a:off x="920690" y="2239913"/>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14679E6-907D-4AFE-835E-4C2B5BC22632}"/>
              </a:ext>
            </a:extLst>
          </p:cNvPr>
          <p:cNvSpPr/>
          <p:nvPr/>
        </p:nvSpPr>
        <p:spPr>
          <a:xfrm>
            <a:off x="920689" y="294914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3F7B4C7C-942C-4A57-9E25-29533B81E6C4}"/>
              </a:ext>
            </a:extLst>
          </p:cNvPr>
          <p:cNvSpPr/>
          <p:nvPr/>
        </p:nvSpPr>
        <p:spPr>
          <a:xfrm>
            <a:off x="1431724" y="261240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E7DF865-DDDF-4B9A-AD8D-EB3B8609FEFA}"/>
              </a:ext>
            </a:extLst>
          </p:cNvPr>
          <p:cNvSpPr/>
          <p:nvPr/>
        </p:nvSpPr>
        <p:spPr>
          <a:xfrm>
            <a:off x="1765833" y="212917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74942DF3-5CF9-41FD-81B2-6F19B10C3BCE}"/>
              </a:ext>
            </a:extLst>
          </p:cNvPr>
          <p:cNvSpPr/>
          <p:nvPr/>
        </p:nvSpPr>
        <p:spPr>
          <a:xfrm>
            <a:off x="2271557" y="246591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CD211BFD-A293-4468-A4AA-6047AA1AFBFF}"/>
              </a:ext>
            </a:extLst>
          </p:cNvPr>
          <p:cNvSpPr/>
          <p:nvPr/>
        </p:nvSpPr>
        <p:spPr>
          <a:xfrm>
            <a:off x="1910881" y="2912988"/>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71900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lvl="0" algn="ctr"/>
            <a:endParaRPr lang="en-GB" sz="2000" b="1" dirty="0">
              <a:solidFill>
                <a:prstClr val="black"/>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Use the clues to find the number. </a:t>
            </a:r>
          </a:p>
          <a:p>
            <a:pPr algn="ctr"/>
            <a:r>
              <a:rPr lang="en-GB" sz="2000" b="1" dirty="0">
                <a:solidFill>
                  <a:schemeClr val="tx1"/>
                </a:solidFill>
                <a:latin typeface="Century Gothic" panose="020B0502020202020204" pitchFamily="34" charset="0"/>
              </a:rPr>
              <a:t>Draw counters and write the number in digits.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15 counters are used in total.</a:t>
            </a: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8,924 + 100 has the same number of hundreds as this number.</a:t>
            </a:r>
          </a:p>
          <a:p>
            <a:pPr marL="342900" lvl="0" indent="-342900">
              <a:buFont typeface="Arial" panose="020B0604020202020204" pitchFamily="34" charset="0"/>
              <a:buChar char="•"/>
            </a:pPr>
            <a:r>
              <a:rPr lang="en-GB" sz="2000" b="1" dirty="0">
                <a:solidFill>
                  <a:schemeClr val="tx1"/>
                </a:solidFill>
                <a:latin typeface="Century Gothic" panose="020B0502020202020204" pitchFamily="34" charset="0"/>
              </a:rPr>
              <a:t>The ones column has five more counters than the hundreds column.</a:t>
            </a: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lvl="0" algn="ctr"/>
            <a:r>
              <a:rPr lang="en-GB" sz="3200" b="1" dirty="0">
                <a:solidFill>
                  <a:srgbClr val="FF0000"/>
                </a:solidFill>
                <a:latin typeface="Century Gothic" panose="020B0502020202020204" pitchFamily="34" charset="0"/>
              </a:rPr>
              <a:t>6,045</a:t>
            </a: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marL="342900" lvl="0" indent="-342900" algn="ctr">
              <a:buFont typeface="Arial" panose="020B0604020202020204" pitchFamily="34" charset="0"/>
              <a:buChar char="•"/>
            </a:pP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F2267ACB-233E-41BC-B01B-8F3DC45483E4}"/>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66673914-A269-4412-9EB8-99D243A76A46}"/>
              </a:ext>
            </a:extLst>
          </p:cNvPr>
          <p:cNvGraphicFramePr>
            <a:graphicFrameLocks noGrp="1"/>
          </p:cNvGraphicFramePr>
          <p:nvPr>
            <p:extLst>
              <p:ext uri="{D42A27DB-BD31-4B8C-83A1-F6EECF244321}">
                <p14:modId xmlns:p14="http://schemas.microsoft.com/office/powerpoint/2010/main" val="1698173015"/>
              </p:ext>
            </p:extLst>
          </p:nvPr>
        </p:nvGraphicFramePr>
        <p:xfrm>
          <a:off x="831318" y="1639881"/>
          <a:ext cx="7481364" cy="1789119"/>
        </p:xfrm>
        <a:graphic>
          <a:graphicData uri="http://schemas.openxmlformats.org/drawingml/2006/table">
            <a:tbl>
              <a:tblPr firstRow="1" bandRow="1">
                <a:tableStyleId>{5940675A-B579-460E-94D1-54222C63F5DA}</a:tableStyleId>
              </a:tblPr>
              <a:tblGrid>
                <a:gridCol w="1870341">
                  <a:extLst>
                    <a:ext uri="{9D8B030D-6E8A-4147-A177-3AD203B41FA5}">
                      <a16:colId xmlns:a16="http://schemas.microsoft.com/office/drawing/2014/main" val="2575749064"/>
                    </a:ext>
                  </a:extLst>
                </a:gridCol>
                <a:gridCol w="1870341">
                  <a:extLst>
                    <a:ext uri="{9D8B030D-6E8A-4147-A177-3AD203B41FA5}">
                      <a16:colId xmlns:a16="http://schemas.microsoft.com/office/drawing/2014/main" val="3272740373"/>
                    </a:ext>
                  </a:extLst>
                </a:gridCol>
                <a:gridCol w="1870341">
                  <a:extLst>
                    <a:ext uri="{9D8B030D-6E8A-4147-A177-3AD203B41FA5}">
                      <a16:colId xmlns:a16="http://schemas.microsoft.com/office/drawing/2014/main" val="778894899"/>
                    </a:ext>
                  </a:extLst>
                </a:gridCol>
                <a:gridCol w="1870341">
                  <a:extLst>
                    <a:ext uri="{9D8B030D-6E8A-4147-A177-3AD203B41FA5}">
                      <a16:colId xmlns:a16="http://schemas.microsoft.com/office/drawing/2014/main" val="3306496544"/>
                    </a:ext>
                  </a:extLst>
                </a:gridCol>
              </a:tblGrid>
              <a:tr h="353139">
                <a:tc>
                  <a:txBody>
                    <a:bodyPr/>
                    <a:lstStyle/>
                    <a:p>
                      <a:pPr algn="ctr"/>
                      <a:r>
                        <a:rPr lang="en-GB" sz="2000" b="1" dirty="0">
                          <a:latin typeface="Century Gothic" panose="020B0502020202020204" pitchFamily="34" charset="0"/>
                        </a:rPr>
                        <a:t>Th</a:t>
                      </a:r>
                    </a:p>
                  </a:txBody>
                  <a:tcPr marL="0" marR="0" marT="0" marB="0" anchor="ctr">
                    <a:solidFill>
                      <a:schemeClr val="bg1"/>
                    </a:solidFill>
                  </a:tcPr>
                </a:tc>
                <a:tc>
                  <a:txBody>
                    <a:bodyPr/>
                    <a:lstStyle/>
                    <a:p>
                      <a:pPr algn="ctr"/>
                      <a:r>
                        <a:rPr lang="en-GB" sz="2000" b="1" dirty="0">
                          <a:latin typeface="Century Gothic" panose="020B0502020202020204" pitchFamily="34" charset="0"/>
                        </a:rPr>
                        <a:t>H</a:t>
                      </a:r>
                    </a:p>
                  </a:txBody>
                  <a:tcPr marL="0" marR="0" marT="0" marB="0" anchor="ctr">
                    <a:solidFill>
                      <a:schemeClr val="bg1"/>
                    </a:solidFill>
                  </a:tcPr>
                </a:tc>
                <a:tc>
                  <a:txBody>
                    <a:bodyPr/>
                    <a:lstStyle/>
                    <a:p>
                      <a:pPr algn="ctr"/>
                      <a:r>
                        <a:rPr lang="en-GB" sz="2000" b="1" dirty="0">
                          <a:latin typeface="Century Gothic" panose="020B0502020202020204" pitchFamily="34" charset="0"/>
                        </a:rPr>
                        <a:t>T</a:t>
                      </a:r>
                    </a:p>
                  </a:txBody>
                  <a:tcPr marL="0" marR="0" marT="0" marB="0" anchor="ctr">
                    <a:solidFill>
                      <a:schemeClr val="bg1"/>
                    </a:solidFill>
                  </a:tcPr>
                </a:tc>
                <a:tc>
                  <a:txBody>
                    <a:bodyPr/>
                    <a:lstStyle/>
                    <a:p>
                      <a:pPr algn="ctr"/>
                      <a:r>
                        <a:rPr lang="en-GB" sz="2000" b="1" dirty="0">
                          <a:latin typeface="Century Gothic" panose="020B0502020202020204" pitchFamily="34" charset="0"/>
                        </a:rPr>
                        <a:t>O</a:t>
                      </a:r>
                    </a:p>
                  </a:txBody>
                  <a:tcPr marL="0" marR="0" marT="0" marB="0" anchor="ctr">
                    <a:solidFill>
                      <a:schemeClr val="bg1"/>
                    </a:solidFill>
                  </a:tcPr>
                </a:tc>
                <a:extLst>
                  <a:ext uri="{0D108BD9-81ED-4DB2-BD59-A6C34878D82A}">
                    <a16:rowId xmlns:a16="http://schemas.microsoft.com/office/drawing/2014/main" val="4115104038"/>
                  </a:ext>
                </a:extLst>
              </a:tr>
              <a:tr h="1435980">
                <a:tc>
                  <a:txBody>
                    <a:bodyPr/>
                    <a:lstStyle/>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p>
                      <a:endParaRPr lang="en-GB" b="1" dirty="0">
                        <a:latin typeface="Century Gothic" panose="020B0502020202020204" pitchFamily="34" charset="0"/>
                      </a:endParaRPr>
                    </a:p>
                    <a:p>
                      <a:endParaRPr lang="en-GB" b="1" dirty="0">
                        <a:latin typeface="Century Gothic" panose="020B0502020202020204" pitchFamily="34" charset="0"/>
                      </a:endParaRPr>
                    </a:p>
                  </a:txBody>
                  <a:tcPr marL="0" marR="0" marT="0" marB="0">
                    <a:solidFill>
                      <a:schemeClr val="bg1"/>
                    </a:solidFill>
                  </a:tcPr>
                </a:tc>
                <a:tc>
                  <a:txBody>
                    <a:bodyPr/>
                    <a:lstStyle/>
                    <a:p>
                      <a:endParaRPr lang="en-GB" b="1" dirty="0">
                        <a:latin typeface="Century Gothic" panose="020B0502020202020204" pitchFamily="34" charset="0"/>
                      </a:endParaRPr>
                    </a:p>
                  </a:txBody>
                  <a:tcPr marL="0" marR="0" marT="0" marB="0">
                    <a:solidFill>
                      <a:schemeClr val="bg1"/>
                    </a:solidFill>
                  </a:tcPr>
                </a:tc>
                <a:extLst>
                  <a:ext uri="{0D108BD9-81ED-4DB2-BD59-A6C34878D82A}">
                    <a16:rowId xmlns:a16="http://schemas.microsoft.com/office/drawing/2014/main" val="4047548"/>
                  </a:ext>
                </a:extLst>
              </a:tr>
            </a:tbl>
          </a:graphicData>
        </a:graphic>
      </p:graphicFrame>
      <p:sp>
        <p:nvSpPr>
          <p:cNvPr id="15" name="Oval 14">
            <a:extLst>
              <a:ext uri="{FF2B5EF4-FFF2-40B4-BE49-F238E27FC236}">
                <a16:creationId xmlns:a16="http://schemas.microsoft.com/office/drawing/2014/main" id="{EF6E4DF7-FAD7-4BA4-A266-5CCB2BDC3E41}"/>
              </a:ext>
            </a:extLst>
          </p:cNvPr>
          <p:cNvSpPr/>
          <p:nvPr/>
        </p:nvSpPr>
        <p:spPr>
          <a:xfrm>
            <a:off x="6666727" y="2129171"/>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D887A90-DF66-4ED4-921B-90511AA47BF6}"/>
              </a:ext>
            </a:extLst>
          </p:cNvPr>
          <p:cNvSpPr/>
          <p:nvPr/>
        </p:nvSpPr>
        <p:spPr>
          <a:xfrm>
            <a:off x="7644627" y="2197700"/>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7B36C26C-1B44-41A3-A7ED-580AFC9272A0}"/>
              </a:ext>
            </a:extLst>
          </p:cNvPr>
          <p:cNvSpPr/>
          <p:nvPr/>
        </p:nvSpPr>
        <p:spPr>
          <a:xfrm>
            <a:off x="7147646" y="2444031"/>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E1E5D44B-6002-42BD-8FEF-54E8C8CD1197}"/>
              </a:ext>
            </a:extLst>
          </p:cNvPr>
          <p:cNvSpPr/>
          <p:nvPr/>
        </p:nvSpPr>
        <p:spPr>
          <a:xfrm>
            <a:off x="6633298" y="2803189"/>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80F292AA-09E6-4681-B684-28A40E113AAC}"/>
              </a:ext>
            </a:extLst>
          </p:cNvPr>
          <p:cNvSpPr/>
          <p:nvPr/>
        </p:nvSpPr>
        <p:spPr>
          <a:xfrm>
            <a:off x="7632595" y="2923889"/>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F060207-CE9F-4577-9E56-CF7F94A16288}"/>
              </a:ext>
            </a:extLst>
          </p:cNvPr>
          <p:cNvSpPr/>
          <p:nvPr/>
        </p:nvSpPr>
        <p:spPr>
          <a:xfrm>
            <a:off x="4714040" y="2197700"/>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CA08588E-D137-4A02-A9A3-8B552D1C0EB6}"/>
              </a:ext>
            </a:extLst>
          </p:cNvPr>
          <p:cNvSpPr/>
          <p:nvPr/>
        </p:nvSpPr>
        <p:spPr>
          <a:xfrm>
            <a:off x="4846467" y="2744618"/>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8235FD3A-40CF-46F3-A2F0-36883DCB4C5B}"/>
              </a:ext>
            </a:extLst>
          </p:cNvPr>
          <p:cNvSpPr/>
          <p:nvPr/>
        </p:nvSpPr>
        <p:spPr>
          <a:xfrm>
            <a:off x="5405773" y="2634819"/>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321CAE8F-EE0D-4A9E-AF07-D291773A2A28}"/>
              </a:ext>
            </a:extLst>
          </p:cNvPr>
          <p:cNvSpPr/>
          <p:nvPr/>
        </p:nvSpPr>
        <p:spPr>
          <a:xfrm>
            <a:off x="5855881" y="2134802"/>
            <a:ext cx="334109" cy="3367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AF117D6E-D128-4B72-A10D-22AC411CC5F3}"/>
              </a:ext>
            </a:extLst>
          </p:cNvPr>
          <p:cNvSpPr/>
          <p:nvPr/>
        </p:nvSpPr>
        <p:spPr>
          <a:xfrm>
            <a:off x="920690" y="2239913"/>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CD95148C-5559-4AA1-950D-A7F4B8BF9181}"/>
              </a:ext>
            </a:extLst>
          </p:cNvPr>
          <p:cNvSpPr/>
          <p:nvPr/>
        </p:nvSpPr>
        <p:spPr>
          <a:xfrm>
            <a:off x="920689" y="294914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C25B37E6-C8C8-431F-A50C-9340587C31C7}"/>
              </a:ext>
            </a:extLst>
          </p:cNvPr>
          <p:cNvSpPr/>
          <p:nvPr/>
        </p:nvSpPr>
        <p:spPr>
          <a:xfrm>
            <a:off x="1431724" y="261240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43944B03-3E65-4B60-93A3-37E729A4B46E}"/>
              </a:ext>
            </a:extLst>
          </p:cNvPr>
          <p:cNvSpPr/>
          <p:nvPr/>
        </p:nvSpPr>
        <p:spPr>
          <a:xfrm>
            <a:off x="1765833" y="212917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6D5B1007-786D-4581-8C30-4853A1576C56}"/>
              </a:ext>
            </a:extLst>
          </p:cNvPr>
          <p:cNvSpPr/>
          <p:nvPr/>
        </p:nvSpPr>
        <p:spPr>
          <a:xfrm>
            <a:off x="2271557" y="2465911"/>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513B39DF-6017-49F6-9C76-C210EF32EE21}"/>
              </a:ext>
            </a:extLst>
          </p:cNvPr>
          <p:cNvSpPr/>
          <p:nvPr/>
        </p:nvSpPr>
        <p:spPr>
          <a:xfrm>
            <a:off x="1910881" y="2912988"/>
            <a:ext cx="334109" cy="33674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61114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5 – Autumn Block 1 – Place Value</a:t>
            </a:r>
          </a:p>
          <a:p>
            <a:pPr algn="ctr"/>
            <a:endParaRPr lang="en-GB" sz="20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1: Numbers to 10,000</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largest number you can make with these digit cards?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smallest number you can make?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smallest odd number you can make?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largest even number you can make?</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A3DC2351-48A4-4541-B630-B9CD1BE6DB8F}"/>
              </a:ext>
            </a:extLst>
          </p:cNvPr>
          <p:cNvGraphicFramePr>
            <a:graphicFrameLocks noGrp="1"/>
          </p:cNvGraphicFramePr>
          <p:nvPr>
            <p:extLst>
              <p:ext uri="{D42A27DB-BD31-4B8C-83A1-F6EECF244321}">
                <p14:modId xmlns:p14="http://schemas.microsoft.com/office/powerpoint/2010/main" val="3561808241"/>
              </p:ext>
            </p:extLst>
          </p:nvPr>
        </p:nvGraphicFramePr>
        <p:xfrm>
          <a:off x="1524001" y="964428"/>
          <a:ext cx="6095999" cy="1005840"/>
        </p:xfrm>
        <a:graphic>
          <a:graphicData uri="http://schemas.openxmlformats.org/drawingml/2006/table">
            <a:tbl>
              <a:tblPr firstRow="1" bandRow="1">
                <a:tableStyleId>{2D5ABB26-0587-4C30-8999-92F81FD0307C}</a:tableStyleId>
              </a:tblPr>
              <a:tblGrid>
                <a:gridCol w="870857">
                  <a:extLst>
                    <a:ext uri="{9D8B030D-6E8A-4147-A177-3AD203B41FA5}">
                      <a16:colId xmlns:a16="http://schemas.microsoft.com/office/drawing/2014/main" val="2287381394"/>
                    </a:ext>
                  </a:extLst>
                </a:gridCol>
                <a:gridCol w="870857">
                  <a:extLst>
                    <a:ext uri="{9D8B030D-6E8A-4147-A177-3AD203B41FA5}">
                      <a16:colId xmlns:a16="http://schemas.microsoft.com/office/drawing/2014/main" val="1744883739"/>
                    </a:ext>
                  </a:extLst>
                </a:gridCol>
                <a:gridCol w="870857">
                  <a:extLst>
                    <a:ext uri="{9D8B030D-6E8A-4147-A177-3AD203B41FA5}">
                      <a16:colId xmlns:a16="http://schemas.microsoft.com/office/drawing/2014/main" val="1440785184"/>
                    </a:ext>
                  </a:extLst>
                </a:gridCol>
                <a:gridCol w="870857">
                  <a:extLst>
                    <a:ext uri="{9D8B030D-6E8A-4147-A177-3AD203B41FA5}">
                      <a16:colId xmlns:a16="http://schemas.microsoft.com/office/drawing/2014/main" val="3550940645"/>
                    </a:ext>
                  </a:extLst>
                </a:gridCol>
                <a:gridCol w="870857">
                  <a:extLst>
                    <a:ext uri="{9D8B030D-6E8A-4147-A177-3AD203B41FA5}">
                      <a16:colId xmlns:a16="http://schemas.microsoft.com/office/drawing/2014/main" val="3120796798"/>
                    </a:ext>
                  </a:extLst>
                </a:gridCol>
                <a:gridCol w="870857">
                  <a:extLst>
                    <a:ext uri="{9D8B030D-6E8A-4147-A177-3AD203B41FA5}">
                      <a16:colId xmlns:a16="http://schemas.microsoft.com/office/drawing/2014/main" val="1591372276"/>
                    </a:ext>
                  </a:extLst>
                </a:gridCol>
                <a:gridCol w="870857">
                  <a:extLst>
                    <a:ext uri="{9D8B030D-6E8A-4147-A177-3AD203B41FA5}">
                      <a16:colId xmlns:a16="http://schemas.microsoft.com/office/drawing/2014/main" val="3130634482"/>
                    </a:ext>
                  </a:extLst>
                </a:gridCol>
              </a:tblGrid>
              <a:tr h="1005840">
                <a:tc>
                  <a:txBody>
                    <a:bodyPr/>
                    <a:lstStyle/>
                    <a:p>
                      <a:pPr algn="ctr"/>
                      <a:r>
                        <a:rPr lang="en-GB" sz="3600" b="1" dirty="0">
                          <a:latin typeface="Century Gothic" panose="020B0502020202020204" pitchFamily="34" charset="0"/>
                        </a:rPr>
                        <a:t>3</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6</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4</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8</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2527838821"/>
                  </a:ext>
                </a:extLst>
              </a:tr>
            </a:tbl>
          </a:graphicData>
        </a:graphic>
      </p:graphicFrame>
    </p:spTree>
    <p:extLst>
      <p:ext uri="{BB962C8B-B14F-4D97-AF65-F5344CB8AC3E}">
        <p14:creationId xmlns:p14="http://schemas.microsoft.com/office/powerpoint/2010/main" val="1669721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largest number you can make with these digit cards?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smallest number you can make?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smallest odd number you can make?</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What is the largest even number you can make?</a:t>
            </a: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9C98043F-F327-469C-AFFD-8AE7F5773C62}"/>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A3DC2351-48A4-4541-B630-B9CD1BE6DB8F}"/>
              </a:ext>
            </a:extLst>
          </p:cNvPr>
          <p:cNvGraphicFramePr>
            <a:graphicFrameLocks noGrp="1"/>
          </p:cNvGraphicFramePr>
          <p:nvPr>
            <p:extLst>
              <p:ext uri="{D42A27DB-BD31-4B8C-83A1-F6EECF244321}">
                <p14:modId xmlns:p14="http://schemas.microsoft.com/office/powerpoint/2010/main" val="1053962429"/>
              </p:ext>
            </p:extLst>
          </p:nvPr>
        </p:nvGraphicFramePr>
        <p:xfrm>
          <a:off x="1524001" y="964428"/>
          <a:ext cx="6095999" cy="1005840"/>
        </p:xfrm>
        <a:graphic>
          <a:graphicData uri="http://schemas.openxmlformats.org/drawingml/2006/table">
            <a:tbl>
              <a:tblPr firstRow="1" bandRow="1">
                <a:tableStyleId>{2D5ABB26-0587-4C30-8999-92F81FD0307C}</a:tableStyleId>
              </a:tblPr>
              <a:tblGrid>
                <a:gridCol w="870857">
                  <a:extLst>
                    <a:ext uri="{9D8B030D-6E8A-4147-A177-3AD203B41FA5}">
                      <a16:colId xmlns:a16="http://schemas.microsoft.com/office/drawing/2014/main" val="2287381394"/>
                    </a:ext>
                  </a:extLst>
                </a:gridCol>
                <a:gridCol w="870857">
                  <a:extLst>
                    <a:ext uri="{9D8B030D-6E8A-4147-A177-3AD203B41FA5}">
                      <a16:colId xmlns:a16="http://schemas.microsoft.com/office/drawing/2014/main" val="1744883739"/>
                    </a:ext>
                  </a:extLst>
                </a:gridCol>
                <a:gridCol w="870857">
                  <a:extLst>
                    <a:ext uri="{9D8B030D-6E8A-4147-A177-3AD203B41FA5}">
                      <a16:colId xmlns:a16="http://schemas.microsoft.com/office/drawing/2014/main" val="1440785184"/>
                    </a:ext>
                  </a:extLst>
                </a:gridCol>
                <a:gridCol w="870857">
                  <a:extLst>
                    <a:ext uri="{9D8B030D-6E8A-4147-A177-3AD203B41FA5}">
                      <a16:colId xmlns:a16="http://schemas.microsoft.com/office/drawing/2014/main" val="3550940645"/>
                    </a:ext>
                  </a:extLst>
                </a:gridCol>
                <a:gridCol w="870857">
                  <a:extLst>
                    <a:ext uri="{9D8B030D-6E8A-4147-A177-3AD203B41FA5}">
                      <a16:colId xmlns:a16="http://schemas.microsoft.com/office/drawing/2014/main" val="3120796798"/>
                    </a:ext>
                  </a:extLst>
                </a:gridCol>
                <a:gridCol w="870857">
                  <a:extLst>
                    <a:ext uri="{9D8B030D-6E8A-4147-A177-3AD203B41FA5}">
                      <a16:colId xmlns:a16="http://schemas.microsoft.com/office/drawing/2014/main" val="1591372276"/>
                    </a:ext>
                  </a:extLst>
                </a:gridCol>
                <a:gridCol w="870857">
                  <a:extLst>
                    <a:ext uri="{9D8B030D-6E8A-4147-A177-3AD203B41FA5}">
                      <a16:colId xmlns:a16="http://schemas.microsoft.com/office/drawing/2014/main" val="3130634482"/>
                    </a:ext>
                  </a:extLst>
                </a:gridCol>
              </a:tblGrid>
              <a:tr h="1005840">
                <a:tc>
                  <a:txBody>
                    <a:bodyPr/>
                    <a:lstStyle/>
                    <a:p>
                      <a:pPr algn="ctr"/>
                      <a:r>
                        <a:rPr lang="en-GB" sz="3600" b="1" dirty="0">
                          <a:latin typeface="Century Gothic" panose="020B0502020202020204" pitchFamily="34" charset="0"/>
                        </a:rPr>
                        <a:t>3</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6</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4</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tc>
                  <a:txBody>
                    <a:bodyPr/>
                    <a:lstStyle/>
                    <a:p>
                      <a:pPr algn="ct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tcPr>
                </a:tc>
                <a:tc>
                  <a:txBody>
                    <a:bodyPr/>
                    <a:lstStyle/>
                    <a:p>
                      <a:pPr algn="ctr"/>
                      <a:r>
                        <a:rPr lang="en-GB" sz="3600" b="1" dirty="0">
                          <a:latin typeface="Century Gothic" panose="020B0502020202020204" pitchFamily="34" charset="0"/>
                        </a:rPr>
                        <a:t>8</a:t>
                      </a:r>
                      <a:endParaRPr lang="en-US" sz="3600" b="1" dirty="0">
                        <a:latin typeface="Century Gothic" panose="020B0502020202020204" pitchFamily="34" charset="0"/>
                      </a:endParaRPr>
                    </a:p>
                  </a:txBody>
                  <a:tcPr anchor="ctr">
                    <a:lnL w="28575" cap="flat" cmpd="sng" algn="ctr">
                      <a:solidFill>
                        <a:srgbClr val="7030A0"/>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2527838821"/>
                  </a:ext>
                </a:extLst>
              </a:tr>
            </a:tbl>
          </a:graphicData>
        </a:graphic>
      </p:graphicFrame>
      <p:sp>
        <p:nvSpPr>
          <p:cNvPr id="9" name="TextBox 8">
            <a:extLst>
              <a:ext uri="{FF2B5EF4-FFF2-40B4-BE49-F238E27FC236}">
                <a16:creationId xmlns:a16="http://schemas.microsoft.com/office/drawing/2014/main" id="{17F9282A-A98C-4A68-99C4-E5891D4B009E}"/>
              </a:ext>
            </a:extLst>
          </p:cNvPr>
          <p:cNvSpPr txBox="1"/>
          <p:nvPr/>
        </p:nvSpPr>
        <p:spPr>
          <a:xfrm>
            <a:off x="3819856" y="2714527"/>
            <a:ext cx="1504288" cy="523220"/>
          </a:xfrm>
          <a:prstGeom prst="rect">
            <a:avLst/>
          </a:prstGeom>
          <a:noFill/>
        </p:spPr>
        <p:txBody>
          <a:bodyPr wrap="square" rtlCol="0">
            <a:spAutoFit/>
          </a:bodyPr>
          <a:lstStyle/>
          <a:p>
            <a:pPr algn="ctr"/>
            <a:r>
              <a:rPr lang="en-GB" sz="2800" b="1" dirty="0">
                <a:solidFill>
                  <a:srgbClr val="FF0000"/>
                </a:solidFill>
                <a:latin typeface="Century Gothic" panose="020B0502020202020204" pitchFamily="34" charset="0"/>
              </a:rPr>
              <a:t>8,643</a:t>
            </a:r>
            <a:endParaRPr lang="en-US" sz="2800" b="1" dirty="0">
              <a:solidFill>
                <a:srgbClr val="FF0000"/>
              </a:solidFill>
              <a:latin typeface="Century Gothic" panose="020B0502020202020204" pitchFamily="34" charset="0"/>
            </a:endParaRPr>
          </a:p>
        </p:txBody>
      </p:sp>
      <p:sp>
        <p:nvSpPr>
          <p:cNvPr id="10" name="TextBox 9">
            <a:extLst>
              <a:ext uri="{FF2B5EF4-FFF2-40B4-BE49-F238E27FC236}">
                <a16:creationId xmlns:a16="http://schemas.microsoft.com/office/drawing/2014/main" id="{483891E8-80B1-4290-8808-6E5161E68D0A}"/>
              </a:ext>
            </a:extLst>
          </p:cNvPr>
          <p:cNvSpPr txBox="1"/>
          <p:nvPr/>
        </p:nvSpPr>
        <p:spPr>
          <a:xfrm>
            <a:off x="3819855" y="3630660"/>
            <a:ext cx="1504288" cy="523220"/>
          </a:xfrm>
          <a:prstGeom prst="rect">
            <a:avLst/>
          </a:prstGeom>
          <a:noFill/>
        </p:spPr>
        <p:txBody>
          <a:bodyPr wrap="square" rtlCol="0">
            <a:spAutoFit/>
          </a:bodyPr>
          <a:lstStyle/>
          <a:p>
            <a:pPr algn="ctr"/>
            <a:r>
              <a:rPr lang="en-GB" sz="2800" b="1" dirty="0">
                <a:solidFill>
                  <a:srgbClr val="FF0000"/>
                </a:solidFill>
                <a:latin typeface="Century Gothic" panose="020B0502020202020204" pitchFamily="34" charset="0"/>
              </a:rPr>
              <a:t>3,468</a:t>
            </a:r>
            <a:endParaRPr lang="en-US" sz="2800" b="1" dirty="0">
              <a:solidFill>
                <a:srgbClr val="FF0000"/>
              </a:solidFill>
              <a:latin typeface="Century Gothic" panose="020B0502020202020204" pitchFamily="34" charset="0"/>
            </a:endParaRPr>
          </a:p>
        </p:txBody>
      </p:sp>
      <p:sp>
        <p:nvSpPr>
          <p:cNvPr id="11" name="TextBox 10">
            <a:extLst>
              <a:ext uri="{FF2B5EF4-FFF2-40B4-BE49-F238E27FC236}">
                <a16:creationId xmlns:a16="http://schemas.microsoft.com/office/drawing/2014/main" id="{4CEAEDC7-607D-4E93-A5FB-83F9FD63B3CE}"/>
              </a:ext>
            </a:extLst>
          </p:cNvPr>
          <p:cNvSpPr txBox="1"/>
          <p:nvPr/>
        </p:nvSpPr>
        <p:spPr>
          <a:xfrm>
            <a:off x="3856381" y="4546793"/>
            <a:ext cx="1504288" cy="523220"/>
          </a:xfrm>
          <a:prstGeom prst="rect">
            <a:avLst/>
          </a:prstGeom>
          <a:noFill/>
        </p:spPr>
        <p:txBody>
          <a:bodyPr wrap="square" rtlCol="0">
            <a:spAutoFit/>
          </a:bodyPr>
          <a:lstStyle/>
          <a:p>
            <a:pPr algn="ctr"/>
            <a:r>
              <a:rPr lang="en-GB" sz="2800" b="1" dirty="0">
                <a:solidFill>
                  <a:srgbClr val="FF0000"/>
                </a:solidFill>
                <a:latin typeface="Century Gothic" panose="020B0502020202020204" pitchFamily="34" charset="0"/>
              </a:rPr>
              <a:t>4,683</a:t>
            </a:r>
            <a:endParaRPr lang="en-US" sz="2800" b="1" dirty="0">
              <a:solidFill>
                <a:srgbClr val="FF0000"/>
              </a:solidFill>
              <a:latin typeface="Century Gothic" panose="020B0502020202020204" pitchFamily="34" charset="0"/>
            </a:endParaRPr>
          </a:p>
        </p:txBody>
      </p:sp>
      <p:sp>
        <p:nvSpPr>
          <p:cNvPr id="12" name="TextBox 11">
            <a:extLst>
              <a:ext uri="{FF2B5EF4-FFF2-40B4-BE49-F238E27FC236}">
                <a16:creationId xmlns:a16="http://schemas.microsoft.com/office/drawing/2014/main" id="{4DB3E3FF-A06F-40F8-9E7A-C553941C6511}"/>
              </a:ext>
            </a:extLst>
          </p:cNvPr>
          <p:cNvSpPr txBox="1"/>
          <p:nvPr/>
        </p:nvSpPr>
        <p:spPr>
          <a:xfrm>
            <a:off x="3819855" y="5462926"/>
            <a:ext cx="1504288" cy="523220"/>
          </a:xfrm>
          <a:prstGeom prst="rect">
            <a:avLst/>
          </a:prstGeom>
          <a:noFill/>
        </p:spPr>
        <p:txBody>
          <a:bodyPr wrap="square" rtlCol="0">
            <a:spAutoFit/>
          </a:bodyPr>
          <a:lstStyle/>
          <a:p>
            <a:pPr algn="ctr"/>
            <a:r>
              <a:rPr lang="en-GB" sz="2800" b="1" dirty="0">
                <a:solidFill>
                  <a:srgbClr val="FF0000"/>
                </a:solidFill>
                <a:latin typeface="Century Gothic" panose="020B0502020202020204" pitchFamily="34" charset="0"/>
              </a:rPr>
              <a:t>8,634</a:t>
            </a:r>
            <a:endParaRPr lang="en-US" sz="28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598539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23" name="Picture 22">
            <a:extLst>
              <a:ext uri="{FF2B5EF4-FFF2-40B4-BE49-F238E27FC236}">
                <a16:creationId xmlns:a16="http://schemas.microsoft.com/office/drawing/2014/main" id="{F73F4EBA-952E-4D50-B6BE-0345FD7E49EF}"/>
              </a:ext>
            </a:extLst>
          </p:cNvPr>
          <p:cNvPicPr>
            <a:picLocks noChangeAspect="1"/>
          </p:cNvPicPr>
          <p:nvPr/>
        </p:nvPicPr>
        <p:blipFill>
          <a:blip r:embed="rId4"/>
          <a:stretch>
            <a:fillRect/>
          </a:stretch>
        </p:blipFill>
        <p:spPr>
          <a:xfrm>
            <a:off x="115438" y="133726"/>
            <a:ext cx="8913124" cy="6322100"/>
          </a:xfrm>
          <a:prstGeom prst="rect">
            <a:avLst/>
          </a:prstGeom>
        </p:spPr>
      </p:pic>
      <p:sp>
        <p:nvSpPr>
          <p:cNvPr id="24" name="Rectangle 23">
            <a:extLst>
              <a:ext uri="{FF2B5EF4-FFF2-40B4-BE49-F238E27FC236}">
                <a16:creationId xmlns:a16="http://schemas.microsoft.com/office/drawing/2014/main" id="{29FCFA80-8388-4522-92D3-29D720C1427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Derry thinks he has represented 9,103.</a:t>
            </a:r>
          </a:p>
          <a:p>
            <a:pPr lvl="0" algn="ctr"/>
            <a:r>
              <a:rPr lang="en-GB" sz="2000" b="1" dirty="0">
                <a:solidFill>
                  <a:schemeClr val="tx1"/>
                </a:solidFill>
                <a:latin typeface="Century Gothic" panose="020B0502020202020204" pitchFamily="34" charset="0"/>
              </a:rPr>
              <a:t>Is he correct?</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372979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pic>
        <p:nvPicPr>
          <p:cNvPr id="23" name="Picture 22">
            <a:extLst>
              <a:ext uri="{FF2B5EF4-FFF2-40B4-BE49-F238E27FC236}">
                <a16:creationId xmlns:a16="http://schemas.microsoft.com/office/drawing/2014/main" id="{F73F4EBA-952E-4D50-B6BE-0345FD7E49EF}"/>
              </a:ext>
            </a:extLst>
          </p:cNvPr>
          <p:cNvPicPr>
            <a:picLocks noChangeAspect="1"/>
          </p:cNvPicPr>
          <p:nvPr/>
        </p:nvPicPr>
        <p:blipFill>
          <a:blip r:embed="rId4"/>
          <a:stretch>
            <a:fillRect/>
          </a:stretch>
        </p:blipFill>
        <p:spPr>
          <a:xfrm>
            <a:off x="115438" y="133726"/>
            <a:ext cx="8913124" cy="6322100"/>
          </a:xfrm>
          <a:prstGeom prst="rect">
            <a:avLst/>
          </a:prstGeom>
        </p:spPr>
      </p:pic>
      <p:sp>
        <p:nvSpPr>
          <p:cNvPr id="24" name="Rectangle 23">
            <a:extLst>
              <a:ext uri="{FF2B5EF4-FFF2-40B4-BE49-F238E27FC236}">
                <a16:creationId xmlns:a16="http://schemas.microsoft.com/office/drawing/2014/main" id="{29FCFA80-8388-4522-92D3-29D720C1427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Derry thinks he has represented 9,103.</a:t>
            </a:r>
          </a:p>
          <a:p>
            <a:pPr lvl="0" algn="ctr"/>
            <a:r>
              <a:rPr lang="en-GB" sz="2000" b="1" dirty="0">
                <a:solidFill>
                  <a:schemeClr val="tx1"/>
                </a:solidFill>
                <a:latin typeface="Century Gothic" panose="020B0502020202020204" pitchFamily="34" charset="0"/>
              </a:rPr>
              <a:t>Is he correct?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Derry is correct.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199235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Look at the number shown in the place value chart.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 Subtract 10 from the number</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B. Add 100 to the number</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C. Add 1,000 to the number</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Write each of your new numbers in digits.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931EC746-3D58-41BC-9088-29609C4E827C}"/>
              </a:ext>
            </a:extLst>
          </p:cNvPr>
          <p:cNvGraphicFramePr>
            <a:graphicFrameLocks noGrp="1"/>
          </p:cNvGraphicFramePr>
          <p:nvPr>
            <p:extLst>
              <p:ext uri="{D42A27DB-BD31-4B8C-83A1-F6EECF244321}">
                <p14:modId xmlns:p14="http://schemas.microsoft.com/office/powerpoint/2010/main" val="1208431462"/>
              </p:ext>
            </p:extLst>
          </p:nvPr>
        </p:nvGraphicFramePr>
        <p:xfrm>
          <a:off x="1599224" y="1392008"/>
          <a:ext cx="5945552" cy="2303691"/>
        </p:xfrm>
        <a:graphic>
          <a:graphicData uri="http://schemas.openxmlformats.org/drawingml/2006/table">
            <a:tbl>
              <a:tblPr firstRow="1" bandRow="1">
                <a:tableStyleId>{5940675A-B579-460E-94D1-54222C63F5DA}</a:tableStyleId>
              </a:tblPr>
              <a:tblGrid>
                <a:gridCol w="1486388">
                  <a:extLst>
                    <a:ext uri="{9D8B030D-6E8A-4147-A177-3AD203B41FA5}">
                      <a16:colId xmlns:a16="http://schemas.microsoft.com/office/drawing/2014/main" val="2575749064"/>
                    </a:ext>
                  </a:extLst>
                </a:gridCol>
                <a:gridCol w="1486388">
                  <a:extLst>
                    <a:ext uri="{9D8B030D-6E8A-4147-A177-3AD203B41FA5}">
                      <a16:colId xmlns:a16="http://schemas.microsoft.com/office/drawing/2014/main" val="3272740373"/>
                    </a:ext>
                  </a:extLst>
                </a:gridCol>
                <a:gridCol w="1486388">
                  <a:extLst>
                    <a:ext uri="{9D8B030D-6E8A-4147-A177-3AD203B41FA5}">
                      <a16:colId xmlns:a16="http://schemas.microsoft.com/office/drawing/2014/main" val="778894899"/>
                    </a:ext>
                  </a:extLst>
                </a:gridCol>
                <a:gridCol w="1486388">
                  <a:extLst>
                    <a:ext uri="{9D8B030D-6E8A-4147-A177-3AD203B41FA5}">
                      <a16:colId xmlns:a16="http://schemas.microsoft.com/office/drawing/2014/main" val="3306496544"/>
                    </a:ext>
                  </a:extLst>
                </a:gridCol>
              </a:tblGrid>
              <a:tr h="700740">
                <a:tc>
                  <a:txBody>
                    <a:bodyPr/>
                    <a:lstStyle/>
                    <a:p>
                      <a:pPr algn="ctr"/>
                      <a:r>
                        <a:rPr lang="en-GB" sz="2500" b="1" dirty="0">
                          <a:latin typeface="Century Gothic" panose="020B0502020202020204" pitchFamily="34" charset="0"/>
                        </a:rPr>
                        <a:t>Th</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H</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T</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O</a:t>
                      </a:r>
                    </a:p>
                  </a:txBody>
                  <a:tcPr marL="178191" marR="178191" marT="80995" marB="80995" anchor="ctr">
                    <a:solidFill>
                      <a:schemeClr val="bg1"/>
                    </a:solidFill>
                  </a:tcPr>
                </a:tc>
                <a:extLst>
                  <a:ext uri="{0D108BD9-81ED-4DB2-BD59-A6C34878D82A}">
                    <a16:rowId xmlns:a16="http://schemas.microsoft.com/office/drawing/2014/main" val="4115104038"/>
                  </a:ext>
                </a:extLst>
              </a:tr>
              <a:tr h="1602951">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extLst>
                  <a:ext uri="{0D108BD9-81ED-4DB2-BD59-A6C34878D82A}">
                    <a16:rowId xmlns:a16="http://schemas.microsoft.com/office/drawing/2014/main" val="4047548"/>
                  </a:ext>
                </a:extLst>
              </a:tr>
            </a:tbl>
          </a:graphicData>
        </a:graphic>
      </p:graphicFrame>
      <p:sp>
        <p:nvSpPr>
          <p:cNvPr id="9" name="Oval 8">
            <a:extLst>
              <a:ext uri="{FF2B5EF4-FFF2-40B4-BE49-F238E27FC236}">
                <a16:creationId xmlns:a16="http://schemas.microsoft.com/office/drawing/2014/main" id="{CC8C0A8F-E217-4540-85E1-0034CB21B2A8}"/>
              </a:ext>
            </a:extLst>
          </p:cNvPr>
          <p:cNvSpPr/>
          <p:nvPr/>
        </p:nvSpPr>
        <p:spPr>
          <a:xfrm>
            <a:off x="1874313" y="2803672"/>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2D24670-7496-4885-95BF-F5EFB1730A05}"/>
              </a:ext>
            </a:extLst>
          </p:cNvPr>
          <p:cNvSpPr/>
          <p:nvPr/>
        </p:nvSpPr>
        <p:spPr>
          <a:xfrm>
            <a:off x="2343041" y="2408978"/>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03CA7DD9-FF22-407C-9097-E57508F1032B}"/>
              </a:ext>
            </a:extLst>
          </p:cNvPr>
          <p:cNvSpPr/>
          <p:nvPr/>
        </p:nvSpPr>
        <p:spPr>
          <a:xfrm>
            <a:off x="3147982" y="235717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56CDB98F-B219-4819-BA97-1DD6FC9025D5}"/>
              </a:ext>
            </a:extLst>
          </p:cNvPr>
          <p:cNvSpPr/>
          <p:nvPr/>
        </p:nvSpPr>
        <p:spPr>
          <a:xfrm>
            <a:off x="3630088" y="225003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0C5FC7ED-7214-4A13-89A1-04DA32F46D96}"/>
              </a:ext>
            </a:extLst>
          </p:cNvPr>
          <p:cNvSpPr/>
          <p:nvPr/>
        </p:nvSpPr>
        <p:spPr>
          <a:xfrm>
            <a:off x="4117796" y="2312077"/>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CD68BD14-770D-4DF9-B71D-93481C45A577}"/>
              </a:ext>
            </a:extLst>
          </p:cNvPr>
          <p:cNvSpPr/>
          <p:nvPr/>
        </p:nvSpPr>
        <p:spPr>
          <a:xfrm>
            <a:off x="3369789" y="2711338"/>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60064EB8-499A-4306-B689-FD47F55BFBC1}"/>
              </a:ext>
            </a:extLst>
          </p:cNvPr>
          <p:cNvSpPr/>
          <p:nvPr/>
        </p:nvSpPr>
        <p:spPr>
          <a:xfrm>
            <a:off x="3755374" y="262280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9D60DFB-4A05-492A-AD09-ECB3C617FA89}"/>
              </a:ext>
            </a:extLst>
          </p:cNvPr>
          <p:cNvSpPr/>
          <p:nvPr/>
        </p:nvSpPr>
        <p:spPr>
          <a:xfrm>
            <a:off x="4169810" y="2664524"/>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8D08F4B-FA90-4F97-96B8-8539A68C12AE}"/>
              </a:ext>
            </a:extLst>
          </p:cNvPr>
          <p:cNvSpPr/>
          <p:nvPr/>
        </p:nvSpPr>
        <p:spPr>
          <a:xfrm>
            <a:off x="3248705" y="312287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A280F656-7386-4DC1-B799-278DFEDD5AA9}"/>
              </a:ext>
            </a:extLst>
          </p:cNvPr>
          <p:cNvSpPr/>
          <p:nvPr/>
        </p:nvSpPr>
        <p:spPr>
          <a:xfrm>
            <a:off x="3716187" y="306926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7E83A93E-A3D8-43E6-A120-A462079B7072}"/>
              </a:ext>
            </a:extLst>
          </p:cNvPr>
          <p:cNvSpPr/>
          <p:nvPr/>
        </p:nvSpPr>
        <p:spPr>
          <a:xfrm>
            <a:off x="4082627" y="3024800"/>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6C64BAE-2D71-4026-8E62-B782B0D0FB4C}"/>
              </a:ext>
            </a:extLst>
          </p:cNvPr>
          <p:cNvSpPr/>
          <p:nvPr/>
        </p:nvSpPr>
        <p:spPr>
          <a:xfrm>
            <a:off x="6781494" y="268727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15788C5-51FD-4E3B-9619-6C3C5C45AA10}"/>
              </a:ext>
            </a:extLst>
          </p:cNvPr>
          <p:cNvSpPr/>
          <p:nvPr/>
        </p:nvSpPr>
        <p:spPr>
          <a:xfrm>
            <a:off x="6381287" y="2373200"/>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8638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39" y="6454317"/>
            <a:ext cx="1174025" cy="278902"/>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schemeClr val="tx1"/>
              </a:solidFill>
              <a:latin typeface="Century Gothic" panose="020B0502020202020204" pitchFamily="34" charset="0"/>
            </a:endParaRPr>
          </a:p>
          <a:p>
            <a:pPr lvl="0" algn="ctr" defTabSz="685800">
              <a:defRPr/>
            </a:pPr>
            <a:r>
              <a:rPr lang="en-GB" sz="2000" b="1" dirty="0">
                <a:solidFill>
                  <a:schemeClr val="tx1"/>
                </a:solidFill>
                <a:latin typeface="Century Gothic" panose="020B0502020202020204" pitchFamily="34" charset="0"/>
              </a:rPr>
              <a:t>Look at the number shown in the place value chart.</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A. Subtract 10 from the number</a:t>
            </a: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2,892</a:t>
            </a:r>
          </a:p>
          <a:p>
            <a:pPr lvl="0" algn="ctr"/>
            <a:r>
              <a:rPr lang="en-GB" sz="2000" b="1" dirty="0">
                <a:solidFill>
                  <a:schemeClr val="tx1"/>
                </a:solidFill>
                <a:latin typeface="Century Gothic" panose="020B0502020202020204" pitchFamily="34" charset="0"/>
              </a:rPr>
              <a:t>B. Add 100 to the number</a:t>
            </a: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3,002</a:t>
            </a:r>
          </a:p>
          <a:p>
            <a:pPr lvl="0" algn="ctr"/>
            <a:r>
              <a:rPr lang="en-GB" sz="2000" b="1" dirty="0">
                <a:solidFill>
                  <a:schemeClr val="tx1"/>
                </a:solidFill>
                <a:latin typeface="Century Gothic" panose="020B0502020202020204" pitchFamily="34" charset="0"/>
              </a:rPr>
              <a:t>C. Add 1,000 to the number</a:t>
            </a:r>
            <a:endParaRPr lang="en-GB" sz="2000" b="1" dirty="0">
              <a:solidFill>
                <a:srgbClr val="FF0000"/>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3,902</a:t>
            </a: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Write each of your new numbers in digits.</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7" name="TextBox 8">
            <a:extLst>
              <a:ext uri="{FF2B5EF4-FFF2-40B4-BE49-F238E27FC236}">
                <a16:creationId xmlns:a16="http://schemas.microsoft.com/office/drawing/2014/main" id="{B632E459-9B27-4467-B89C-78410207B713}"/>
              </a:ext>
            </a:extLst>
          </p:cNvPr>
          <p:cNvSpPr txBox="1"/>
          <p:nvPr/>
        </p:nvSpPr>
        <p:spPr>
          <a:xfrm>
            <a:off x="27814" y="6688627"/>
            <a:ext cx="1231337"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altLang="en-US" sz="500" b="1" dirty="0">
                <a:latin typeface="Century Gothic" panose="020B0502020202020204" pitchFamily="34" charset="0"/>
              </a:rPr>
              <a:t>© Classroom Secrets Limited 2018</a:t>
            </a:r>
          </a:p>
        </p:txBody>
      </p:sp>
      <p:graphicFrame>
        <p:nvGraphicFramePr>
          <p:cNvPr id="6" name="Table 5">
            <a:extLst>
              <a:ext uri="{FF2B5EF4-FFF2-40B4-BE49-F238E27FC236}">
                <a16:creationId xmlns:a16="http://schemas.microsoft.com/office/drawing/2014/main" id="{931EC746-3D58-41BC-9088-29609C4E827C}"/>
              </a:ext>
            </a:extLst>
          </p:cNvPr>
          <p:cNvGraphicFramePr>
            <a:graphicFrameLocks noGrp="1"/>
          </p:cNvGraphicFramePr>
          <p:nvPr/>
        </p:nvGraphicFramePr>
        <p:xfrm>
          <a:off x="1599224" y="1392008"/>
          <a:ext cx="5945552" cy="2303691"/>
        </p:xfrm>
        <a:graphic>
          <a:graphicData uri="http://schemas.openxmlformats.org/drawingml/2006/table">
            <a:tbl>
              <a:tblPr firstRow="1" bandRow="1">
                <a:tableStyleId>{5940675A-B579-460E-94D1-54222C63F5DA}</a:tableStyleId>
              </a:tblPr>
              <a:tblGrid>
                <a:gridCol w="1486388">
                  <a:extLst>
                    <a:ext uri="{9D8B030D-6E8A-4147-A177-3AD203B41FA5}">
                      <a16:colId xmlns:a16="http://schemas.microsoft.com/office/drawing/2014/main" val="2575749064"/>
                    </a:ext>
                  </a:extLst>
                </a:gridCol>
                <a:gridCol w="1486388">
                  <a:extLst>
                    <a:ext uri="{9D8B030D-6E8A-4147-A177-3AD203B41FA5}">
                      <a16:colId xmlns:a16="http://schemas.microsoft.com/office/drawing/2014/main" val="3272740373"/>
                    </a:ext>
                  </a:extLst>
                </a:gridCol>
                <a:gridCol w="1486388">
                  <a:extLst>
                    <a:ext uri="{9D8B030D-6E8A-4147-A177-3AD203B41FA5}">
                      <a16:colId xmlns:a16="http://schemas.microsoft.com/office/drawing/2014/main" val="778894899"/>
                    </a:ext>
                  </a:extLst>
                </a:gridCol>
                <a:gridCol w="1486388">
                  <a:extLst>
                    <a:ext uri="{9D8B030D-6E8A-4147-A177-3AD203B41FA5}">
                      <a16:colId xmlns:a16="http://schemas.microsoft.com/office/drawing/2014/main" val="3306496544"/>
                    </a:ext>
                  </a:extLst>
                </a:gridCol>
              </a:tblGrid>
              <a:tr h="700740">
                <a:tc>
                  <a:txBody>
                    <a:bodyPr/>
                    <a:lstStyle/>
                    <a:p>
                      <a:pPr algn="ctr"/>
                      <a:r>
                        <a:rPr lang="en-GB" sz="2500" b="1" dirty="0">
                          <a:latin typeface="Century Gothic" panose="020B0502020202020204" pitchFamily="34" charset="0"/>
                        </a:rPr>
                        <a:t>Th</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H</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T</a:t>
                      </a:r>
                    </a:p>
                  </a:txBody>
                  <a:tcPr marL="178191" marR="178191" marT="80995" marB="80995" anchor="ctr">
                    <a:solidFill>
                      <a:schemeClr val="bg1"/>
                    </a:solidFill>
                  </a:tcPr>
                </a:tc>
                <a:tc>
                  <a:txBody>
                    <a:bodyPr/>
                    <a:lstStyle/>
                    <a:p>
                      <a:pPr algn="ctr"/>
                      <a:r>
                        <a:rPr lang="en-GB" sz="2500" b="1" dirty="0">
                          <a:latin typeface="Century Gothic" panose="020B0502020202020204" pitchFamily="34" charset="0"/>
                        </a:rPr>
                        <a:t>O</a:t>
                      </a:r>
                    </a:p>
                  </a:txBody>
                  <a:tcPr marL="178191" marR="178191" marT="80995" marB="80995" anchor="ctr">
                    <a:solidFill>
                      <a:schemeClr val="bg1"/>
                    </a:solidFill>
                  </a:tcPr>
                </a:tc>
                <a:extLst>
                  <a:ext uri="{0D108BD9-81ED-4DB2-BD59-A6C34878D82A}">
                    <a16:rowId xmlns:a16="http://schemas.microsoft.com/office/drawing/2014/main" val="4115104038"/>
                  </a:ext>
                </a:extLst>
              </a:tr>
              <a:tr h="1602951">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tc>
                  <a:txBody>
                    <a:bodyPr/>
                    <a:lstStyle/>
                    <a:p>
                      <a:endParaRPr lang="en-GB" sz="3200" b="1" dirty="0">
                        <a:latin typeface="Century Gothic" panose="020B0502020202020204" pitchFamily="34" charset="0"/>
                      </a:endParaRPr>
                    </a:p>
                  </a:txBody>
                  <a:tcPr marL="178191" marR="178191" marT="80995" marB="80995">
                    <a:solidFill>
                      <a:schemeClr val="bg1"/>
                    </a:solidFill>
                  </a:tcPr>
                </a:tc>
                <a:extLst>
                  <a:ext uri="{0D108BD9-81ED-4DB2-BD59-A6C34878D82A}">
                    <a16:rowId xmlns:a16="http://schemas.microsoft.com/office/drawing/2014/main" val="4047548"/>
                  </a:ext>
                </a:extLst>
              </a:tr>
            </a:tbl>
          </a:graphicData>
        </a:graphic>
      </p:graphicFrame>
      <p:sp>
        <p:nvSpPr>
          <p:cNvPr id="9" name="Oval 8">
            <a:extLst>
              <a:ext uri="{FF2B5EF4-FFF2-40B4-BE49-F238E27FC236}">
                <a16:creationId xmlns:a16="http://schemas.microsoft.com/office/drawing/2014/main" id="{CC8C0A8F-E217-4540-85E1-0034CB21B2A8}"/>
              </a:ext>
            </a:extLst>
          </p:cNvPr>
          <p:cNvSpPr/>
          <p:nvPr/>
        </p:nvSpPr>
        <p:spPr>
          <a:xfrm>
            <a:off x="1874313" y="2803672"/>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62D24670-7496-4885-95BF-F5EFB1730A05}"/>
              </a:ext>
            </a:extLst>
          </p:cNvPr>
          <p:cNvSpPr/>
          <p:nvPr/>
        </p:nvSpPr>
        <p:spPr>
          <a:xfrm>
            <a:off x="2343041" y="2408978"/>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03CA7DD9-FF22-407C-9097-E57508F1032B}"/>
              </a:ext>
            </a:extLst>
          </p:cNvPr>
          <p:cNvSpPr/>
          <p:nvPr/>
        </p:nvSpPr>
        <p:spPr>
          <a:xfrm>
            <a:off x="3147982" y="235717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56CDB98F-B219-4819-BA97-1DD6FC9025D5}"/>
              </a:ext>
            </a:extLst>
          </p:cNvPr>
          <p:cNvSpPr/>
          <p:nvPr/>
        </p:nvSpPr>
        <p:spPr>
          <a:xfrm>
            <a:off x="3630088" y="225003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0C5FC7ED-7214-4A13-89A1-04DA32F46D96}"/>
              </a:ext>
            </a:extLst>
          </p:cNvPr>
          <p:cNvSpPr/>
          <p:nvPr/>
        </p:nvSpPr>
        <p:spPr>
          <a:xfrm>
            <a:off x="4117796" y="2312077"/>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CD68BD14-770D-4DF9-B71D-93481C45A577}"/>
              </a:ext>
            </a:extLst>
          </p:cNvPr>
          <p:cNvSpPr/>
          <p:nvPr/>
        </p:nvSpPr>
        <p:spPr>
          <a:xfrm>
            <a:off x="3369789" y="2711338"/>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60064EB8-499A-4306-B689-FD47F55BFBC1}"/>
              </a:ext>
            </a:extLst>
          </p:cNvPr>
          <p:cNvSpPr/>
          <p:nvPr/>
        </p:nvSpPr>
        <p:spPr>
          <a:xfrm>
            <a:off x="3755374" y="262280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09D60DFB-4A05-492A-AD09-ECB3C617FA89}"/>
              </a:ext>
            </a:extLst>
          </p:cNvPr>
          <p:cNvSpPr/>
          <p:nvPr/>
        </p:nvSpPr>
        <p:spPr>
          <a:xfrm>
            <a:off x="4169810" y="2664524"/>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8D08F4B-FA90-4F97-96B8-8539A68C12AE}"/>
              </a:ext>
            </a:extLst>
          </p:cNvPr>
          <p:cNvSpPr/>
          <p:nvPr/>
        </p:nvSpPr>
        <p:spPr>
          <a:xfrm>
            <a:off x="3248705" y="312287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A280F656-7386-4DC1-B799-278DFEDD5AA9}"/>
              </a:ext>
            </a:extLst>
          </p:cNvPr>
          <p:cNvSpPr/>
          <p:nvPr/>
        </p:nvSpPr>
        <p:spPr>
          <a:xfrm>
            <a:off x="3716187" y="3069263"/>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7E83A93E-A3D8-43E6-A120-A462079B7072}"/>
              </a:ext>
            </a:extLst>
          </p:cNvPr>
          <p:cNvSpPr/>
          <p:nvPr/>
        </p:nvSpPr>
        <p:spPr>
          <a:xfrm>
            <a:off x="4082627" y="3024800"/>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6C64BAE-2D71-4026-8E62-B782B0D0FB4C}"/>
              </a:ext>
            </a:extLst>
          </p:cNvPr>
          <p:cNvSpPr/>
          <p:nvPr/>
        </p:nvSpPr>
        <p:spPr>
          <a:xfrm>
            <a:off x="6781494" y="2687275"/>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15788C5-51FD-4E3B-9619-6C3C5C45AA10}"/>
              </a:ext>
            </a:extLst>
          </p:cNvPr>
          <p:cNvSpPr/>
          <p:nvPr/>
        </p:nvSpPr>
        <p:spPr>
          <a:xfrm>
            <a:off x="6381287" y="2373200"/>
            <a:ext cx="303735" cy="306127"/>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7498290"/>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28500E97074E9232E002F87A0DA8" ma:contentTypeVersion="9" ma:contentTypeDescription="Create a new document." ma:contentTypeScope="" ma:versionID="066ddb0580c6cb957c158bf950613a88">
  <xsd:schema xmlns:xsd="http://www.w3.org/2001/XMLSchema" xmlns:xs="http://www.w3.org/2001/XMLSchema" xmlns:p="http://schemas.microsoft.com/office/2006/metadata/properties" xmlns:ns2="86144f90-c7b6-48d0-aae5-f5e9e48cc3df" xmlns:ns3="5c7a0828-c5e4-45f8-a074-18a8fdc88ec6" targetNamespace="http://schemas.microsoft.com/office/2006/metadata/properties" ma:root="true" ma:fieldsID="b6edf0ecd0c2312d28fd762618f18263" ns2:_="" ns3:_="">
    <xsd:import namespace="86144f90-c7b6-48d0-aae5-f5e9e48cc3df"/>
    <xsd:import namespace="5c7a0828-c5e4-45f8-a074-18a8fdc88e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EventHashCode" minOccurs="0"/>
                <xsd:element ref="ns3:MediaServiceGenerationTim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44f90-c7b6-48d0-aae5-f5e9e48cc3d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7a0828-c5e4-45f8-a074-18a8fdc88ec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4A36E9-2438-402A-B4A4-15C6F79993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44f90-c7b6-48d0-aae5-f5e9e48cc3df"/>
    <ds:schemaRef ds:uri="5c7a0828-c5e4-45f8-a074-18a8fdc88e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EF8F11D-A449-4684-B8E0-461263A2E192}">
  <ds:schemaRefs>
    <ds:schemaRef ds:uri="http://schemas.microsoft.com/office/2006/documentManagement/types"/>
    <ds:schemaRef ds:uri="http://schemas.microsoft.com/office/infopath/2007/PartnerControls"/>
    <ds:schemaRef ds:uri="86144f90-c7b6-48d0-aae5-f5e9e48cc3df"/>
    <ds:schemaRef ds:uri="http://purl.org/dc/elements/1.1/"/>
    <ds:schemaRef ds:uri="http://schemas.microsoft.com/office/2006/metadata/properties"/>
    <ds:schemaRef ds:uri="http://purl.org/dc/terms/"/>
    <ds:schemaRef ds:uri="http://schemas.openxmlformats.org/package/2006/metadata/core-properties"/>
    <ds:schemaRef ds:uri="5c7a0828-c5e4-45f8-a074-18a8fdc88ec6"/>
    <ds:schemaRef ds:uri="http://www.w3.org/XML/1998/namespace"/>
    <ds:schemaRef ds:uri="http://purl.org/dc/dcmitype/"/>
  </ds:schemaRefs>
</ds:datastoreItem>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1601</TotalTime>
  <Words>931</Words>
  <Application>Microsoft Office PowerPoint</Application>
  <PresentationFormat>On-screen Show (4:3)</PresentationFormat>
  <Paragraphs>410</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Kyle Berkeley</cp:lastModifiedBy>
  <cp:revision>48</cp:revision>
  <dcterms:created xsi:type="dcterms:W3CDTF">2018-03-17T10:08:43Z</dcterms:created>
  <dcterms:modified xsi:type="dcterms:W3CDTF">2019-06-18T14:53:54Z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0x0101002E2B28500E97074E9232E002F87A0DA8</vt:lpwstr>
  </property>
  <property fmtid="{D5CDD505-2E9C-101B-9397-08002B2CF9AE}" pid="3" name="TaxKeyword">
    <vt:lpwstr/>
  </property>
  <property fmtid="{D5CDD505-2E9C-101B-9397-08002B2CF9AE}" pid="4" name="AuthorIds_UIVersion_19456">
    <vt:lpwstr>268</vt:lpwstr>
  </property>
</Properties>
</file>