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366" r:id="rId6"/>
    <p:sldId id="365" r:id="rId7"/>
    <p:sldId id="367" r:id="rId8"/>
    <p:sldId id="360" r:id="rId9"/>
    <p:sldId id="368" r:id="rId10"/>
    <p:sldId id="369" r:id="rId11"/>
    <p:sldId id="370" r:id="rId12"/>
    <p:sldId id="371" r:id="rId13"/>
    <p:sldId id="372" r:id="rId14"/>
    <p:sldId id="373" r:id="rId15"/>
    <p:sldId id="374" r:id="rId16"/>
    <p:sldId id="376" r:id="rId17"/>
    <p:sldId id="375" r:id="rId18"/>
    <p:sldId id="377" r:id="rId19"/>
    <p:sldId id="382" r:id="rId20"/>
    <p:sldId id="383" r:id="rId21"/>
    <p:sldId id="379" r:id="rId22"/>
    <p:sldId id="380" r:id="rId23"/>
    <p:sldId id="381"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802D4E4-0A7E-4010-8E64-DEA89EE6A247}" v="121" dt="2019-01-30T17:06:47.204"/>
    <p1510:client id="{30341491-6DAB-4F5D-8F02-49CBC32D6123}" v="13" dt="2019-01-31T10:37:45.30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861" autoAdjust="0"/>
    <p:restoredTop sz="94660"/>
  </p:normalViewPr>
  <p:slideViewPr>
    <p:cSldViewPr snapToGrid="0">
      <p:cViewPr varScale="1">
        <p:scale>
          <a:sx n="67" d="100"/>
          <a:sy n="67" d="100"/>
        </p:scale>
        <p:origin x="1248"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n Fitzpatrick" userId="d1b284ec-d1dd-4765-b823-b34899491c26" providerId="ADAL" clId="{30341491-6DAB-4F5D-8F02-49CBC32D6123}"/>
    <pc:docChg chg="modSld">
      <pc:chgData name="Jan Fitzpatrick" userId="d1b284ec-d1dd-4765-b823-b34899491c26" providerId="ADAL" clId="{30341491-6DAB-4F5D-8F02-49CBC32D6123}" dt="2019-01-31T10:40:33.524" v="18" actId="120"/>
      <pc:docMkLst>
        <pc:docMk/>
      </pc:docMkLst>
      <pc:sldChg chg="modSp">
        <pc:chgData name="Jan Fitzpatrick" userId="d1b284ec-d1dd-4765-b823-b34899491c26" providerId="ADAL" clId="{30341491-6DAB-4F5D-8F02-49CBC32D6123}" dt="2019-01-31T09:42:43.929" v="0"/>
        <pc:sldMkLst>
          <pc:docMk/>
          <pc:sldMk cId="2637481266" sldId="256"/>
        </pc:sldMkLst>
        <pc:spChg chg="mod">
          <ac:chgData name="Jan Fitzpatrick" userId="d1b284ec-d1dd-4765-b823-b34899491c26" providerId="ADAL" clId="{30341491-6DAB-4F5D-8F02-49CBC32D6123}" dt="2019-01-31T09:42:43.929" v="0"/>
          <ac:spMkLst>
            <pc:docMk/>
            <pc:sldMk cId="2637481266" sldId="256"/>
            <ac:spMk id="19" creationId="{5252A847-DE45-4FA3-A1F8-EEBEB845FF8E}"/>
          </ac:spMkLst>
        </pc:spChg>
      </pc:sldChg>
      <pc:sldChg chg="modSp">
        <pc:chgData name="Jan Fitzpatrick" userId="d1b284ec-d1dd-4765-b823-b34899491c26" providerId="ADAL" clId="{30341491-6DAB-4F5D-8F02-49CBC32D6123}" dt="2019-01-31T10:39:51.653" v="15" actId="120"/>
        <pc:sldMkLst>
          <pc:docMk/>
          <pc:sldMk cId="2171597475" sldId="355"/>
        </pc:sldMkLst>
        <pc:spChg chg="mod">
          <ac:chgData name="Jan Fitzpatrick" userId="d1b284ec-d1dd-4765-b823-b34899491c26" providerId="ADAL" clId="{30341491-6DAB-4F5D-8F02-49CBC32D6123}" dt="2019-01-31T10:39:51.653" v="15" actId="120"/>
          <ac:spMkLst>
            <pc:docMk/>
            <pc:sldMk cId="2171597475" sldId="355"/>
            <ac:spMk id="19" creationId="{5252A847-DE45-4FA3-A1F8-EEBEB845FF8E}"/>
          </ac:spMkLst>
        </pc:spChg>
      </pc:sldChg>
      <pc:sldChg chg="modSp">
        <pc:chgData name="Jan Fitzpatrick" userId="d1b284ec-d1dd-4765-b823-b34899491c26" providerId="ADAL" clId="{30341491-6DAB-4F5D-8F02-49CBC32D6123}" dt="2019-01-31T10:36:59.837" v="6" actId="572"/>
        <pc:sldMkLst>
          <pc:docMk/>
          <pc:sldMk cId="3444569312" sldId="373"/>
        </pc:sldMkLst>
        <pc:graphicFrameChg chg="mod">
          <ac:chgData name="Jan Fitzpatrick" userId="d1b284ec-d1dd-4765-b823-b34899491c26" providerId="ADAL" clId="{30341491-6DAB-4F5D-8F02-49CBC32D6123}" dt="2019-01-31T10:36:59.837" v="6" actId="572"/>
          <ac:graphicFrameMkLst>
            <pc:docMk/>
            <pc:sldMk cId="3444569312" sldId="373"/>
            <ac:graphicFrameMk id="28" creationId="{CE0AF08A-7571-45B7-A66A-AD87C04E95D4}"/>
          </ac:graphicFrameMkLst>
        </pc:graphicFrameChg>
      </pc:sldChg>
      <pc:sldChg chg="modSp">
        <pc:chgData name="Jan Fitzpatrick" userId="d1b284ec-d1dd-4765-b823-b34899491c26" providerId="ADAL" clId="{30341491-6DAB-4F5D-8F02-49CBC32D6123}" dt="2019-01-31T10:37:45.308" v="7"/>
        <pc:sldMkLst>
          <pc:docMk/>
          <pc:sldMk cId="1796907899" sldId="374"/>
        </pc:sldMkLst>
        <pc:graphicFrameChg chg="mod">
          <ac:chgData name="Jan Fitzpatrick" userId="d1b284ec-d1dd-4765-b823-b34899491c26" providerId="ADAL" clId="{30341491-6DAB-4F5D-8F02-49CBC32D6123}" dt="2019-01-31T10:37:45.308" v="7"/>
          <ac:graphicFrameMkLst>
            <pc:docMk/>
            <pc:sldMk cId="1796907899" sldId="374"/>
            <ac:graphicFrameMk id="28" creationId="{CE0AF08A-7571-45B7-A66A-AD87C04E95D4}"/>
          </ac:graphicFrameMkLst>
        </pc:graphicFrameChg>
      </pc:sldChg>
      <pc:sldChg chg="modSp">
        <pc:chgData name="Jan Fitzpatrick" userId="d1b284ec-d1dd-4765-b823-b34899491c26" providerId="ADAL" clId="{30341491-6DAB-4F5D-8F02-49CBC32D6123}" dt="2019-01-31T10:39:02.884" v="12" actId="120"/>
        <pc:sldMkLst>
          <pc:docMk/>
          <pc:sldMk cId="2777235644" sldId="375"/>
        </pc:sldMkLst>
        <pc:spChg chg="mod">
          <ac:chgData name="Jan Fitzpatrick" userId="d1b284ec-d1dd-4765-b823-b34899491c26" providerId="ADAL" clId="{30341491-6DAB-4F5D-8F02-49CBC32D6123}" dt="2019-01-31T10:39:02.884" v="12" actId="120"/>
          <ac:spMkLst>
            <pc:docMk/>
            <pc:sldMk cId="2777235644" sldId="375"/>
            <ac:spMk id="19" creationId="{5252A847-DE45-4FA3-A1F8-EEBEB845FF8E}"/>
          </ac:spMkLst>
        </pc:spChg>
      </pc:sldChg>
      <pc:sldChg chg="modSp">
        <pc:chgData name="Jan Fitzpatrick" userId="d1b284ec-d1dd-4765-b823-b34899491c26" providerId="ADAL" clId="{30341491-6DAB-4F5D-8F02-49CBC32D6123}" dt="2019-01-31T10:38:54.332" v="11" actId="122"/>
        <pc:sldMkLst>
          <pc:docMk/>
          <pc:sldMk cId="3133678884" sldId="376"/>
        </pc:sldMkLst>
        <pc:spChg chg="mod">
          <ac:chgData name="Jan Fitzpatrick" userId="d1b284ec-d1dd-4765-b823-b34899491c26" providerId="ADAL" clId="{30341491-6DAB-4F5D-8F02-49CBC32D6123}" dt="2019-01-31T10:38:54.332" v="11" actId="122"/>
          <ac:spMkLst>
            <pc:docMk/>
            <pc:sldMk cId="3133678884" sldId="376"/>
            <ac:spMk id="19" creationId="{5252A847-DE45-4FA3-A1F8-EEBEB845FF8E}"/>
          </ac:spMkLst>
        </pc:spChg>
      </pc:sldChg>
      <pc:sldChg chg="modSp">
        <pc:chgData name="Jan Fitzpatrick" userId="d1b284ec-d1dd-4765-b823-b34899491c26" providerId="ADAL" clId="{30341491-6DAB-4F5D-8F02-49CBC32D6123}" dt="2019-01-31T10:39:32.262" v="14" actId="208"/>
        <pc:sldMkLst>
          <pc:docMk/>
          <pc:sldMk cId="1876930472" sldId="377"/>
        </pc:sldMkLst>
        <pc:spChg chg="mod">
          <ac:chgData name="Jan Fitzpatrick" userId="d1b284ec-d1dd-4765-b823-b34899491c26" providerId="ADAL" clId="{30341491-6DAB-4F5D-8F02-49CBC32D6123}" dt="2019-01-31T10:39:32.262" v="14" actId="208"/>
          <ac:spMkLst>
            <pc:docMk/>
            <pc:sldMk cId="1876930472" sldId="377"/>
            <ac:spMk id="11" creationId="{06122355-7521-4765-8508-C4BF5496F345}"/>
          </ac:spMkLst>
        </pc:spChg>
        <pc:spChg chg="mod">
          <ac:chgData name="Jan Fitzpatrick" userId="d1b284ec-d1dd-4765-b823-b34899491c26" providerId="ADAL" clId="{30341491-6DAB-4F5D-8F02-49CBC32D6123}" dt="2019-01-31T10:39:07.956" v="13" actId="120"/>
          <ac:spMkLst>
            <pc:docMk/>
            <pc:sldMk cId="1876930472" sldId="377"/>
            <ac:spMk id="19" creationId="{5252A847-DE45-4FA3-A1F8-EEBEB845FF8E}"/>
          </ac:spMkLst>
        </pc:spChg>
      </pc:sldChg>
      <pc:sldChg chg="modSp">
        <pc:chgData name="Jan Fitzpatrick" userId="d1b284ec-d1dd-4765-b823-b34899491c26" providerId="ADAL" clId="{30341491-6DAB-4F5D-8F02-49CBC32D6123}" dt="2019-01-31T10:39:57.133" v="16" actId="120"/>
        <pc:sldMkLst>
          <pc:docMk/>
          <pc:sldMk cId="1454158068" sldId="378"/>
        </pc:sldMkLst>
        <pc:spChg chg="mod">
          <ac:chgData name="Jan Fitzpatrick" userId="d1b284ec-d1dd-4765-b823-b34899491c26" providerId="ADAL" clId="{30341491-6DAB-4F5D-8F02-49CBC32D6123}" dt="2019-01-31T10:39:57.133" v="16" actId="120"/>
          <ac:spMkLst>
            <pc:docMk/>
            <pc:sldMk cId="1454158068" sldId="378"/>
            <ac:spMk id="19" creationId="{5252A847-DE45-4FA3-A1F8-EEBEB845FF8E}"/>
          </ac:spMkLst>
        </pc:spChg>
      </pc:sldChg>
      <pc:sldChg chg="modSp">
        <pc:chgData name="Jan Fitzpatrick" userId="d1b284ec-d1dd-4765-b823-b34899491c26" providerId="ADAL" clId="{30341491-6DAB-4F5D-8F02-49CBC32D6123}" dt="2019-01-31T10:40:27.788" v="17" actId="120"/>
        <pc:sldMkLst>
          <pc:docMk/>
          <pc:sldMk cId="158635038" sldId="380"/>
        </pc:sldMkLst>
        <pc:spChg chg="mod">
          <ac:chgData name="Jan Fitzpatrick" userId="d1b284ec-d1dd-4765-b823-b34899491c26" providerId="ADAL" clId="{30341491-6DAB-4F5D-8F02-49CBC32D6123}" dt="2019-01-31T10:40:27.788" v="17" actId="120"/>
          <ac:spMkLst>
            <pc:docMk/>
            <pc:sldMk cId="158635038" sldId="380"/>
            <ac:spMk id="19" creationId="{5252A847-DE45-4FA3-A1F8-EEBEB845FF8E}"/>
          </ac:spMkLst>
        </pc:spChg>
      </pc:sldChg>
      <pc:sldChg chg="modSp">
        <pc:chgData name="Jan Fitzpatrick" userId="d1b284ec-d1dd-4765-b823-b34899491c26" providerId="ADAL" clId="{30341491-6DAB-4F5D-8F02-49CBC32D6123}" dt="2019-01-31T10:40:33.524" v="18" actId="120"/>
        <pc:sldMkLst>
          <pc:docMk/>
          <pc:sldMk cId="3348183379" sldId="381"/>
        </pc:sldMkLst>
        <pc:spChg chg="mod">
          <ac:chgData name="Jan Fitzpatrick" userId="d1b284ec-d1dd-4765-b823-b34899491c26" providerId="ADAL" clId="{30341491-6DAB-4F5D-8F02-49CBC32D6123}" dt="2019-01-31T10:40:33.524" v="18" actId="120"/>
          <ac:spMkLst>
            <pc:docMk/>
            <pc:sldMk cId="3348183379" sldId="381"/>
            <ac:spMk id="19" creationId="{5252A847-DE45-4FA3-A1F8-EEBEB845FF8E}"/>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14/02/2019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12686816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14/02/2019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011748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14/02/2019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303999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14/02/2019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214666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C43C518-2E58-4E98-8F61-29A47E1D445A}" type="datetimeFigureOut">
              <a:rPr lang="en-GB" smtClean="0"/>
              <a:t>14/02/2019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681169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C43C518-2E58-4E98-8F61-29A47E1D445A}" type="datetimeFigureOut">
              <a:rPr lang="en-GB" smtClean="0"/>
              <a:t>14/02/2019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0931389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C43C518-2E58-4E98-8F61-29A47E1D445A}" type="datetimeFigureOut">
              <a:rPr lang="en-GB" smtClean="0"/>
              <a:t>14/02/2019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13213319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C43C518-2E58-4E98-8F61-29A47E1D445A}" type="datetimeFigureOut">
              <a:rPr lang="en-GB" smtClean="0"/>
              <a:t>14/02/2019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232838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43C518-2E58-4E98-8F61-29A47E1D445A}" type="datetimeFigureOut">
              <a:rPr lang="en-GB" smtClean="0"/>
              <a:t>14/02/2019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1310637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43C518-2E58-4E98-8F61-29A47E1D445A}" type="datetimeFigureOut">
              <a:rPr lang="en-GB" smtClean="0"/>
              <a:t>14/02/2019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0387609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43C518-2E58-4E98-8F61-29A47E1D445A}" type="datetimeFigureOut">
              <a:rPr lang="en-GB" smtClean="0"/>
              <a:t>14/02/2019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245848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43C518-2E58-4E98-8F61-29A47E1D445A}" type="datetimeFigureOut">
              <a:rPr lang="en-GB" smtClean="0"/>
              <a:t>14/02/2019</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B0018D-5503-4B9E-8996-530C5B2D4BAD}" type="slidenum">
              <a:rPr lang="en-GB" smtClean="0"/>
              <a:t>‹#›</a:t>
            </a:fld>
            <a:endParaRPr lang="en-GB"/>
          </a:p>
        </p:txBody>
      </p:sp>
    </p:spTree>
    <p:extLst>
      <p:ext uri="{BB962C8B-B14F-4D97-AF65-F5344CB8AC3E}">
        <p14:creationId xmlns:p14="http://schemas.microsoft.com/office/powerpoint/2010/main" val="42524114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hyperlink" Target="https://classroomsecrets.co.uk/decimals-up-to-2-decimal-places-year-5-decimals-and-percentages-free-resource-pack" TargetMode="Externa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hyperlink" Target="https://classroomsecrets.co.uk/category/maths/year-5/spring-block-3-decimals-and-percentages/" TargetMode="External"/><Relationship Id="rId5" Type="http://schemas.openxmlformats.org/officeDocument/2006/relationships/hyperlink" Target="https://classroomsecrets.co.uk/content-domain-filter/?fwp_contentdomain=5f10" TargetMode="External"/><Relationship Id="rId4" Type="http://schemas.openxmlformats.org/officeDocument/2006/relationships/hyperlink" Target="https://classroomsecrets.co.uk/content-domain-filter/?fwp_contentdomain=5f8"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Year 5 – Spring Block 3 – Decimals and Percentages – Decimals up to 2d.p.</a:t>
            </a:r>
            <a:endParaRPr lang="en-GB" sz="1600" b="1" dirty="0">
              <a:solidFill>
                <a:srgbClr val="E7E6E6">
                  <a:lumMod val="25000"/>
                </a:srgbClr>
              </a:solidFill>
              <a:latin typeface="Century Gothic" panose="020B0502020202020204" pitchFamily="34" charset="0"/>
            </a:endParaRPr>
          </a:p>
          <a:p>
            <a:pPr lvl="0" defTabSz="457200">
              <a:defRPr/>
            </a:pPr>
            <a:endParaRPr lang="en-GB" sz="1600" b="1" dirty="0">
              <a:solidFill>
                <a:prstClr val="black"/>
              </a:solidFill>
              <a:latin typeface="Century Gothic" panose="020B0502020202020204" pitchFamily="34" charset="0"/>
            </a:endParaRPr>
          </a:p>
          <a:p>
            <a:pPr lvl="0" defTabSz="457200">
              <a:defRPr/>
            </a:pPr>
            <a:r>
              <a:rPr lang="en-GB" sz="1600" b="1" dirty="0">
                <a:solidFill>
                  <a:prstClr val="black"/>
                </a:solidFill>
                <a:latin typeface="Century Gothic" panose="020B0502020202020204" pitchFamily="34" charset="0"/>
              </a:rPr>
              <a:t>About This Resource:</a:t>
            </a:r>
          </a:p>
          <a:p>
            <a:pPr lvl="0" defTabSz="457200">
              <a:defRPr/>
            </a:pPr>
            <a:endParaRPr lang="en-GB" sz="1200" b="1" dirty="0">
              <a:solidFill>
                <a:prstClr val="black"/>
              </a:solidFill>
              <a:latin typeface="Century Gothic" panose="020B0502020202020204" pitchFamily="34" charset="0"/>
            </a:endParaRPr>
          </a:p>
          <a:p>
            <a:pPr lvl="0" defTabSz="457200">
              <a:defRPr/>
            </a:pPr>
            <a:r>
              <a:rPr lang="en-GB" sz="1200" b="1" dirty="0">
                <a:solidFill>
                  <a:prstClr val="black"/>
                </a:solidFill>
                <a:latin typeface="Century Gothic" panose="020B0502020202020204" pitchFamily="34" charset="0"/>
              </a:rPr>
              <a:t>This PowerPoint has been designed to support your teaching of this small step. It includes a starter activity and an example of each question from the Varied Fluency and Reasoning and Problem Solving resources also provided in this pack. You can choose to work through all examples provided or a selection of them depending on the needs of your class.</a:t>
            </a:r>
          </a:p>
          <a:p>
            <a:pPr lvl="0" defTabSz="457200">
              <a:defRPr/>
            </a:pPr>
            <a:endParaRPr lang="en-GB" sz="1200" b="1" dirty="0">
              <a:solidFill>
                <a:prstClr val="black"/>
              </a:solidFill>
              <a:latin typeface="Century Gothic" panose="020B0502020202020204" pitchFamily="34" charset="0"/>
            </a:endParaRPr>
          </a:p>
          <a:p>
            <a:pPr lvl="0" defTabSz="457200">
              <a:defRPr/>
            </a:pPr>
            <a:endParaRPr lang="en-GB" sz="1200" b="1" dirty="0">
              <a:solidFill>
                <a:prstClr val="black"/>
              </a:solidFill>
              <a:latin typeface="Century Gothic" panose="020B0502020202020204" pitchFamily="34" charset="0"/>
            </a:endParaRPr>
          </a:p>
          <a:p>
            <a:pPr lvl="0" defTabSz="457200">
              <a:defRPr/>
            </a:pPr>
            <a:r>
              <a:rPr lang="en-GB" sz="1600" b="1" dirty="0">
                <a:solidFill>
                  <a:prstClr val="black"/>
                </a:solidFill>
                <a:latin typeface="Century Gothic" panose="020B0502020202020204" pitchFamily="34" charset="0"/>
              </a:rPr>
              <a:t>National Curriculum Objectives:</a:t>
            </a:r>
            <a:endParaRPr lang="en-GB" sz="1600" b="1" dirty="0">
              <a:solidFill>
                <a:srgbClr val="FF0000"/>
              </a:solidFill>
              <a:latin typeface="Century Gothic" panose="020B0502020202020204" pitchFamily="34" charset="0"/>
            </a:endParaRPr>
          </a:p>
          <a:p>
            <a:pPr fontAlgn="base">
              <a:spcAft>
                <a:spcPts val="0"/>
              </a:spcAft>
            </a:pPr>
            <a:r>
              <a:rPr lang="en-GB" sz="1200" b="1" dirty="0">
                <a:solidFill>
                  <a:prstClr val="black"/>
                </a:solidFill>
                <a:latin typeface="Century Gothic" panose="020B0502020202020204" pitchFamily="34" charset="0"/>
              </a:rPr>
              <a:t>Mathematics Year 5: </a:t>
            </a:r>
            <a:r>
              <a:rPr lang="en-GB" sz="1200" b="1" dirty="0">
                <a:solidFill>
                  <a:schemeClr val="tx1"/>
                </a:solidFill>
                <a:latin typeface="Century Gothic" panose="020B0502020202020204" pitchFamily="34" charset="0"/>
              </a:rPr>
              <a:t>(5F8)</a:t>
            </a:r>
            <a:r>
              <a:rPr lang="en-GB" sz="1200" b="1" dirty="0">
                <a:latin typeface="Century Gothic" panose="020B0502020202020204" pitchFamily="34" charset="0"/>
              </a:rPr>
              <a:t> </a:t>
            </a:r>
            <a:r>
              <a:rPr lang="en-GB" sz="1200" b="1" u="sng" dirty="0">
                <a:latin typeface="Century Gothic" panose="020B0502020202020204" pitchFamily="34" charset="0"/>
                <a:hlinkClick r:id="rId4"/>
              </a:rPr>
              <a:t>Read, write, order and compare numbers with up to three decimal places</a:t>
            </a:r>
            <a:endParaRPr lang="en-GB" sz="1200" b="1" dirty="0">
              <a:latin typeface="Century Gothic" panose="020B0502020202020204" pitchFamily="34" charset="0"/>
            </a:endParaRPr>
          </a:p>
          <a:p>
            <a:pPr fontAlgn="base">
              <a:spcAft>
                <a:spcPts val="0"/>
              </a:spcAft>
            </a:pPr>
            <a:r>
              <a:rPr lang="en-GB" sz="1200" b="1" dirty="0">
                <a:solidFill>
                  <a:schemeClr val="tx1"/>
                </a:solidFill>
                <a:latin typeface="Century Gothic" panose="020B0502020202020204" pitchFamily="34" charset="0"/>
              </a:rPr>
              <a:t>Mathematics Year 5: (5F10)</a:t>
            </a:r>
            <a:r>
              <a:rPr lang="en-GB" sz="1200" b="1" dirty="0">
                <a:latin typeface="Century Gothic" panose="020B0502020202020204" pitchFamily="34" charset="0"/>
              </a:rPr>
              <a:t> </a:t>
            </a:r>
            <a:r>
              <a:rPr lang="en-GB" sz="1200" b="1" u="sng" dirty="0">
                <a:latin typeface="Century Gothic" panose="020B0502020202020204" pitchFamily="34" charset="0"/>
                <a:hlinkClick r:id="rId5"/>
              </a:rPr>
              <a:t>Solve problems involving number up to three decimal places</a:t>
            </a:r>
            <a:endParaRPr lang="en-GB" sz="1200" b="1" dirty="0">
              <a:latin typeface="Century Gothic" panose="020B0502020202020204" pitchFamily="34" charset="0"/>
            </a:endParaRPr>
          </a:p>
          <a:p>
            <a:pPr lvl="0" defTabSz="457200">
              <a:lnSpc>
                <a:spcPct val="100000"/>
              </a:lnSpc>
              <a:spcAft>
                <a:spcPts val="0"/>
              </a:spcAft>
              <a:buClrTx/>
              <a:buSzTx/>
              <a:tabLst/>
              <a:defRPr/>
            </a:pPr>
            <a:endParaRPr lang="en-GB" sz="1200" b="1" u="sng"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u="sng" dirty="0">
              <a:solidFill>
                <a:prstClr val="black"/>
              </a:solidFill>
              <a:latin typeface="Century Gothic" panose="020B0502020202020204" pitchFamily="34" charset="0"/>
            </a:endParaRPr>
          </a:p>
          <a:p>
            <a:pPr>
              <a:spcAft>
                <a:spcPts val="0"/>
              </a:spcAft>
              <a:defRPr/>
            </a:pPr>
            <a:r>
              <a:rPr lang="en-GB" sz="1600" b="1" dirty="0">
                <a:solidFill>
                  <a:prstClr val="black"/>
                </a:solidFill>
                <a:latin typeface="Century Gothic" panose="020B0502020202020204" pitchFamily="34" charset="0"/>
              </a:rPr>
              <a:t>More </a:t>
            </a:r>
            <a:r>
              <a:rPr lang="en-GB" sz="1600" b="1" dirty="0">
                <a:solidFill>
                  <a:prstClr val="black"/>
                </a:solidFill>
                <a:latin typeface="Century Gothic" panose="020B0502020202020204" pitchFamily="34" charset="0"/>
                <a:hlinkClick r:id="rId6"/>
              </a:rPr>
              <a:t>Year 5 Decimals and Percentages</a:t>
            </a:r>
            <a:r>
              <a:rPr lang="en-GB" sz="1600" b="1" dirty="0">
                <a:solidFill>
                  <a:prstClr val="black"/>
                </a:solidFill>
                <a:latin typeface="Century Gothic" panose="020B0502020202020204" pitchFamily="34" charset="0"/>
              </a:rPr>
              <a:t> resources.</a:t>
            </a:r>
            <a:endParaRPr lang="en-GB" sz="1200" b="1"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dirty="0">
              <a:solidFill>
                <a:prstClr val="black"/>
              </a:solidFill>
              <a:latin typeface="Century Gothic" panose="020B0502020202020204" pitchFamily="34" charset="0"/>
            </a:endParaRPr>
          </a:p>
          <a:p>
            <a:pPr lvl="0">
              <a:defRPr/>
            </a:pPr>
            <a:r>
              <a:rPr lang="en-GB" sz="1600" b="1" dirty="0">
                <a:solidFill>
                  <a:prstClr val="black"/>
                </a:solidFill>
                <a:latin typeface="Century Gothic" panose="020B0502020202020204" pitchFamily="34" charset="0"/>
              </a:rPr>
              <a:t>Did you like this resource? Don’t forget to </a:t>
            </a:r>
            <a:r>
              <a:rPr lang="en-GB" sz="1600" b="1" dirty="0">
                <a:solidFill>
                  <a:prstClr val="black"/>
                </a:solidFill>
                <a:latin typeface="Century Gothic" panose="020B0502020202020204" pitchFamily="34" charset="0"/>
                <a:hlinkClick r:id="rId7"/>
              </a:rPr>
              <a:t>review</a:t>
            </a:r>
            <a:r>
              <a:rPr lang="en-GB" sz="1600" b="1" dirty="0">
                <a:solidFill>
                  <a:prstClr val="black"/>
                </a:solidFill>
                <a:latin typeface="Century Gothic" panose="020B0502020202020204" pitchFamily="34" charset="0"/>
              </a:rPr>
              <a:t> it on our website.</a:t>
            </a:r>
          </a:p>
        </p:txBody>
      </p:sp>
      <p:sp>
        <p:nvSpPr>
          <p:cNvPr id="7" name="TextBox 8">
            <a:extLst>
              <a:ext uri="{FF2B5EF4-FFF2-40B4-BE49-F238E27FC236}">
                <a16:creationId xmlns:a16="http://schemas.microsoft.com/office/drawing/2014/main" id="{277FDC6C-B99A-4ED8-B341-A52126824B67}"/>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spTree>
    <p:extLst>
      <p:ext uri="{BB962C8B-B14F-4D97-AF65-F5344CB8AC3E}">
        <p14:creationId xmlns:p14="http://schemas.microsoft.com/office/powerpoint/2010/main" val="26374812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3</a:t>
            </a:r>
          </a:p>
          <a:p>
            <a:pPr lvl="0" algn="ctr"/>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True or false? </a:t>
            </a:r>
          </a:p>
          <a:p>
            <a:pPr algn="ctr"/>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0.42 = 3 tenths + 12 hundredths</a:t>
            </a: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rgbClr val="FF0000"/>
              </a:solidFill>
              <a:latin typeface="Century Gothic" panose="020B0502020202020204" pitchFamily="34" charset="0"/>
            </a:endParaRPr>
          </a:p>
          <a:p>
            <a:pPr algn="ctr"/>
            <a:r>
              <a:rPr lang="en-GB" sz="2000" b="1" dirty="0">
                <a:solidFill>
                  <a:srgbClr val="FF0000"/>
                </a:solidFill>
                <a:latin typeface="Century Gothic" panose="020B0502020202020204" pitchFamily="34" charset="0"/>
              </a:rPr>
              <a:t>True</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grpSp>
        <p:nvGrpSpPr>
          <p:cNvPr id="74" name="Group 73">
            <a:extLst>
              <a:ext uri="{FF2B5EF4-FFF2-40B4-BE49-F238E27FC236}">
                <a16:creationId xmlns:a16="http://schemas.microsoft.com/office/drawing/2014/main" id="{9FBFB9C9-E722-4B9D-AC24-C3B716744A40}"/>
              </a:ext>
            </a:extLst>
          </p:cNvPr>
          <p:cNvGrpSpPr/>
          <p:nvPr/>
        </p:nvGrpSpPr>
        <p:grpSpPr>
          <a:xfrm>
            <a:off x="4872922" y="2207504"/>
            <a:ext cx="1436197" cy="1712195"/>
            <a:chOff x="1937483" y="5496527"/>
            <a:chExt cx="980942" cy="1169452"/>
          </a:xfrm>
        </p:grpSpPr>
        <p:grpSp>
          <p:nvGrpSpPr>
            <p:cNvPr id="75" name="Group 74">
              <a:extLst>
                <a:ext uri="{FF2B5EF4-FFF2-40B4-BE49-F238E27FC236}">
                  <a16:creationId xmlns:a16="http://schemas.microsoft.com/office/drawing/2014/main" id="{E681D88C-F26E-4031-8AC5-5D94E25BF9D8}"/>
                </a:ext>
              </a:extLst>
            </p:cNvPr>
            <p:cNvGrpSpPr/>
            <p:nvPr/>
          </p:nvGrpSpPr>
          <p:grpSpPr>
            <a:xfrm>
              <a:off x="1937483" y="5496527"/>
              <a:ext cx="980942" cy="254014"/>
              <a:chOff x="1937483" y="5560135"/>
              <a:chExt cx="980942" cy="254014"/>
            </a:xfrm>
          </p:grpSpPr>
          <p:sp>
            <p:nvSpPr>
              <p:cNvPr id="88" name="Oval 87">
                <a:extLst>
                  <a:ext uri="{FF2B5EF4-FFF2-40B4-BE49-F238E27FC236}">
                    <a16:creationId xmlns:a16="http://schemas.microsoft.com/office/drawing/2014/main" id="{6C9C298B-E674-41E8-9B7C-86DDE51C7C4C}"/>
                  </a:ext>
                </a:extLst>
              </p:cNvPr>
              <p:cNvSpPr/>
              <p:nvPr/>
            </p:nvSpPr>
            <p:spPr>
              <a:xfrm>
                <a:off x="1937483" y="5560135"/>
                <a:ext cx="263454" cy="254014"/>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0.01</a:t>
                </a:r>
              </a:p>
            </p:txBody>
          </p:sp>
          <p:sp>
            <p:nvSpPr>
              <p:cNvPr id="89" name="Oval 88">
                <a:extLst>
                  <a:ext uri="{FF2B5EF4-FFF2-40B4-BE49-F238E27FC236}">
                    <a16:creationId xmlns:a16="http://schemas.microsoft.com/office/drawing/2014/main" id="{5EB9F582-0A4C-4C1F-A22D-D348BBA76BF6}"/>
                  </a:ext>
                </a:extLst>
              </p:cNvPr>
              <p:cNvSpPr/>
              <p:nvPr/>
            </p:nvSpPr>
            <p:spPr>
              <a:xfrm>
                <a:off x="2296227" y="5560135"/>
                <a:ext cx="263454" cy="254014"/>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0.01</a:t>
                </a:r>
              </a:p>
            </p:txBody>
          </p:sp>
          <p:sp>
            <p:nvSpPr>
              <p:cNvPr id="90" name="Oval 89">
                <a:extLst>
                  <a:ext uri="{FF2B5EF4-FFF2-40B4-BE49-F238E27FC236}">
                    <a16:creationId xmlns:a16="http://schemas.microsoft.com/office/drawing/2014/main" id="{7EF079E0-03DB-4871-B1DA-7D9D9AE1C5BB}"/>
                  </a:ext>
                </a:extLst>
              </p:cNvPr>
              <p:cNvSpPr/>
              <p:nvPr/>
            </p:nvSpPr>
            <p:spPr>
              <a:xfrm>
                <a:off x="2654971" y="5560135"/>
                <a:ext cx="263454" cy="254014"/>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0.01</a:t>
                </a:r>
              </a:p>
            </p:txBody>
          </p:sp>
        </p:grpSp>
        <p:grpSp>
          <p:nvGrpSpPr>
            <p:cNvPr id="76" name="Group 75">
              <a:extLst>
                <a:ext uri="{FF2B5EF4-FFF2-40B4-BE49-F238E27FC236}">
                  <a16:creationId xmlns:a16="http://schemas.microsoft.com/office/drawing/2014/main" id="{C3FFF9C1-328A-4F54-A935-B0E116E62E29}"/>
                </a:ext>
              </a:extLst>
            </p:cNvPr>
            <p:cNvGrpSpPr/>
            <p:nvPr/>
          </p:nvGrpSpPr>
          <p:grpSpPr>
            <a:xfrm>
              <a:off x="1937483" y="5801673"/>
              <a:ext cx="980942" cy="254014"/>
              <a:chOff x="1937483" y="5560135"/>
              <a:chExt cx="980942" cy="254014"/>
            </a:xfrm>
          </p:grpSpPr>
          <p:sp>
            <p:nvSpPr>
              <p:cNvPr id="85" name="Oval 84">
                <a:extLst>
                  <a:ext uri="{FF2B5EF4-FFF2-40B4-BE49-F238E27FC236}">
                    <a16:creationId xmlns:a16="http://schemas.microsoft.com/office/drawing/2014/main" id="{CE518554-25F2-41AB-A18B-407722594654}"/>
                  </a:ext>
                </a:extLst>
              </p:cNvPr>
              <p:cNvSpPr/>
              <p:nvPr/>
            </p:nvSpPr>
            <p:spPr>
              <a:xfrm>
                <a:off x="1937483" y="5560135"/>
                <a:ext cx="263454" cy="254014"/>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0.01</a:t>
                </a:r>
              </a:p>
            </p:txBody>
          </p:sp>
          <p:sp>
            <p:nvSpPr>
              <p:cNvPr id="86" name="Oval 85">
                <a:extLst>
                  <a:ext uri="{FF2B5EF4-FFF2-40B4-BE49-F238E27FC236}">
                    <a16:creationId xmlns:a16="http://schemas.microsoft.com/office/drawing/2014/main" id="{2BB18FDB-6A07-4EDC-8560-A693C26FD9E5}"/>
                  </a:ext>
                </a:extLst>
              </p:cNvPr>
              <p:cNvSpPr/>
              <p:nvPr/>
            </p:nvSpPr>
            <p:spPr>
              <a:xfrm>
                <a:off x="2296227" y="5560135"/>
                <a:ext cx="263454" cy="254014"/>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0.01</a:t>
                </a:r>
              </a:p>
            </p:txBody>
          </p:sp>
          <p:sp>
            <p:nvSpPr>
              <p:cNvPr id="87" name="Oval 86">
                <a:extLst>
                  <a:ext uri="{FF2B5EF4-FFF2-40B4-BE49-F238E27FC236}">
                    <a16:creationId xmlns:a16="http://schemas.microsoft.com/office/drawing/2014/main" id="{2CE4593C-C77C-4F06-8DD9-49C8ECAAC342}"/>
                  </a:ext>
                </a:extLst>
              </p:cNvPr>
              <p:cNvSpPr/>
              <p:nvPr/>
            </p:nvSpPr>
            <p:spPr>
              <a:xfrm>
                <a:off x="2654971" y="5560135"/>
                <a:ext cx="263454" cy="254014"/>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0.01</a:t>
                </a:r>
              </a:p>
            </p:txBody>
          </p:sp>
        </p:grpSp>
        <p:grpSp>
          <p:nvGrpSpPr>
            <p:cNvPr id="77" name="Group 76">
              <a:extLst>
                <a:ext uri="{FF2B5EF4-FFF2-40B4-BE49-F238E27FC236}">
                  <a16:creationId xmlns:a16="http://schemas.microsoft.com/office/drawing/2014/main" id="{B9E6DB3A-D0E8-4184-B86D-E7A7F600AA5F}"/>
                </a:ext>
              </a:extLst>
            </p:cNvPr>
            <p:cNvGrpSpPr/>
            <p:nvPr/>
          </p:nvGrpSpPr>
          <p:grpSpPr>
            <a:xfrm>
              <a:off x="1937483" y="6106819"/>
              <a:ext cx="980942" cy="254014"/>
              <a:chOff x="1937483" y="5560135"/>
              <a:chExt cx="980942" cy="254014"/>
            </a:xfrm>
          </p:grpSpPr>
          <p:sp>
            <p:nvSpPr>
              <p:cNvPr id="82" name="Oval 81">
                <a:extLst>
                  <a:ext uri="{FF2B5EF4-FFF2-40B4-BE49-F238E27FC236}">
                    <a16:creationId xmlns:a16="http://schemas.microsoft.com/office/drawing/2014/main" id="{780C96B0-8281-4547-A8D5-4AC05910A0F5}"/>
                  </a:ext>
                </a:extLst>
              </p:cNvPr>
              <p:cNvSpPr/>
              <p:nvPr/>
            </p:nvSpPr>
            <p:spPr>
              <a:xfrm>
                <a:off x="1937483" y="5560135"/>
                <a:ext cx="263454" cy="254014"/>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0.01</a:t>
                </a:r>
              </a:p>
            </p:txBody>
          </p:sp>
          <p:sp>
            <p:nvSpPr>
              <p:cNvPr id="83" name="Oval 82">
                <a:extLst>
                  <a:ext uri="{FF2B5EF4-FFF2-40B4-BE49-F238E27FC236}">
                    <a16:creationId xmlns:a16="http://schemas.microsoft.com/office/drawing/2014/main" id="{29C85399-FC49-4A34-B764-20CCA79CF08A}"/>
                  </a:ext>
                </a:extLst>
              </p:cNvPr>
              <p:cNvSpPr/>
              <p:nvPr/>
            </p:nvSpPr>
            <p:spPr>
              <a:xfrm>
                <a:off x="2296227" y="5560135"/>
                <a:ext cx="263454" cy="254014"/>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0.01</a:t>
                </a:r>
              </a:p>
            </p:txBody>
          </p:sp>
          <p:sp>
            <p:nvSpPr>
              <p:cNvPr id="84" name="Oval 83">
                <a:extLst>
                  <a:ext uri="{FF2B5EF4-FFF2-40B4-BE49-F238E27FC236}">
                    <a16:creationId xmlns:a16="http://schemas.microsoft.com/office/drawing/2014/main" id="{960B9BD8-2CF4-45AF-8D7C-ABE28EDB87DD}"/>
                  </a:ext>
                </a:extLst>
              </p:cNvPr>
              <p:cNvSpPr/>
              <p:nvPr/>
            </p:nvSpPr>
            <p:spPr>
              <a:xfrm>
                <a:off x="2654971" y="5560135"/>
                <a:ext cx="263454" cy="254014"/>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0.01</a:t>
                </a:r>
              </a:p>
            </p:txBody>
          </p:sp>
        </p:grpSp>
        <p:grpSp>
          <p:nvGrpSpPr>
            <p:cNvPr id="78" name="Group 77">
              <a:extLst>
                <a:ext uri="{FF2B5EF4-FFF2-40B4-BE49-F238E27FC236}">
                  <a16:creationId xmlns:a16="http://schemas.microsoft.com/office/drawing/2014/main" id="{26FA161B-4BD9-48B7-918E-6FB1C63214BC}"/>
                </a:ext>
              </a:extLst>
            </p:cNvPr>
            <p:cNvGrpSpPr/>
            <p:nvPr/>
          </p:nvGrpSpPr>
          <p:grpSpPr>
            <a:xfrm>
              <a:off x="1937483" y="6411965"/>
              <a:ext cx="980942" cy="254014"/>
              <a:chOff x="1937483" y="5560135"/>
              <a:chExt cx="980942" cy="254014"/>
            </a:xfrm>
          </p:grpSpPr>
          <p:sp>
            <p:nvSpPr>
              <p:cNvPr id="79" name="Oval 78">
                <a:extLst>
                  <a:ext uri="{FF2B5EF4-FFF2-40B4-BE49-F238E27FC236}">
                    <a16:creationId xmlns:a16="http://schemas.microsoft.com/office/drawing/2014/main" id="{8AB8B225-C50B-42B7-B828-2395F6BC6809}"/>
                  </a:ext>
                </a:extLst>
              </p:cNvPr>
              <p:cNvSpPr/>
              <p:nvPr/>
            </p:nvSpPr>
            <p:spPr>
              <a:xfrm>
                <a:off x="1937483" y="5560135"/>
                <a:ext cx="263454" cy="254014"/>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0.01</a:t>
                </a:r>
              </a:p>
            </p:txBody>
          </p:sp>
          <p:sp>
            <p:nvSpPr>
              <p:cNvPr id="80" name="Oval 79">
                <a:extLst>
                  <a:ext uri="{FF2B5EF4-FFF2-40B4-BE49-F238E27FC236}">
                    <a16:creationId xmlns:a16="http://schemas.microsoft.com/office/drawing/2014/main" id="{5B9963B3-39B9-4734-B675-A4BE0241C726}"/>
                  </a:ext>
                </a:extLst>
              </p:cNvPr>
              <p:cNvSpPr/>
              <p:nvPr/>
            </p:nvSpPr>
            <p:spPr>
              <a:xfrm>
                <a:off x="2296227" y="5560135"/>
                <a:ext cx="263454" cy="254014"/>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0.01</a:t>
                </a:r>
              </a:p>
            </p:txBody>
          </p:sp>
          <p:sp>
            <p:nvSpPr>
              <p:cNvPr id="81" name="Oval 80">
                <a:extLst>
                  <a:ext uri="{FF2B5EF4-FFF2-40B4-BE49-F238E27FC236}">
                    <a16:creationId xmlns:a16="http://schemas.microsoft.com/office/drawing/2014/main" id="{0652B6C4-1D8E-456C-98E0-4FE603507C30}"/>
                  </a:ext>
                </a:extLst>
              </p:cNvPr>
              <p:cNvSpPr/>
              <p:nvPr/>
            </p:nvSpPr>
            <p:spPr>
              <a:xfrm>
                <a:off x="2654971" y="5560135"/>
                <a:ext cx="263454" cy="254014"/>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0.01</a:t>
                </a:r>
              </a:p>
            </p:txBody>
          </p:sp>
        </p:grpSp>
      </p:grpSp>
      <p:grpSp>
        <p:nvGrpSpPr>
          <p:cNvPr id="91" name="Group 90">
            <a:extLst>
              <a:ext uri="{FF2B5EF4-FFF2-40B4-BE49-F238E27FC236}">
                <a16:creationId xmlns:a16="http://schemas.microsoft.com/office/drawing/2014/main" id="{46256505-0C82-446A-A7A0-C662B89B84A1}"/>
              </a:ext>
            </a:extLst>
          </p:cNvPr>
          <p:cNvGrpSpPr/>
          <p:nvPr/>
        </p:nvGrpSpPr>
        <p:grpSpPr>
          <a:xfrm>
            <a:off x="3552067" y="2207504"/>
            <a:ext cx="915952" cy="813586"/>
            <a:chOff x="1119732" y="6254993"/>
            <a:chExt cx="625607" cy="555690"/>
          </a:xfrm>
        </p:grpSpPr>
        <p:grpSp>
          <p:nvGrpSpPr>
            <p:cNvPr id="92" name="Group 91">
              <a:extLst>
                <a:ext uri="{FF2B5EF4-FFF2-40B4-BE49-F238E27FC236}">
                  <a16:creationId xmlns:a16="http://schemas.microsoft.com/office/drawing/2014/main" id="{B3AD5D51-8461-40B2-9F80-0508C80C5336}"/>
                </a:ext>
              </a:extLst>
            </p:cNvPr>
            <p:cNvGrpSpPr/>
            <p:nvPr/>
          </p:nvGrpSpPr>
          <p:grpSpPr>
            <a:xfrm>
              <a:off x="1119732" y="6254993"/>
              <a:ext cx="621310" cy="254014"/>
              <a:chOff x="1099298" y="5496527"/>
              <a:chExt cx="621310" cy="254014"/>
            </a:xfrm>
          </p:grpSpPr>
          <p:sp>
            <p:nvSpPr>
              <p:cNvPr id="94" name="Oval 93">
                <a:extLst>
                  <a:ext uri="{FF2B5EF4-FFF2-40B4-BE49-F238E27FC236}">
                    <a16:creationId xmlns:a16="http://schemas.microsoft.com/office/drawing/2014/main" id="{28C9E121-DD01-43B3-BCB7-502F8EE277AC}"/>
                  </a:ext>
                </a:extLst>
              </p:cNvPr>
              <p:cNvSpPr/>
              <p:nvPr/>
            </p:nvSpPr>
            <p:spPr>
              <a:xfrm>
                <a:off x="1099298" y="5496527"/>
                <a:ext cx="263454" cy="254014"/>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0.1</a:t>
                </a:r>
              </a:p>
            </p:txBody>
          </p:sp>
          <p:sp>
            <p:nvSpPr>
              <p:cNvPr id="95" name="Oval 94">
                <a:extLst>
                  <a:ext uri="{FF2B5EF4-FFF2-40B4-BE49-F238E27FC236}">
                    <a16:creationId xmlns:a16="http://schemas.microsoft.com/office/drawing/2014/main" id="{C32A2F5D-94EF-4F90-B739-FA15D1464A0A}"/>
                  </a:ext>
                </a:extLst>
              </p:cNvPr>
              <p:cNvSpPr/>
              <p:nvPr/>
            </p:nvSpPr>
            <p:spPr>
              <a:xfrm>
                <a:off x="1457154" y="5496527"/>
                <a:ext cx="263454" cy="254014"/>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0.1</a:t>
                </a:r>
              </a:p>
            </p:txBody>
          </p:sp>
        </p:grpSp>
        <p:sp>
          <p:nvSpPr>
            <p:cNvPr id="93" name="Oval 92">
              <a:extLst>
                <a:ext uri="{FF2B5EF4-FFF2-40B4-BE49-F238E27FC236}">
                  <a16:creationId xmlns:a16="http://schemas.microsoft.com/office/drawing/2014/main" id="{FFBC10DE-01A0-48D1-B0C2-0B3BF853DD76}"/>
                </a:ext>
              </a:extLst>
            </p:cNvPr>
            <p:cNvSpPr/>
            <p:nvPr/>
          </p:nvSpPr>
          <p:spPr>
            <a:xfrm>
              <a:off x="1481885" y="6556669"/>
              <a:ext cx="263454" cy="254014"/>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0.1</a:t>
              </a:r>
            </a:p>
          </p:txBody>
        </p:sp>
      </p:grpSp>
    </p:spTree>
    <p:extLst>
      <p:ext uri="{BB962C8B-B14F-4D97-AF65-F5344CB8AC3E}">
        <p14:creationId xmlns:p14="http://schemas.microsoft.com/office/powerpoint/2010/main" val="41178202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4</a:t>
            </a:r>
          </a:p>
          <a:p>
            <a:pPr lvl="0" algn="ctr"/>
            <a:endParaRPr lang="en-GB" sz="2000" b="1" dirty="0">
              <a:solidFill>
                <a:schemeClr val="tx1"/>
              </a:solidFill>
              <a:latin typeface="Century Gothic" panose="020B0502020202020204" pitchFamily="34" charset="0"/>
            </a:endParaRPr>
          </a:p>
          <a:p>
            <a:pPr lvl="0" algn="ctr" defTabSz="685800">
              <a:defRPr/>
            </a:pPr>
            <a:r>
              <a:rPr lang="en-GB" sz="2000" b="1" dirty="0">
                <a:solidFill>
                  <a:schemeClr val="tx1"/>
                </a:solidFill>
                <a:latin typeface="Century Gothic" panose="020B0502020202020204" pitchFamily="34" charset="0"/>
              </a:rPr>
              <a:t>In which number does the 4 have the lowest value?</a:t>
            </a:r>
          </a:p>
          <a:p>
            <a:pPr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graphicFrame>
        <p:nvGraphicFramePr>
          <p:cNvPr id="28" name="Table 27">
            <a:extLst>
              <a:ext uri="{FF2B5EF4-FFF2-40B4-BE49-F238E27FC236}">
                <a16:creationId xmlns:a16="http://schemas.microsoft.com/office/drawing/2014/main" id="{CE0AF08A-7571-45B7-A66A-AD87C04E95D4}"/>
              </a:ext>
            </a:extLst>
          </p:cNvPr>
          <p:cNvGraphicFramePr>
            <a:graphicFrameLocks noGrp="1"/>
          </p:cNvGraphicFramePr>
          <p:nvPr>
            <p:extLst>
              <p:ext uri="{D42A27DB-BD31-4B8C-83A1-F6EECF244321}">
                <p14:modId xmlns:p14="http://schemas.microsoft.com/office/powerpoint/2010/main" val="2968201621"/>
              </p:ext>
            </p:extLst>
          </p:nvPr>
        </p:nvGraphicFramePr>
        <p:xfrm>
          <a:off x="2115895" y="2138182"/>
          <a:ext cx="4912210" cy="634944"/>
        </p:xfrm>
        <a:graphic>
          <a:graphicData uri="http://schemas.openxmlformats.org/drawingml/2006/table">
            <a:tbl>
              <a:tblPr firstRow="1" bandRow="1">
                <a:tableStyleId>{5940675A-B579-460E-94D1-54222C63F5DA}</a:tableStyleId>
              </a:tblPr>
              <a:tblGrid>
                <a:gridCol w="1228052">
                  <a:extLst>
                    <a:ext uri="{9D8B030D-6E8A-4147-A177-3AD203B41FA5}">
                      <a16:colId xmlns:a16="http://schemas.microsoft.com/office/drawing/2014/main" val="2617917093"/>
                    </a:ext>
                  </a:extLst>
                </a:gridCol>
                <a:gridCol w="614027">
                  <a:extLst>
                    <a:ext uri="{9D8B030D-6E8A-4147-A177-3AD203B41FA5}">
                      <a16:colId xmlns:a16="http://schemas.microsoft.com/office/drawing/2014/main" val="1802823305"/>
                    </a:ext>
                  </a:extLst>
                </a:gridCol>
                <a:gridCol w="1228052">
                  <a:extLst>
                    <a:ext uri="{9D8B030D-6E8A-4147-A177-3AD203B41FA5}">
                      <a16:colId xmlns:a16="http://schemas.microsoft.com/office/drawing/2014/main" val="3844215348"/>
                    </a:ext>
                  </a:extLst>
                </a:gridCol>
                <a:gridCol w="614027">
                  <a:extLst>
                    <a:ext uri="{9D8B030D-6E8A-4147-A177-3AD203B41FA5}">
                      <a16:colId xmlns:a16="http://schemas.microsoft.com/office/drawing/2014/main" val="2964663134"/>
                    </a:ext>
                  </a:extLst>
                </a:gridCol>
                <a:gridCol w="1228052">
                  <a:extLst>
                    <a:ext uri="{9D8B030D-6E8A-4147-A177-3AD203B41FA5}">
                      <a16:colId xmlns:a16="http://schemas.microsoft.com/office/drawing/2014/main" val="3185294138"/>
                    </a:ext>
                  </a:extLst>
                </a:gridCol>
              </a:tblGrid>
              <a:tr h="499308">
                <a:tc>
                  <a:txBody>
                    <a:bodyPr/>
                    <a:lstStyle/>
                    <a:p>
                      <a:pPr algn="ctr"/>
                      <a:r>
                        <a:rPr lang="en-GB" sz="3200" b="1" dirty="0">
                          <a:solidFill>
                            <a:schemeClr val="tx1"/>
                          </a:solidFill>
                          <a:latin typeface="Century Gothic" panose="020B0502020202020204" pitchFamily="34" charset="0"/>
                        </a:rPr>
                        <a:t>8.</a:t>
                      </a:r>
                      <a:r>
                        <a:rPr lang="en-GB" sz="3200" b="1" u="sng" dirty="0">
                          <a:solidFill>
                            <a:srgbClr val="FF0000"/>
                          </a:solidFill>
                          <a:latin typeface="Century Gothic" panose="020B0502020202020204" pitchFamily="34" charset="0"/>
                        </a:rPr>
                        <a:t>4</a:t>
                      </a:r>
                      <a:r>
                        <a:rPr lang="en-GB" sz="3200" b="1" dirty="0">
                          <a:solidFill>
                            <a:schemeClr val="tx1"/>
                          </a:solidFill>
                          <a:latin typeface="Century Gothic" panose="020B0502020202020204" pitchFamily="34" charset="0"/>
                        </a:rPr>
                        <a:t>9</a:t>
                      </a:r>
                    </a:p>
                  </a:txBody>
                  <a:tcPr marL="147265" marR="147265" marT="73632" marB="73632" anchor="ctr">
                    <a:lnL w="19050" cap="flat" cmpd="sng" algn="ctr">
                      <a:solidFill>
                        <a:schemeClr val="tx1">
                          <a:lumMod val="50000"/>
                          <a:lumOff val="50000"/>
                        </a:schemeClr>
                      </a:solidFill>
                      <a:prstDash val="solid"/>
                      <a:round/>
                      <a:headEnd type="none" w="med" len="med"/>
                      <a:tailEnd type="none" w="med" len="med"/>
                    </a:lnL>
                    <a:lnR w="19050" cap="flat" cmpd="sng" algn="ctr">
                      <a:solidFill>
                        <a:schemeClr val="tx1">
                          <a:lumMod val="50000"/>
                          <a:lumOff val="50000"/>
                        </a:schemeClr>
                      </a:solidFill>
                      <a:prstDash val="solid"/>
                      <a:round/>
                      <a:headEnd type="none" w="med" len="med"/>
                      <a:tailEnd type="none" w="med" len="med"/>
                    </a:lnR>
                    <a:lnT w="19050" cap="flat" cmpd="sng" algn="ctr">
                      <a:solidFill>
                        <a:schemeClr val="tx1">
                          <a:lumMod val="50000"/>
                          <a:lumOff val="50000"/>
                        </a:schemeClr>
                      </a:solidFill>
                      <a:prstDash val="solid"/>
                      <a:round/>
                      <a:headEnd type="none" w="med" len="med"/>
                      <a:tailEnd type="none" w="med" len="med"/>
                    </a:lnT>
                    <a:lnB w="190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900" b="1" dirty="0">
                        <a:solidFill>
                          <a:schemeClr val="tx1"/>
                        </a:solidFill>
                        <a:latin typeface="Century Gothic" panose="020B0502020202020204" pitchFamily="34" charset="0"/>
                      </a:endParaRPr>
                    </a:p>
                  </a:txBody>
                  <a:tcPr marL="147265" marR="147265" marT="73632" marB="73632" anchor="ctr">
                    <a:lnL w="19050" cap="flat" cmpd="sng" algn="ctr">
                      <a:solidFill>
                        <a:schemeClr val="tx1">
                          <a:lumMod val="50000"/>
                          <a:lumOff val="50000"/>
                        </a:schemeClr>
                      </a:solidFill>
                      <a:prstDash val="solid"/>
                      <a:round/>
                      <a:headEnd type="none" w="med" len="med"/>
                      <a:tailEnd type="none" w="med" len="med"/>
                    </a:lnL>
                    <a:lnR w="19050" cap="flat" cmpd="sng" algn="ctr">
                      <a:solidFill>
                        <a:schemeClr val="tx1">
                          <a:lumMod val="50000"/>
                          <a:lumOff val="50000"/>
                        </a:scheme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GB" sz="3200" b="1" u="none" dirty="0">
                          <a:solidFill>
                            <a:schemeClr val="tx1"/>
                          </a:solidFill>
                          <a:latin typeface="Century Gothic" panose="020B0502020202020204" pitchFamily="34" charset="0"/>
                        </a:rPr>
                        <a:t>8.9</a:t>
                      </a:r>
                      <a:r>
                        <a:rPr lang="en-GB" sz="3200" b="1" u="sng" dirty="0">
                          <a:solidFill>
                            <a:srgbClr val="FF0000"/>
                          </a:solidFill>
                          <a:latin typeface="Century Gothic" panose="020B0502020202020204" pitchFamily="34" charset="0"/>
                        </a:rPr>
                        <a:t>4</a:t>
                      </a:r>
                    </a:p>
                  </a:txBody>
                  <a:tcPr marL="147265" marR="147265" marT="73632" marB="73632" anchor="ctr">
                    <a:lnL w="19050" cap="flat" cmpd="sng" algn="ctr">
                      <a:solidFill>
                        <a:schemeClr val="tx1">
                          <a:lumMod val="50000"/>
                          <a:lumOff val="50000"/>
                        </a:schemeClr>
                      </a:solidFill>
                      <a:prstDash val="solid"/>
                      <a:round/>
                      <a:headEnd type="none" w="med" len="med"/>
                      <a:tailEnd type="none" w="med" len="med"/>
                    </a:lnL>
                    <a:lnR w="19050" cap="flat" cmpd="sng" algn="ctr">
                      <a:solidFill>
                        <a:schemeClr val="tx1">
                          <a:lumMod val="50000"/>
                          <a:lumOff val="50000"/>
                        </a:schemeClr>
                      </a:solidFill>
                      <a:prstDash val="solid"/>
                      <a:round/>
                      <a:headEnd type="none" w="med" len="med"/>
                      <a:tailEnd type="none" w="med" len="med"/>
                    </a:lnR>
                    <a:lnT w="19050" cap="flat" cmpd="sng" algn="ctr">
                      <a:solidFill>
                        <a:schemeClr val="tx1">
                          <a:lumMod val="50000"/>
                          <a:lumOff val="50000"/>
                        </a:schemeClr>
                      </a:solidFill>
                      <a:prstDash val="solid"/>
                      <a:round/>
                      <a:headEnd type="none" w="med" len="med"/>
                      <a:tailEnd type="none" w="med" len="med"/>
                    </a:lnT>
                    <a:lnB w="190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900" b="1" dirty="0">
                        <a:solidFill>
                          <a:schemeClr val="tx1"/>
                        </a:solidFill>
                        <a:latin typeface="Century Gothic" panose="020B0502020202020204" pitchFamily="34" charset="0"/>
                      </a:endParaRPr>
                    </a:p>
                  </a:txBody>
                  <a:tcPr marL="147265" marR="147265" marT="73632" marB="73632" anchor="ctr">
                    <a:lnL w="19050" cap="flat" cmpd="sng" algn="ctr">
                      <a:solidFill>
                        <a:schemeClr val="tx1">
                          <a:lumMod val="50000"/>
                          <a:lumOff val="50000"/>
                        </a:schemeClr>
                      </a:solidFill>
                      <a:prstDash val="solid"/>
                      <a:round/>
                      <a:headEnd type="none" w="med" len="med"/>
                      <a:tailEnd type="none" w="med" len="med"/>
                    </a:lnL>
                    <a:lnR w="19050" cap="flat" cmpd="sng" algn="ctr">
                      <a:solidFill>
                        <a:schemeClr val="tx1">
                          <a:lumMod val="50000"/>
                          <a:lumOff val="50000"/>
                        </a:scheme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GB" sz="3200" b="1" u="sng" dirty="0">
                          <a:solidFill>
                            <a:srgbClr val="FF0000"/>
                          </a:solidFill>
                          <a:latin typeface="Century Gothic" panose="020B0502020202020204" pitchFamily="34" charset="0"/>
                        </a:rPr>
                        <a:t>4</a:t>
                      </a:r>
                      <a:r>
                        <a:rPr lang="en-GB" sz="3200" b="1" u="none" dirty="0">
                          <a:solidFill>
                            <a:schemeClr val="tx1"/>
                          </a:solidFill>
                          <a:latin typeface="Century Gothic" panose="020B0502020202020204" pitchFamily="34" charset="0"/>
                        </a:rPr>
                        <a:t>.98</a:t>
                      </a:r>
                    </a:p>
                  </a:txBody>
                  <a:tcPr marL="147265" marR="147265" marT="73632" marB="73632" anchor="ctr">
                    <a:lnL w="19050" cap="flat" cmpd="sng" algn="ctr">
                      <a:solidFill>
                        <a:schemeClr val="tx1">
                          <a:lumMod val="50000"/>
                          <a:lumOff val="50000"/>
                        </a:schemeClr>
                      </a:solidFill>
                      <a:prstDash val="solid"/>
                      <a:round/>
                      <a:headEnd type="none" w="med" len="med"/>
                      <a:tailEnd type="none" w="med" len="med"/>
                    </a:lnL>
                    <a:lnR w="19050" cap="flat" cmpd="sng" algn="ctr">
                      <a:solidFill>
                        <a:schemeClr val="tx1">
                          <a:lumMod val="50000"/>
                          <a:lumOff val="50000"/>
                        </a:schemeClr>
                      </a:solidFill>
                      <a:prstDash val="solid"/>
                      <a:round/>
                      <a:headEnd type="none" w="med" len="med"/>
                      <a:tailEnd type="none" w="med" len="med"/>
                    </a:lnR>
                    <a:lnT w="19050" cap="flat" cmpd="sng" algn="ctr">
                      <a:solidFill>
                        <a:schemeClr val="tx1">
                          <a:lumMod val="50000"/>
                          <a:lumOff val="50000"/>
                        </a:schemeClr>
                      </a:solidFill>
                      <a:prstDash val="solid"/>
                      <a:round/>
                      <a:headEnd type="none" w="med" len="med"/>
                      <a:tailEnd type="none" w="med" len="med"/>
                    </a:lnT>
                    <a:lnB w="190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43832212"/>
                  </a:ext>
                </a:extLst>
              </a:tr>
            </a:tbl>
          </a:graphicData>
        </a:graphic>
      </p:graphicFrame>
    </p:spTree>
    <p:extLst>
      <p:ext uri="{BB962C8B-B14F-4D97-AF65-F5344CB8AC3E}">
        <p14:creationId xmlns:p14="http://schemas.microsoft.com/office/powerpoint/2010/main" val="34445693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4</a:t>
            </a:r>
          </a:p>
          <a:p>
            <a:pPr lvl="0" algn="ctr"/>
            <a:endParaRPr lang="en-GB" sz="2000" b="1" dirty="0">
              <a:solidFill>
                <a:schemeClr val="tx1"/>
              </a:solidFill>
              <a:latin typeface="Century Gothic" panose="020B0502020202020204" pitchFamily="34" charset="0"/>
            </a:endParaRPr>
          </a:p>
          <a:p>
            <a:pPr lvl="0" algn="ctr" defTabSz="685800">
              <a:defRPr/>
            </a:pPr>
            <a:r>
              <a:rPr lang="en-GB" sz="2000" b="1" dirty="0">
                <a:solidFill>
                  <a:schemeClr val="tx1"/>
                </a:solidFill>
                <a:latin typeface="Century Gothic" panose="020B0502020202020204" pitchFamily="34" charset="0"/>
              </a:rPr>
              <a:t>In which number does the 4 have the lowest value?</a:t>
            </a:r>
          </a:p>
          <a:p>
            <a:pPr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graphicFrame>
        <p:nvGraphicFramePr>
          <p:cNvPr id="28" name="Table 27">
            <a:extLst>
              <a:ext uri="{FF2B5EF4-FFF2-40B4-BE49-F238E27FC236}">
                <a16:creationId xmlns:a16="http://schemas.microsoft.com/office/drawing/2014/main" id="{CE0AF08A-7571-45B7-A66A-AD87C04E95D4}"/>
              </a:ext>
            </a:extLst>
          </p:cNvPr>
          <p:cNvGraphicFramePr>
            <a:graphicFrameLocks noGrp="1"/>
          </p:cNvGraphicFramePr>
          <p:nvPr>
            <p:extLst>
              <p:ext uri="{D42A27DB-BD31-4B8C-83A1-F6EECF244321}">
                <p14:modId xmlns:p14="http://schemas.microsoft.com/office/powerpoint/2010/main" val="949567308"/>
              </p:ext>
            </p:extLst>
          </p:nvPr>
        </p:nvGraphicFramePr>
        <p:xfrm>
          <a:off x="2115895" y="2138182"/>
          <a:ext cx="4912210" cy="634944"/>
        </p:xfrm>
        <a:graphic>
          <a:graphicData uri="http://schemas.openxmlformats.org/drawingml/2006/table">
            <a:tbl>
              <a:tblPr firstRow="1" bandRow="1">
                <a:tableStyleId>{5940675A-B579-460E-94D1-54222C63F5DA}</a:tableStyleId>
              </a:tblPr>
              <a:tblGrid>
                <a:gridCol w="1228052">
                  <a:extLst>
                    <a:ext uri="{9D8B030D-6E8A-4147-A177-3AD203B41FA5}">
                      <a16:colId xmlns:a16="http://schemas.microsoft.com/office/drawing/2014/main" val="2617917093"/>
                    </a:ext>
                  </a:extLst>
                </a:gridCol>
                <a:gridCol w="614027">
                  <a:extLst>
                    <a:ext uri="{9D8B030D-6E8A-4147-A177-3AD203B41FA5}">
                      <a16:colId xmlns:a16="http://schemas.microsoft.com/office/drawing/2014/main" val="1802823305"/>
                    </a:ext>
                  </a:extLst>
                </a:gridCol>
                <a:gridCol w="1228052">
                  <a:extLst>
                    <a:ext uri="{9D8B030D-6E8A-4147-A177-3AD203B41FA5}">
                      <a16:colId xmlns:a16="http://schemas.microsoft.com/office/drawing/2014/main" val="3844215348"/>
                    </a:ext>
                  </a:extLst>
                </a:gridCol>
                <a:gridCol w="614027">
                  <a:extLst>
                    <a:ext uri="{9D8B030D-6E8A-4147-A177-3AD203B41FA5}">
                      <a16:colId xmlns:a16="http://schemas.microsoft.com/office/drawing/2014/main" val="2964663134"/>
                    </a:ext>
                  </a:extLst>
                </a:gridCol>
                <a:gridCol w="1228052">
                  <a:extLst>
                    <a:ext uri="{9D8B030D-6E8A-4147-A177-3AD203B41FA5}">
                      <a16:colId xmlns:a16="http://schemas.microsoft.com/office/drawing/2014/main" val="3185294138"/>
                    </a:ext>
                  </a:extLst>
                </a:gridCol>
              </a:tblGrid>
              <a:tr h="499308">
                <a:tc>
                  <a:txBody>
                    <a:bodyPr/>
                    <a:lstStyle/>
                    <a:p>
                      <a:pPr algn="ctr"/>
                      <a:r>
                        <a:rPr lang="en-GB" sz="3200" b="1" dirty="0">
                          <a:solidFill>
                            <a:schemeClr val="tx1"/>
                          </a:solidFill>
                          <a:latin typeface="Century Gothic" panose="020B0502020202020204" pitchFamily="34" charset="0"/>
                        </a:rPr>
                        <a:t>8.</a:t>
                      </a:r>
                      <a:r>
                        <a:rPr lang="en-GB" sz="3200" b="1" u="sng" dirty="0">
                          <a:solidFill>
                            <a:srgbClr val="FF0000"/>
                          </a:solidFill>
                          <a:latin typeface="Century Gothic" panose="020B0502020202020204" pitchFamily="34" charset="0"/>
                        </a:rPr>
                        <a:t>4</a:t>
                      </a:r>
                      <a:r>
                        <a:rPr lang="en-GB" sz="3200" b="1" dirty="0">
                          <a:solidFill>
                            <a:schemeClr val="tx1"/>
                          </a:solidFill>
                          <a:latin typeface="Century Gothic" panose="020B0502020202020204" pitchFamily="34" charset="0"/>
                        </a:rPr>
                        <a:t>9</a:t>
                      </a:r>
                    </a:p>
                  </a:txBody>
                  <a:tcPr marL="147265" marR="147265" marT="73632" marB="73632" anchor="ctr">
                    <a:lnL w="19050" cap="flat" cmpd="sng" algn="ctr">
                      <a:solidFill>
                        <a:schemeClr val="tx1">
                          <a:lumMod val="50000"/>
                          <a:lumOff val="50000"/>
                        </a:schemeClr>
                      </a:solidFill>
                      <a:prstDash val="solid"/>
                      <a:round/>
                      <a:headEnd type="none" w="med" len="med"/>
                      <a:tailEnd type="none" w="med" len="med"/>
                    </a:lnL>
                    <a:lnR w="19050" cap="flat" cmpd="sng" algn="ctr">
                      <a:solidFill>
                        <a:schemeClr val="tx1">
                          <a:lumMod val="50000"/>
                          <a:lumOff val="50000"/>
                        </a:schemeClr>
                      </a:solidFill>
                      <a:prstDash val="solid"/>
                      <a:round/>
                      <a:headEnd type="none" w="med" len="med"/>
                      <a:tailEnd type="none" w="med" len="med"/>
                    </a:lnR>
                    <a:lnT w="19050" cap="flat" cmpd="sng" algn="ctr">
                      <a:solidFill>
                        <a:schemeClr val="tx1">
                          <a:lumMod val="50000"/>
                          <a:lumOff val="50000"/>
                        </a:schemeClr>
                      </a:solidFill>
                      <a:prstDash val="solid"/>
                      <a:round/>
                      <a:headEnd type="none" w="med" len="med"/>
                      <a:tailEnd type="none" w="med" len="med"/>
                    </a:lnT>
                    <a:lnB w="190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900" b="1" dirty="0">
                        <a:solidFill>
                          <a:schemeClr val="tx1"/>
                        </a:solidFill>
                        <a:latin typeface="Century Gothic" panose="020B0502020202020204" pitchFamily="34" charset="0"/>
                      </a:endParaRPr>
                    </a:p>
                  </a:txBody>
                  <a:tcPr marL="147265" marR="147265" marT="73632" marB="73632" anchor="ctr">
                    <a:lnL w="19050" cap="flat" cmpd="sng" algn="ctr">
                      <a:solidFill>
                        <a:schemeClr val="tx1">
                          <a:lumMod val="50000"/>
                          <a:lumOff val="50000"/>
                        </a:schemeClr>
                      </a:solidFill>
                      <a:prstDash val="solid"/>
                      <a:round/>
                      <a:headEnd type="none" w="med" len="med"/>
                      <a:tailEnd type="none" w="med" len="med"/>
                    </a:lnL>
                    <a:lnR w="28575" cap="flat" cmpd="sng" algn="ctr">
                      <a:solidFill>
                        <a:srgbClr val="FF0000"/>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GB" sz="3200" b="1" u="none" dirty="0">
                          <a:solidFill>
                            <a:srgbClr val="FF0000"/>
                          </a:solidFill>
                          <a:latin typeface="Century Gothic" panose="020B0502020202020204" pitchFamily="34" charset="0"/>
                        </a:rPr>
                        <a:t>8.9</a:t>
                      </a:r>
                      <a:r>
                        <a:rPr lang="en-GB" sz="3200" b="1" u="sng" dirty="0">
                          <a:solidFill>
                            <a:srgbClr val="FF0000"/>
                          </a:solidFill>
                          <a:latin typeface="Century Gothic" panose="020B0502020202020204" pitchFamily="34" charset="0"/>
                        </a:rPr>
                        <a:t>4</a:t>
                      </a:r>
                    </a:p>
                  </a:txBody>
                  <a:tcPr marL="147265" marR="147265" marT="73632" marB="73632" anchor="ctr">
                    <a:lnL w="28575" cap="flat" cmpd="sng" algn="ctr">
                      <a:solidFill>
                        <a:srgbClr val="FF0000"/>
                      </a:solidFill>
                      <a:prstDash val="solid"/>
                      <a:round/>
                      <a:headEnd type="none" w="med" len="med"/>
                      <a:tailEnd type="none" w="med" len="med"/>
                    </a:lnL>
                    <a:lnR w="28575" cap="flat" cmpd="sng" algn="ctr">
                      <a:solidFill>
                        <a:srgbClr val="FF0000"/>
                      </a:solidFill>
                      <a:prstDash val="solid"/>
                      <a:round/>
                      <a:headEnd type="none" w="med" len="med"/>
                      <a:tailEnd type="none" w="med" len="med"/>
                    </a:lnR>
                    <a:lnT w="28575" cap="flat" cmpd="sng" algn="ctr">
                      <a:solidFill>
                        <a:srgbClr val="FF0000"/>
                      </a:solidFill>
                      <a:prstDash val="solid"/>
                      <a:round/>
                      <a:headEnd type="none" w="med" len="med"/>
                      <a:tailEnd type="none" w="med" len="med"/>
                    </a:lnT>
                    <a:lnB w="28575"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900" b="1" dirty="0">
                        <a:solidFill>
                          <a:schemeClr val="tx1"/>
                        </a:solidFill>
                        <a:latin typeface="Century Gothic" panose="020B0502020202020204" pitchFamily="34" charset="0"/>
                      </a:endParaRPr>
                    </a:p>
                  </a:txBody>
                  <a:tcPr marL="147265" marR="147265" marT="73632" marB="73632" anchor="ctr">
                    <a:lnL w="28575" cap="flat" cmpd="sng" algn="ctr">
                      <a:solidFill>
                        <a:srgbClr val="FF0000"/>
                      </a:solidFill>
                      <a:prstDash val="solid"/>
                      <a:round/>
                      <a:headEnd type="none" w="med" len="med"/>
                      <a:tailEnd type="none" w="med" len="med"/>
                    </a:lnL>
                    <a:lnR w="19050" cap="flat" cmpd="sng" algn="ctr">
                      <a:solidFill>
                        <a:schemeClr val="tx1">
                          <a:lumMod val="50000"/>
                          <a:lumOff val="50000"/>
                        </a:scheme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GB" sz="3200" b="1" u="sng" dirty="0">
                          <a:solidFill>
                            <a:srgbClr val="FF0000"/>
                          </a:solidFill>
                          <a:latin typeface="Century Gothic" panose="020B0502020202020204" pitchFamily="34" charset="0"/>
                        </a:rPr>
                        <a:t>4</a:t>
                      </a:r>
                      <a:r>
                        <a:rPr lang="en-GB" sz="3200" b="1" u="none" dirty="0">
                          <a:solidFill>
                            <a:schemeClr val="tx1"/>
                          </a:solidFill>
                          <a:latin typeface="Century Gothic" panose="020B0502020202020204" pitchFamily="34" charset="0"/>
                        </a:rPr>
                        <a:t>.98</a:t>
                      </a:r>
                    </a:p>
                  </a:txBody>
                  <a:tcPr marL="147265" marR="147265" marT="73632" marB="73632" anchor="ctr">
                    <a:lnL w="19050" cap="flat" cmpd="sng" algn="ctr">
                      <a:solidFill>
                        <a:schemeClr val="tx1">
                          <a:lumMod val="50000"/>
                          <a:lumOff val="50000"/>
                        </a:schemeClr>
                      </a:solidFill>
                      <a:prstDash val="solid"/>
                      <a:round/>
                      <a:headEnd type="none" w="med" len="med"/>
                      <a:tailEnd type="none" w="med" len="med"/>
                    </a:lnL>
                    <a:lnR w="19050" cap="flat" cmpd="sng" algn="ctr">
                      <a:solidFill>
                        <a:schemeClr val="tx1">
                          <a:lumMod val="50000"/>
                          <a:lumOff val="50000"/>
                        </a:schemeClr>
                      </a:solidFill>
                      <a:prstDash val="solid"/>
                      <a:round/>
                      <a:headEnd type="none" w="med" len="med"/>
                      <a:tailEnd type="none" w="med" len="med"/>
                    </a:lnR>
                    <a:lnT w="19050" cap="flat" cmpd="sng" algn="ctr">
                      <a:solidFill>
                        <a:schemeClr val="tx1">
                          <a:lumMod val="50000"/>
                          <a:lumOff val="50000"/>
                        </a:schemeClr>
                      </a:solidFill>
                      <a:prstDash val="solid"/>
                      <a:round/>
                      <a:headEnd type="none" w="med" len="med"/>
                      <a:tailEnd type="none" w="med" len="med"/>
                    </a:lnT>
                    <a:lnB w="190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43832212"/>
                  </a:ext>
                </a:extLst>
              </a:tr>
            </a:tbl>
          </a:graphicData>
        </a:graphic>
      </p:graphicFrame>
    </p:spTree>
    <p:extLst>
      <p:ext uri="{BB962C8B-B14F-4D97-AF65-F5344CB8AC3E}">
        <p14:creationId xmlns:p14="http://schemas.microsoft.com/office/powerpoint/2010/main" val="17969078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lvl="0" algn="ctr"/>
            <a:endParaRPr lang="en-GB" sz="2000" b="1" u="sng" dirty="0">
              <a:solidFill>
                <a:schemeClr val="tx1"/>
              </a:solidFill>
              <a:latin typeface="Century Gothic" panose="020B0502020202020204" pitchFamily="34" charset="0"/>
            </a:endParaRPr>
          </a:p>
          <a:p>
            <a:pPr lvl="0" algn="ctr" defTabSz="514350">
              <a:defRPr/>
            </a:pPr>
            <a:r>
              <a:rPr lang="en-GB" sz="2000" b="1" dirty="0">
                <a:solidFill>
                  <a:schemeClr val="tx1"/>
                </a:solidFill>
                <a:latin typeface="Century Gothic" panose="020B0502020202020204" pitchFamily="34" charset="0"/>
              </a:rPr>
              <a:t>Spot the odd one out.</a:t>
            </a: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lnSpc>
                <a:spcPct val="150000"/>
              </a:lnSpc>
              <a:defRPr/>
            </a:pPr>
            <a:endParaRPr lang="en-GB" sz="2000" b="1" dirty="0">
              <a:solidFill>
                <a:schemeClr val="tx1"/>
              </a:solidFill>
              <a:latin typeface="Century Gothic" panose="020B0502020202020204" pitchFamily="34" charset="0"/>
            </a:endParaRPr>
          </a:p>
          <a:p>
            <a:pPr lvl="0" algn="ctr" defTabSz="514350">
              <a:defRPr/>
            </a:pPr>
            <a:r>
              <a:rPr lang="en-GB" sz="2000" b="1" dirty="0">
                <a:solidFill>
                  <a:schemeClr val="tx1"/>
                </a:solidFill>
                <a:latin typeface="Century Gothic" panose="020B0502020202020204" pitchFamily="34" charset="0"/>
              </a:rPr>
              <a:t>Explain your answer fully.</a:t>
            </a:r>
          </a:p>
          <a:p>
            <a:pPr lvl="0" algn="ctr" defTabSz="514350">
              <a:defRPr/>
            </a:pPr>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84B107DC-B90C-4A45-B422-BA8DE29C255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sp>
        <p:nvSpPr>
          <p:cNvPr id="6" name="Rectangle: Rounded Corners 5">
            <a:extLst>
              <a:ext uri="{FF2B5EF4-FFF2-40B4-BE49-F238E27FC236}">
                <a16:creationId xmlns:a16="http://schemas.microsoft.com/office/drawing/2014/main" id="{306E13D0-C9C9-47A7-8722-46967D9B973C}"/>
              </a:ext>
            </a:extLst>
          </p:cNvPr>
          <p:cNvSpPr/>
          <p:nvPr/>
        </p:nvSpPr>
        <p:spPr>
          <a:xfrm>
            <a:off x="2136360" y="1320088"/>
            <a:ext cx="2667005" cy="753719"/>
          </a:xfrm>
          <a:prstGeom prst="roundRect">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latin typeface="Century Gothic" panose="020B0502020202020204" pitchFamily="34" charset="0"/>
              </a:rPr>
              <a:t>3 + 0.1 + 0.15 </a:t>
            </a:r>
          </a:p>
        </p:txBody>
      </p:sp>
      <p:sp>
        <p:nvSpPr>
          <p:cNvPr id="9" name="Rectangle: Rounded Corners 8">
            <a:extLst>
              <a:ext uri="{FF2B5EF4-FFF2-40B4-BE49-F238E27FC236}">
                <a16:creationId xmlns:a16="http://schemas.microsoft.com/office/drawing/2014/main" id="{826A2E9F-E743-482F-885A-441B82FE710C}"/>
              </a:ext>
            </a:extLst>
          </p:cNvPr>
          <p:cNvSpPr/>
          <p:nvPr/>
        </p:nvSpPr>
        <p:spPr>
          <a:xfrm>
            <a:off x="2136360" y="2240298"/>
            <a:ext cx="2667005" cy="1226567"/>
          </a:xfrm>
          <a:prstGeom prst="roundRect">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latin typeface="Century Gothic" panose="020B0502020202020204" pitchFamily="34" charset="0"/>
              </a:rPr>
              <a:t>three ones, 2 tenths and 5 hundredths</a:t>
            </a:r>
            <a:r>
              <a:rPr lang="en-GB" sz="2000" b="1" dirty="0">
                <a:latin typeface="Century Gothic" panose="020B0502020202020204" pitchFamily="34" charset="0"/>
              </a:rPr>
              <a:t>.</a:t>
            </a:r>
          </a:p>
        </p:txBody>
      </p:sp>
      <p:sp>
        <p:nvSpPr>
          <p:cNvPr id="10" name="Rectangle: Rounded Corners 9">
            <a:extLst>
              <a:ext uri="{FF2B5EF4-FFF2-40B4-BE49-F238E27FC236}">
                <a16:creationId xmlns:a16="http://schemas.microsoft.com/office/drawing/2014/main" id="{EF0D422A-D1F4-45E8-A129-CB10A8921807}"/>
              </a:ext>
            </a:extLst>
          </p:cNvPr>
          <p:cNvSpPr/>
          <p:nvPr/>
        </p:nvSpPr>
        <p:spPr>
          <a:xfrm>
            <a:off x="2138945" y="3655912"/>
            <a:ext cx="2667005" cy="753719"/>
          </a:xfrm>
          <a:prstGeom prst="roundRect">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latin typeface="Century Gothic" panose="020B0502020202020204" pitchFamily="34" charset="0"/>
              </a:rPr>
              <a:t>3.25</a:t>
            </a:r>
          </a:p>
        </p:txBody>
      </p:sp>
      <p:sp>
        <p:nvSpPr>
          <p:cNvPr id="11" name="Rectangle: Rounded Corners 10">
            <a:extLst>
              <a:ext uri="{FF2B5EF4-FFF2-40B4-BE49-F238E27FC236}">
                <a16:creationId xmlns:a16="http://schemas.microsoft.com/office/drawing/2014/main" id="{06122355-7521-4765-8508-C4BF5496F345}"/>
              </a:ext>
            </a:extLst>
          </p:cNvPr>
          <p:cNvSpPr/>
          <p:nvPr/>
        </p:nvSpPr>
        <p:spPr>
          <a:xfrm>
            <a:off x="5475020" y="1294284"/>
            <a:ext cx="2109887" cy="3107746"/>
          </a:xfrm>
          <a:prstGeom prst="roundRect">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b="1" dirty="0">
              <a:solidFill>
                <a:schemeClr val="tx1"/>
              </a:solidFill>
              <a:latin typeface="Century Gothic" panose="020B0502020202020204" pitchFamily="34" charset="0"/>
            </a:endParaRPr>
          </a:p>
        </p:txBody>
      </p:sp>
      <p:graphicFrame>
        <p:nvGraphicFramePr>
          <p:cNvPr id="12" name="Table 11">
            <a:extLst>
              <a:ext uri="{FF2B5EF4-FFF2-40B4-BE49-F238E27FC236}">
                <a16:creationId xmlns:a16="http://schemas.microsoft.com/office/drawing/2014/main" id="{B1F45D51-2123-4C04-A6C9-957FD6ADCEA7}"/>
              </a:ext>
            </a:extLst>
          </p:cNvPr>
          <p:cNvGraphicFramePr>
            <a:graphicFrameLocks noGrp="1"/>
          </p:cNvGraphicFramePr>
          <p:nvPr>
            <p:extLst/>
          </p:nvPr>
        </p:nvGraphicFramePr>
        <p:xfrm>
          <a:off x="2034014" y="1256027"/>
          <a:ext cx="643485" cy="483415"/>
        </p:xfrm>
        <a:graphic>
          <a:graphicData uri="http://schemas.openxmlformats.org/drawingml/2006/table">
            <a:tbl>
              <a:tblPr firstRow="1" bandRow="1">
                <a:tableStyleId>{5940675A-B579-460E-94D1-54222C63F5DA}</a:tableStyleId>
              </a:tblPr>
              <a:tblGrid>
                <a:gridCol w="643485">
                  <a:extLst>
                    <a:ext uri="{9D8B030D-6E8A-4147-A177-3AD203B41FA5}">
                      <a16:colId xmlns:a16="http://schemas.microsoft.com/office/drawing/2014/main" val="2720808127"/>
                    </a:ext>
                  </a:extLst>
                </a:gridCol>
              </a:tblGrid>
              <a:tr h="483415">
                <a:tc>
                  <a:txBody>
                    <a:bodyPr/>
                    <a:lstStyle/>
                    <a:p>
                      <a:pPr algn="ctr"/>
                      <a:r>
                        <a:rPr lang="en-GB" sz="2000" b="1" dirty="0">
                          <a:solidFill>
                            <a:srgbClr val="0070C0"/>
                          </a:solidFill>
                          <a:latin typeface="Century Gothic" panose="020B0502020202020204" pitchFamily="34" charset="0"/>
                        </a:rPr>
                        <a:t>A.</a:t>
                      </a:r>
                    </a:p>
                  </a:txBody>
                  <a:tcPr marL="147265" marR="147265" marT="73632" marB="73632"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44820648"/>
                  </a:ext>
                </a:extLst>
              </a:tr>
            </a:tbl>
          </a:graphicData>
        </a:graphic>
      </p:graphicFrame>
      <p:graphicFrame>
        <p:nvGraphicFramePr>
          <p:cNvPr id="13" name="Table 12">
            <a:extLst>
              <a:ext uri="{FF2B5EF4-FFF2-40B4-BE49-F238E27FC236}">
                <a16:creationId xmlns:a16="http://schemas.microsoft.com/office/drawing/2014/main" id="{A8663EE3-F2C8-4A42-B263-FAA169CB80BE}"/>
              </a:ext>
            </a:extLst>
          </p:cNvPr>
          <p:cNvGraphicFramePr>
            <a:graphicFrameLocks noGrp="1"/>
          </p:cNvGraphicFramePr>
          <p:nvPr>
            <p:extLst/>
          </p:nvPr>
        </p:nvGraphicFramePr>
        <p:xfrm>
          <a:off x="5466312" y="1320088"/>
          <a:ext cx="643485" cy="483415"/>
        </p:xfrm>
        <a:graphic>
          <a:graphicData uri="http://schemas.openxmlformats.org/drawingml/2006/table">
            <a:tbl>
              <a:tblPr firstRow="1" bandRow="1">
                <a:tableStyleId>{5940675A-B579-460E-94D1-54222C63F5DA}</a:tableStyleId>
              </a:tblPr>
              <a:tblGrid>
                <a:gridCol w="643485">
                  <a:extLst>
                    <a:ext uri="{9D8B030D-6E8A-4147-A177-3AD203B41FA5}">
                      <a16:colId xmlns:a16="http://schemas.microsoft.com/office/drawing/2014/main" val="2720808127"/>
                    </a:ext>
                  </a:extLst>
                </a:gridCol>
              </a:tblGrid>
              <a:tr h="483415">
                <a:tc>
                  <a:txBody>
                    <a:bodyPr/>
                    <a:lstStyle/>
                    <a:p>
                      <a:pPr algn="ctr"/>
                      <a:r>
                        <a:rPr lang="en-GB" sz="2000" b="1" dirty="0">
                          <a:solidFill>
                            <a:schemeClr val="accent5">
                              <a:lumMod val="75000"/>
                            </a:schemeClr>
                          </a:solidFill>
                          <a:latin typeface="Century Gothic" panose="020B0502020202020204" pitchFamily="34" charset="0"/>
                        </a:rPr>
                        <a:t>D.</a:t>
                      </a:r>
                    </a:p>
                  </a:txBody>
                  <a:tcPr marL="147265" marR="147265" marT="73632" marB="73632"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44820648"/>
                  </a:ext>
                </a:extLst>
              </a:tr>
            </a:tbl>
          </a:graphicData>
        </a:graphic>
      </p:graphicFrame>
      <p:graphicFrame>
        <p:nvGraphicFramePr>
          <p:cNvPr id="14" name="Table 13">
            <a:extLst>
              <a:ext uri="{FF2B5EF4-FFF2-40B4-BE49-F238E27FC236}">
                <a16:creationId xmlns:a16="http://schemas.microsoft.com/office/drawing/2014/main" id="{BBBEAA8D-C434-43B5-A78A-5F4C5A50164E}"/>
              </a:ext>
            </a:extLst>
          </p:cNvPr>
          <p:cNvGraphicFramePr>
            <a:graphicFrameLocks noGrp="1"/>
          </p:cNvGraphicFramePr>
          <p:nvPr>
            <p:extLst/>
          </p:nvPr>
        </p:nvGraphicFramePr>
        <p:xfrm>
          <a:off x="2019077" y="2201320"/>
          <a:ext cx="643485" cy="483415"/>
        </p:xfrm>
        <a:graphic>
          <a:graphicData uri="http://schemas.openxmlformats.org/drawingml/2006/table">
            <a:tbl>
              <a:tblPr firstRow="1" bandRow="1">
                <a:tableStyleId>{5940675A-B579-460E-94D1-54222C63F5DA}</a:tableStyleId>
              </a:tblPr>
              <a:tblGrid>
                <a:gridCol w="643485">
                  <a:extLst>
                    <a:ext uri="{9D8B030D-6E8A-4147-A177-3AD203B41FA5}">
                      <a16:colId xmlns:a16="http://schemas.microsoft.com/office/drawing/2014/main" val="2720808127"/>
                    </a:ext>
                  </a:extLst>
                </a:gridCol>
              </a:tblGrid>
              <a:tr h="483415">
                <a:tc>
                  <a:txBody>
                    <a:bodyPr/>
                    <a:lstStyle/>
                    <a:p>
                      <a:pPr algn="ctr"/>
                      <a:r>
                        <a:rPr lang="en-GB" sz="2000" b="1" dirty="0">
                          <a:solidFill>
                            <a:schemeClr val="accent5">
                              <a:lumMod val="75000"/>
                            </a:schemeClr>
                          </a:solidFill>
                          <a:latin typeface="Century Gothic" panose="020B0502020202020204" pitchFamily="34" charset="0"/>
                        </a:rPr>
                        <a:t>B.</a:t>
                      </a:r>
                    </a:p>
                  </a:txBody>
                  <a:tcPr marL="147265" marR="147265" marT="73632" marB="73632"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44820648"/>
                  </a:ext>
                </a:extLst>
              </a:tr>
            </a:tbl>
          </a:graphicData>
        </a:graphic>
      </p:graphicFrame>
      <p:graphicFrame>
        <p:nvGraphicFramePr>
          <p:cNvPr id="15" name="Table 14">
            <a:extLst>
              <a:ext uri="{FF2B5EF4-FFF2-40B4-BE49-F238E27FC236}">
                <a16:creationId xmlns:a16="http://schemas.microsoft.com/office/drawing/2014/main" id="{000A911E-4E17-4CAE-AF33-789FA03A597B}"/>
              </a:ext>
            </a:extLst>
          </p:cNvPr>
          <p:cNvGraphicFramePr>
            <a:graphicFrameLocks noGrp="1"/>
          </p:cNvGraphicFramePr>
          <p:nvPr>
            <p:extLst/>
          </p:nvPr>
        </p:nvGraphicFramePr>
        <p:xfrm>
          <a:off x="1975478" y="3590976"/>
          <a:ext cx="714380" cy="452064"/>
        </p:xfrm>
        <a:graphic>
          <a:graphicData uri="http://schemas.openxmlformats.org/drawingml/2006/table">
            <a:tbl>
              <a:tblPr firstRow="1" bandRow="1">
                <a:tableStyleId>{5940675A-B579-460E-94D1-54222C63F5DA}</a:tableStyleId>
              </a:tblPr>
              <a:tblGrid>
                <a:gridCol w="714380">
                  <a:extLst>
                    <a:ext uri="{9D8B030D-6E8A-4147-A177-3AD203B41FA5}">
                      <a16:colId xmlns:a16="http://schemas.microsoft.com/office/drawing/2014/main" val="2720808127"/>
                    </a:ext>
                  </a:extLst>
                </a:gridCol>
              </a:tblGrid>
              <a:tr h="441795">
                <a:tc>
                  <a:txBody>
                    <a:bodyPr/>
                    <a:lstStyle/>
                    <a:p>
                      <a:pPr algn="ctr"/>
                      <a:r>
                        <a:rPr lang="en-GB" sz="2000" b="1" dirty="0">
                          <a:solidFill>
                            <a:schemeClr val="accent5">
                              <a:lumMod val="75000"/>
                            </a:schemeClr>
                          </a:solidFill>
                          <a:latin typeface="Century Gothic" panose="020B0502020202020204" pitchFamily="34" charset="0"/>
                        </a:rPr>
                        <a:t>C.</a:t>
                      </a:r>
                    </a:p>
                  </a:txBody>
                  <a:tcPr marL="147265" marR="147265" marT="73632" marB="73632"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44820648"/>
                  </a:ext>
                </a:extLst>
              </a:tr>
            </a:tbl>
          </a:graphicData>
        </a:graphic>
      </p:graphicFrame>
      <p:grpSp>
        <p:nvGrpSpPr>
          <p:cNvPr id="16" name="Group 15">
            <a:extLst>
              <a:ext uri="{FF2B5EF4-FFF2-40B4-BE49-F238E27FC236}">
                <a16:creationId xmlns:a16="http://schemas.microsoft.com/office/drawing/2014/main" id="{163D87BC-92A8-4A2A-AA79-E3B63D8F3DF8}"/>
              </a:ext>
            </a:extLst>
          </p:cNvPr>
          <p:cNvGrpSpPr/>
          <p:nvPr/>
        </p:nvGrpSpPr>
        <p:grpSpPr>
          <a:xfrm>
            <a:off x="5772784" y="1668207"/>
            <a:ext cx="1501820" cy="2462933"/>
            <a:chOff x="2173319" y="1100532"/>
            <a:chExt cx="932513" cy="1529287"/>
          </a:xfrm>
        </p:grpSpPr>
        <p:grpSp>
          <p:nvGrpSpPr>
            <p:cNvPr id="17" name="Group 16">
              <a:extLst>
                <a:ext uri="{FF2B5EF4-FFF2-40B4-BE49-F238E27FC236}">
                  <a16:creationId xmlns:a16="http://schemas.microsoft.com/office/drawing/2014/main" id="{B6AD5D41-DA82-4FF2-A7A1-16128311AD84}"/>
                </a:ext>
              </a:extLst>
            </p:cNvPr>
            <p:cNvGrpSpPr/>
            <p:nvPr/>
          </p:nvGrpSpPr>
          <p:grpSpPr>
            <a:xfrm>
              <a:off x="2173319" y="1100532"/>
              <a:ext cx="932513" cy="1529287"/>
              <a:chOff x="2173319" y="1100532"/>
              <a:chExt cx="932513" cy="1529287"/>
            </a:xfrm>
          </p:grpSpPr>
          <p:grpSp>
            <p:nvGrpSpPr>
              <p:cNvPr id="22" name="Group 21">
                <a:extLst>
                  <a:ext uri="{FF2B5EF4-FFF2-40B4-BE49-F238E27FC236}">
                    <a16:creationId xmlns:a16="http://schemas.microsoft.com/office/drawing/2014/main" id="{F019B08A-BD8F-435E-B531-B7004B83933C}"/>
                  </a:ext>
                </a:extLst>
              </p:cNvPr>
              <p:cNvGrpSpPr/>
              <p:nvPr/>
            </p:nvGrpSpPr>
            <p:grpSpPr>
              <a:xfrm>
                <a:off x="2173319" y="1100532"/>
                <a:ext cx="817603" cy="1529287"/>
                <a:chOff x="2121932" y="1107821"/>
                <a:chExt cx="817603" cy="1529287"/>
              </a:xfrm>
            </p:grpSpPr>
            <p:sp>
              <p:nvSpPr>
                <p:cNvPr id="25" name="Oval 24">
                  <a:extLst>
                    <a:ext uri="{FF2B5EF4-FFF2-40B4-BE49-F238E27FC236}">
                      <a16:creationId xmlns:a16="http://schemas.microsoft.com/office/drawing/2014/main" id="{4D47DCF8-E38D-4423-A5E0-0573F54AAC7D}"/>
                    </a:ext>
                  </a:extLst>
                </p:cNvPr>
                <p:cNvSpPr/>
                <p:nvPr/>
              </p:nvSpPr>
              <p:spPr>
                <a:xfrm>
                  <a:off x="2201611" y="1253499"/>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grpSp>
              <p:nvGrpSpPr>
                <p:cNvPr id="26" name="Group 25">
                  <a:extLst>
                    <a:ext uri="{FF2B5EF4-FFF2-40B4-BE49-F238E27FC236}">
                      <a16:creationId xmlns:a16="http://schemas.microsoft.com/office/drawing/2014/main" id="{45F7D4BE-1A2F-4439-944F-B1E05807108B}"/>
                    </a:ext>
                  </a:extLst>
                </p:cNvPr>
                <p:cNvGrpSpPr/>
                <p:nvPr/>
              </p:nvGrpSpPr>
              <p:grpSpPr>
                <a:xfrm>
                  <a:off x="2121932" y="2381435"/>
                  <a:ext cx="817603" cy="255673"/>
                  <a:chOff x="2121932" y="2381435"/>
                  <a:chExt cx="817603" cy="255673"/>
                </a:xfrm>
              </p:grpSpPr>
              <p:sp>
                <p:nvSpPr>
                  <p:cNvPr id="30" name="Oval 29">
                    <a:extLst>
                      <a:ext uri="{FF2B5EF4-FFF2-40B4-BE49-F238E27FC236}">
                        <a16:creationId xmlns:a16="http://schemas.microsoft.com/office/drawing/2014/main" id="{BCF66629-0700-4786-991C-EFB4B42E50BA}"/>
                      </a:ext>
                    </a:extLst>
                  </p:cNvPr>
                  <p:cNvSpPr/>
                  <p:nvPr/>
                </p:nvSpPr>
                <p:spPr>
                  <a:xfrm>
                    <a:off x="2700031" y="2402550"/>
                    <a:ext cx="239504" cy="230922"/>
                  </a:xfrm>
                  <a:prstGeom prst="ellipse">
                    <a:avLst/>
                  </a:prstGeom>
                  <a:solidFill>
                    <a:srgbClr val="ECF5E7"/>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1</a:t>
                    </a:r>
                  </a:p>
                </p:txBody>
              </p:sp>
              <p:sp>
                <p:nvSpPr>
                  <p:cNvPr id="31" name="Oval 30">
                    <a:extLst>
                      <a:ext uri="{FF2B5EF4-FFF2-40B4-BE49-F238E27FC236}">
                        <a16:creationId xmlns:a16="http://schemas.microsoft.com/office/drawing/2014/main" id="{ED0AE3DF-B880-41C7-9326-B03A88CA84CD}"/>
                      </a:ext>
                    </a:extLst>
                  </p:cNvPr>
                  <p:cNvSpPr/>
                  <p:nvPr/>
                </p:nvSpPr>
                <p:spPr>
                  <a:xfrm>
                    <a:off x="2121932" y="2381435"/>
                    <a:ext cx="239504" cy="230922"/>
                  </a:xfrm>
                  <a:prstGeom prst="ellipse">
                    <a:avLst/>
                  </a:prstGeom>
                  <a:solidFill>
                    <a:srgbClr val="ECF5E7"/>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1</a:t>
                    </a:r>
                  </a:p>
                </p:txBody>
              </p:sp>
              <p:sp>
                <p:nvSpPr>
                  <p:cNvPr id="32" name="Oval 31">
                    <a:extLst>
                      <a:ext uri="{FF2B5EF4-FFF2-40B4-BE49-F238E27FC236}">
                        <a16:creationId xmlns:a16="http://schemas.microsoft.com/office/drawing/2014/main" id="{4AA974A2-92BD-44A7-88F3-1C2BE581D1F4}"/>
                      </a:ext>
                    </a:extLst>
                  </p:cNvPr>
                  <p:cNvSpPr/>
                  <p:nvPr/>
                </p:nvSpPr>
                <p:spPr>
                  <a:xfrm>
                    <a:off x="2403047" y="2406186"/>
                    <a:ext cx="239504" cy="230922"/>
                  </a:xfrm>
                  <a:prstGeom prst="ellipse">
                    <a:avLst/>
                  </a:prstGeom>
                  <a:solidFill>
                    <a:srgbClr val="ECF5E7"/>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1</a:t>
                    </a:r>
                  </a:p>
                </p:txBody>
              </p:sp>
            </p:grpSp>
            <p:sp>
              <p:nvSpPr>
                <p:cNvPr id="27" name="Oval 26">
                  <a:extLst>
                    <a:ext uri="{FF2B5EF4-FFF2-40B4-BE49-F238E27FC236}">
                      <a16:creationId xmlns:a16="http://schemas.microsoft.com/office/drawing/2014/main" id="{2E4AF77A-2246-4838-8DFE-06DDF46E24B2}"/>
                    </a:ext>
                  </a:extLst>
                </p:cNvPr>
                <p:cNvSpPr/>
                <p:nvPr/>
              </p:nvSpPr>
              <p:spPr>
                <a:xfrm>
                  <a:off x="2143152" y="1675798"/>
                  <a:ext cx="239504" cy="230923"/>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sp>
              <p:nvSpPr>
                <p:cNvPr id="28" name="Oval 27">
                  <a:extLst>
                    <a:ext uri="{FF2B5EF4-FFF2-40B4-BE49-F238E27FC236}">
                      <a16:creationId xmlns:a16="http://schemas.microsoft.com/office/drawing/2014/main" id="{0FCAFBCD-EDF3-4F7C-93AD-96CAE2A9D4A0}"/>
                    </a:ext>
                  </a:extLst>
                </p:cNvPr>
                <p:cNvSpPr/>
                <p:nvPr/>
              </p:nvSpPr>
              <p:spPr>
                <a:xfrm>
                  <a:off x="2477836" y="1680296"/>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sp>
              <p:nvSpPr>
                <p:cNvPr id="29" name="Oval 28">
                  <a:extLst>
                    <a:ext uri="{FF2B5EF4-FFF2-40B4-BE49-F238E27FC236}">
                      <a16:creationId xmlns:a16="http://schemas.microsoft.com/office/drawing/2014/main" id="{67D37732-C267-4259-BBA8-AEB9FE606525}"/>
                    </a:ext>
                  </a:extLst>
                </p:cNvPr>
                <p:cNvSpPr/>
                <p:nvPr/>
              </p:nvSpPr>
              <p:spPr>
                <a:xfrm>
                  <a:off x="2550649" y="1107821"/>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grpSp>
          <p:sp>
            <p:nvSpPr>
              <p:cNvPr id="23" name="Oval 22">
                <a:extLst>
                  <a:ext uri="{FF2B5EF4-FFF2-40B4-BE49-F238E27FC236}">
                    <a16:creationId xmlns:a16="http://schemas.microsoft.com/office/drawing/2014/main" id="{17413835-8C1A-4A2F-B5C6-CC0EABC9DB29}"/>
                  </a:ext>
                </a:extLst>
              </p:cNvPr>
              <p:cNvSpPr/>
              <p:nvPr/>
            </p:nvSpPr>
            <p:spPr>
              <a:xfrm>
                <a:off x="2866328" y="1712403"/>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sp>
            <p:nvSpPr>
              <p:cNvPr id="24" name="Oval 23">
                <a:extLst>
                  <a:ext uri="{FF2B5EF4-FFF2-40B4-BE49-F238E27FC236}">
                    <a16:creationId xmlns:a16="http://schemas.microsoft.com/office/drawing/2014/main" id="{E03FAEEB-9C16-4ECA-AEF0-E5CB93A64CFB}"/>
                  </a:ext>
                </a:extLst>
              </p:cNvPr>
              <p:cNvSpPr/>
              <p:nvPr/>
            </p:nvSpPr>
            <p:spPr>
              <a:xfrm>
                <a:off x="2793392" y="1392087"/>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grpSp>
        <p:sp>
          <p:nvSpPr>
            <p:cNvPr id="20" name="Oval 19">
              <a:extLst>
                <a:ext uri="{FF2B5EF4-FFF2-40B4-BE49-F238E27FC236}">
                  <a16:creationId xmlns:a16="http://schemas.microsoft.com/office/drawing/2014/main" id="{B62A01C6-D495-46C1-8115-1348FC2D7492}"/>
                </a:ext>
              </a:extLst>
            </p:cNvPr>
            <p:cNvSpPr/>
            <p:nvPr/>
          </p:nvSpPr>
          <p:spPr>
            <a:xfrm>
              <a:off x="2693288" y="2087747"/>
              <a:ext cx="239504" cy="230922"/>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0.1</a:t>
              </a:r>
            </a:p>
          </p:txBody>
        </p:sp>
        <p:sp>
          <p:nvSpPr>
            <p:cNvPr id="21" name="Oval 20">
              <a:extLst>
                <a:ext uri="{FF2B5EF4-FFF2-40B4-BE49-F238E27FC236}">
                  <a16:creationId xmlns:a16="http://schemas.microsoft.com/office/drawing/2014/main" id="{CC489859-5A45-45EB-AB13-583E5325E788}"/>
                </a:ext>
              </a:extLst>
            </p:cNvPr>
            <p:cNvSpPr/>
            <p:nvPr/>
          </p:nvSpPr>
          <p:spPr>
            <a:xfrm>
              <a:off x="2297243" y="2030967"/>
              <a:ext cx="239504" cy="230922"/>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0.1</a:t>
              </a:r>
            </a:p>
          </p:txBody>
        </p:sp>
      </p:grpSp>
    </p:spTree>
    <p:extLst>
      <p:ext uri="{BB962C8B-B14F-4D97-AF65-F5344CB8AC3E}">
        <p14:creationId xmlns:p14="http://schemas.microsoft.com/office/powerpoint/2010/main" val="31336788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lvl="0" algn="ctr"/>
            <a:endParaRPr lang="en-GB" sz="2000" b="1" u="sng" dirty="0">
              <a:solidFill>
                <a:schemeClr val="tx1"/>
              </a:solidFill>
              <a:latin typeface="Century Gothic" panose="020B0502020202020204" pitchFamily="34" charset="0"/>
            </a:endParaRPr>
          </a:p>
          <a:p>
            <a:pPr lvl="0" algn="ctr" defTabSz="514350">
              <a:defRPr/>
            </a:pPr>
            <a:r>
              <a:rPr lang="en-GB" sz="2000" b="1" dirty="0">
                <a:solidFill>
                  <a:schemeClr val="tx1"/>
                </a:solidFill>
                <a:latin typeface="Century Gothic" panose="020B0502020202020204" pitchFamily="34" charset="0"/>
              </a:rPr>
              <a:t>Spot the odd one out.</a:t>
            </a: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lnSpc>
                <a:spcPct val="150000"/>
              </a:lnSpc>
              <a:defRPr/>
            </a:pPr>
            <a:endParaRPr lang="en-GB" sz="2000" b="1" dirty="0">
              <a:solidFill>
                <a:schemeClr val="tx1"/>
              </a:solidFill>
              <a:latin typeface="Century Gothic" panose="020B0502020202020204" pitchFamily="34" charset="0"/>
            </a:endParaRPr>
          </a:p>
          <a:p>
            <a:pPr lvl="0" algn="ctr" defTabSz="514350">
              <a:defRPr/>
            </a:pPr>
            <a:r>
              <a:rPr lang="en-GB" sz="2000" b="1" dirty="0">
                <a:solidFill>
                  <a:schemeClr val="tx1"/>
                </a:solidFill>
                <a:latin typeface="Century Gothic" panose="020B0502020202020204" pitchFamily="34" charset="0"/>
              </a:rPr>
              <a:t>Explain your answer fully.</a:t>
            </a:r>
          </a:p>
          <a:p>
            <a:pPr lvl="0" algn="ctr" defTabSz="514350">
              <a:defRPr/>
            </a:pPr>
            <a:endParaRPr lang="en-GB" sz="2000" b="1" dirty="0">
              <a:solidFill>
                <a:schemeClr val="tx1"/>
              </a:solidFill>
              <a:latin typeface="Century Gothic" panose="020B0502020202020204" pitchFamily="34" charset="0"/>
            </a:endParaRPr>
          </a:p>
          <a:p>
            <a:pPr lvl="0" defTabSz="514350">
              <a:defRPr/>
            </a:pPr>
            <a:r>
              <a:rPr lang="en-GB" sz="2000" b="1" dirty="0">
                <a:solidFill>
                  <a:schemeClr val="tx1"/>
                </a:solidFill>
                <a:latin typeface="Century Gothic" panose="020B0502020202020204" pitchFamily="34" charset="0"/>
              </a:rPr>
              <a:t>The odd one out is D because...</a:t>
            </a:r>
          </a:p>
          <a:p>
            <a:pPr lvl="0" algn="ctr"/>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84B107DC-B90C-4A45-B422-BA8DE29C255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sp>
        <p:nvSpPr>
          <p:cNvPr id="6" name="Rectangle: Rounded Corners 5">
            <a:extLst>
              <a:ext uri="{FF2B5EF4-FFF2-40B4-BE49-F238E27FC236}">
                <a16:creationId xmlns:a16="http://schemas.microsoft.com/office/drawing/2014/main" id="{306E13D0-C9C9-47A7-8722-46967D9B973C}"/>
              </a:ext>
            </a:extLst>
          </p:cNvPr>
          <p:cNvSpPr/>
          <p:nvPr/>
        </p:nvSpPr>
        <p:spPr>
          <a:xfrm>
            <a:off x="2136360" y="1320088"/>
            <a:ext cx="2667005" cy="753719"/>
          </a:xfrm>
          <a:prstGeom prst="roundRect">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latin typeface="Century Gothic" panose="020B0502020202020204" pitchFamily="34" charset="0"/>
              </a:rPr>
              <a:t>3 + 0.1 + 0.15 </a:t>
            </a:r>
          </a:p>
        </p:txBody>
      </p:sp>
      <p:sp>
        <p:nvSpPr>
          <p:cNvPr id="9" name="Rectangle: Rounded Corners 8">
            <a:extLst>
              <a:ext uri="{FF2B5EF4-FFF2-40B4-BE49-F238E27FC236}">
                <a16:creationId xmlns:a16="http://schemas.microsoft.com/office/drawing/2014/main" id="{826A2E9F-E743-482F-885A-441B82FE710C}"/>
              </a:ext>
            </a:extLst>
          </p:cNvPr>
          <p:cNvSpPr/>
          <p:nvPr/>
        </p:nvSpPr>
        <p:spPr>
          <a:xfrm>
            <a:off x="2136360" y="2240298"/>
            <a:ext cx="2667005" cy="1226567"/>
          </a:xfrm>
          <a:prstGeom prst="roundRect">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latin typeface="Century Gothic" panose="020B0502020202020204" pitchFamily="34" charset="0"/>
              </a:rPr>
              <a:t>three ones, 2 tenths and 5 hundredths</a:t>
            </a:r>
            <a:r>
              <a:rPr lang="en-GB" sz="2000" b="1" dirty="0">
                <a:latin typeface="Century Gothic" panose="020B0502020202020204" pitchFamily="34" charset="0"/>
              </a:rPr>
              <a:t>.</a:t>
            </a:r>
          </a:p>
        </p:txBody>
      </p:sp>
      <p:sp>
        <p:nvSpPr>
          <p:cNvPr id="10" name="Rectangle: Rounded Corners 9">
            <a:extLst>
              <a:ext uri="{FF2B5EF4-FFF2-40B4-BE49-F238E27FC236}">
                <a16:creationId xmlns:a16="http://schemas.microsoft.com/office/drawing/2014/main" id="{EF0D422A-D1F4-45E8-A129-CB10A8921807}"/>
              </a:ext>
            </a:extLst>
          </p:cNvPr>
          <p:cNvSpPr/>
          <p:nvPr/>
        </p:nvSpPr>
        <p:spPr>
          <a:xfrm>
            <a:off x="2138945" y="3655912"/>
            <a:ext cx="2667005" cy="753719"/>
          </a:xfrm>
          <a:prstGeom prst="roundRect">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latin typeface="Century Gothic" panose="020B0502020202020204" pitchFamily="34" charset="0"/>
              </a:rPr>
              <a:t>3.25</a:t>
            </a:r>
          </a:p>
        </p:txBody>
      </p:sp>
      <p:sp>
        <p:nvSpPr>
          <p:cNvPr id="11" name="Rectangle: Rounded Corners 10">
            <a:extLst>
              <a:ext uri="{FF2B5EF4-FFF2-40B4-BE49-F238E27FC236}">
                <a16:creationId xmlns:a16="http://schemas.microsoft.com/office/drawing/2014/main" id="{06122355-7521-4765-8508-C4BF5496F345}"/>
              </a:ext>
            </a:extLst>
          </p:cNvPr>
          <p:cNvSpPr/>
          <p:nvPr/>
        </p:nvSpPr>
        <p:spPr>
          <a:xfrm>
            <a:off x="5475020" y="1294284"/>
            <a:ext cx="2109887" cy="3107746"/>
          </a:xfrm>
          <a:prstGeom prst="roundRect">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b="1" dirty="0">
              <a:solidFill>
                <a:schemeClr val="tx1"/>
              </a:solidFill>
              <a:latin typeface="Century Gothic" panose="020B0502020202020204" pitchFamily="34" charset="0"/>
            </a:endParaRPr>
          </a:p>
        </p:txBody>
      </p:sp>
      <p:graphicFrame>
        <p:nvGraphicFramePr>
          <p:cNvPr id="12" name="Table 11">
            <a:extLst>
              <a:ext uri="{FF2B5EF4-FFF2-40B4-BE49-F238E27FC236}">
                <a16:creationId xmlns:a16="http://schemas.microsoft.com/office/drawing/2014/main" id="{B1F45D51-2123-4C04-A6C9-957FD6ADCEA7}"/>
              </a:ext>
            </a:extLst>
          </p:cNvPr>
          <p:cNvGraphicFramePr>
            <a:graphicFrameLocks noGrp="1"/>
          </p:cNvGraphicFramePr>
          <p:nvPr>
            <p:extLst/>
          </p:nvPr>
        </p:nvGraphicFramePr>
        <p:xfrm>
          <a:off x="2034014" y="1256027"/>
          <a:ext cx="643485" cy="483415"/>
        </p:xfrm>
        <a:graphic>
          <a:graphicData uri="http://schemas.openxmlformats.org/drawingml/2006/table">
            <a:tbl>
              <a:tblPr firstRow="1" bandRow="1">
                <a:tableStyleId>{5940675A-B579-460E-94D1-54222C63F5DA}</a:tableStyleId>
              </a:tblPr>
              <a:tblGrid>
                <a:gridCol w="643485">
                  <a:extLst>
                    <a:ext uri="{9D8B030D-6E8A-4147-A177-3AD203B41FA5}">
                      <a16:colId xmlns:a16="http://schemas.microsoft.com/office/drawing/2014/main" val="2720808127"/>
                    </a:ext>
                  </a:extLst>
                </a:gridCol>
              </a:tblGrid>
              <a:tr h="483415">
                <a:tc>
                  <a:txBody>
                    <a:bodyPr/>
                    <a:lstStyle/>
                    <a:p>
                      <a:pPr algn="ctr"/>
                      <a:r>
                        <a:rPr lang="en-GB" sz="2000" b="1" dirty="0">
                          <a:solidFill>
                            <a:srgbClr val="0070C0"/>
                          </a:solidFill>
                          <a:latin typeface="Century Gothic" panose="020B0502020202020204" pitchFamily="34" charset="0"/>
                        </a:rPr>
                        <a:t>A.</a:t>
                      </a:r>
                    </a:p>
                  </a:txBody>
                  <a:tcPr marL="147265" marR="147265" marT="73632" marB="73632"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44820648"/>
                  </a:ext>
                </a:extLst>
              </a:tr>
            </a:tbl>
          </a:graphicData>
        </a:graphic>
      </p:graphicFrame>
      <p:graphicFrame>
        <p:nvGraphicFramePr>
          <p:cNvPr id="13" name="Table 12">
            <a:extLst>
              <a:ext uri="{FF2B5EF4-FFF2-40B4-BE49-F238E27FC236}">
                <a16:creationId xmlns:a16="http://schemas.microsoft.com/office/drawing/2014/main" id="{A8663EE3-F2C8-4A42-B263-FAA169CB80BE}"/>
              </a:ext>
            </a:extLst>
          </p:cNvPr>
          <p:cNvGraphicFramePr>
            <a:graphicFrameLocks noGrp="1"/>
          </p:cNvGraphicFramePr>
          <p:nvPr>
            <p:extLst/>
          </p:nvPr>
        </p:nvGraphicFramePr>
        <p:xfrm>
          <a:off x="5466312" y="1320088"/>
          <a:ext cx="643485" cy="483415"/>
        </p:xfrm>
        <a:graphic>
          <a:graphicData uri="http://schemas.openxmlformats.org/drawingml/2006/table">
            <a:tbl>
              <a:tblPr firstRow="1" bandRow="1">
                <a:tableStyleId>{5940675A-B579-460E-94D1-54222C63F5DA}</a:tableStyleId>
              </a:tblPr>
              <a:tblGrid>
                <a:gridCol w="643485">
                  <a:extLst>
                    <a:ext uri="{9D8B030D-6E8A-4147-A177-3AD203B41FA5}">
                      <a16:colId xmlns:a16="http://schemas.microsoft.com/office/drawing/2014/main" val="2720808127"/>
                    </a:ext>
                  </a:extLst>
                </a:gridCol>
              </a:tblGrid>
              <a:tr h="483415">
                <a:tc>
                  <a:txBody>
                    <a:bodyPr/>
                    <a:lstStyle/>
                    <a:p>
                      <a:pPr algn="ctr"/>
                      <a:r>
                        <a:rPr lang="en-GB" sz="2000" b="1" dirty="0">
                          <a:solidFill>
                            <a:schemeClr val="accent5">
                              <a:lumMod val="75000"/>
                            </a:schemeClr>
                          </a:solidFill>
                          <a:latin typeface="Century Gothic" panose="020B0502020202020204" pitchFamily="34" charset="0"/>
                        </a:rPr>
                        <a:t>D.</a:t>
                      </a:r>
                    </a:p>
                  </a:txBody>
                  <a:tcPr marL="147265" marR="147265" marT="73632" marB="73632"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44820648"/>
                  </a:ext>
                </a:extLst>
              </a:tr>
            </a:tbl>
          </a:graphicData>
        </a:graphic>
      </p:graphicFrame>
      <p:graphicFrame>
        <p:nvGraphicFramePr>
          <p:cNvPr id="14" name="Table 13">
            <a:extLst>
              <a:ext uri="{FF2B5EF4-FFF2-40B4-BE49-F238E27FC236}">
                <a16:creationId xmlns:a16="http://schemas.microsoft.com/office/drawing/2014/main" id="{BBBEAA8D-C434-43B5-A78A-5F4C5A50164E}"/>
              </a:ext>
            </a:extLst>
          </p:cNvPr>
          <p:cNvGraphicFramePr>
            <a:graphicFrameLocks noGrp="1"/>
          </p:cNvGraphicFramePr>
          <p:nvPr>
            <p:extLst/>
          </p:nvPr>
        </p:nvGraphicFramePr>
        <p:xfrm>
          <a:off x="2019077" y="2201320"/>
          <a:ext cx="643485" cy="483415"/>
        </p:xfrm>
        <a:graphic>
          <a:graphicData uri="http://schemas.openxmlformats.org/drawingml/2006/table">
            <a:tbl>
              <a:tblPr firstRow="1" bandRow="1">
                <a:tableStyleId>{5940675A-B579-460E-94D1-54222C63F5DA}</a:tableStyleId>
              </a:tblPr>
              <a:tblGrid>
                <a:gridCol w="643485">
                  <a:extLst>
                    <a:ext uri="{9D8B030D-6E8A-4147-A177-3AD203B41FA5}">
                      <a16:colId xmlns:a16="http://schemas.microsoft.com/office/drawing/2014/main" val="2720808127"/>
                    </a:ext>
                  </a:extLst>
                </a:gridCol>
              </a:tblGrid>
              <a:tr h="483415">
                <a:tc>
                  <a:txBody>
                    <a:bodyPr/>
                    <a:lstStyle/>
                    <a:p>
                      <a:pPr algn="ctr"/>
                      <a:r>
                        <a:rPr lang="en-GB" sz="2000" b="1" dirty="0">
                          <a:solidFill>
                            <a:schemeClr val="accent5">
                              <a:lumMod val="75000"/>
                            </a:schemeClr>
                          </a:solidFill>
                          <a:latin typeface="Century Gothic" panose="020B0502020202020204" pitchFamily="34" charset="0"/>
                        </a:rPr>
                        <a:t>B.</a:t>
                      </a:r>
                    </a:p>
                  </a:txBody>
                  <a:tcPr marL="147265" marR="147265" marT="73632" marB="73632"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44820648"/>
                  </a:ext>
                </a:extLst>
              </a:tr>
            </a:tbl>
          </a:graphicData>
        </a:graphic>
      </p:graphicFrame>
      <p:graphicFrame>
        <p:nvGraphicFramePr>
          <p:cNvPr id="15" name="Table 14">
            <a:extLst>
              <a:ext uri="{FF2B5EF4-FFF2-40B4-BE49-F238E27FC236}">
                <a16:creationId xmlns:a16="http://schemas.microsoft.com/office/drawing/2014/main" id="{000A911E-4E17-4CAE-AF33-789FA03A597B}"/>
              </a:ext>
            </a:extLst>
          </p:cNvPr>
          <p:cNvGraphicFramePr>
            <a:graphicFrameLocks noGrp="1"/>
          </p:cNvGraphicFramePr>
          <p:nvPr>
            <p:extLst/>
          </p:nvPr>
        </p:nvGraphicFramePr>
        <p:xfrm>
          <a:off x="1975478" y="3590976"/>
          <a:ext cx="714380" cy="452064"/>
        </p:xfrm>
        <a:graphic>
          <a:graphicData uri="http://schemas.openxmlformats.org/drawingml/2006/table">
            <a:tbl>
              <a:tblPr firstRow="1" bandRow="1">
                <a:tableStyleId>{5940675A-B579-460E-94D1-54222C63F5DA}</a:tableStyleId>
              </a:tblPr>
              <a:tblGrid>
                <a:gridCol w="714380">
                  <a:extLst>
                    <a:ext uri="{9D8B030D-6E8A-4147-A177-3AD203B41FA5}">
                      <a16:colId xmlns:a16="http://schemas.microsoft.com/office/drawing/2014/main" val="2720808127"/>
                    </a:ext>
                  </a:extLst>
                </a:gridCol>
              </a:tblGrid>
              <a:tr h="441795">
                <a:tc>
                  <a:txBody>
                    <a:bodyPr/>
                    <a:lstStyle/>
                    <a:p>
                      <a:pPr algn="ctr"/>
                      <a:r>
                        <a:rPr lang="en-GB" sz="2000" b="1" dirty="0">
                          <a:solidFill>
                            <a:schemeClr val="accent5">
                              <a:lumMod val="75000"/>
                            </a:schemeClr>
                          </a:solidFill>
                          <a:latin typeface="Century Gothic" panose="020B0502020202020204" pitchFamily="34" charset="0"/>
                        </a:rPr>
                        <a:t>C.</a:t>
                      </a:r>
                    </a:p>
                  </a:txBody>
                  <a:tcPr marL="147265" marR="147265" marT="73632" marB="73632"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44820648"/>
                  </a:ext>
                </a:extLst>
              </a:tr>
            </a:tbl>
          </a:graphicData>
        </a:graphic>
      </p:graphicFrame>
      <p:grpSp>
        <p:nvGrpSpPr>
          <p:cNvPr id="16" name="Group 15">
            <a:extLst>
              <a:ext uri="{FF2B5EF4-FFF2-40B4-BE49-F238E27FC236}">
                <a16:creationId xmlns:a16="http://schemas.microsoft.com/office/drawing/2014/main" id="{163D87BC-92A8-4A2A-AA79-E3B63D8F3DF8}"/>
              </a:ext>
            </a:extLst>
          </p:cNvPr>
          <p:cNvGrpSpPr/>
          <p:nvPr/>
        </p:nvGrpSpPr>
        <p:grpSpPr>
          <a:xfrm>
            <a:off x="5772784" y="1668207"/>
            <a:ext cx="1501820" cy="2462933"/>
            <a:chOff x="2173319" y="1100532"/>
            <a:chExt cx="932513" cy="1529287"/>
          </a:xfrm>
        </p:grpSpPr>
        <p:grpSp>
          <p:nvGrpSpPr>
            <p:cNvPr id="17" name="Group 16">
              <a:extLst>
                <a:ext uri="{FF2B5EF4-FFF2-40B4-BE49-F238E27FC236}">
                  <a16:creationId xmlns:a16="http://schemas.microsoft.com/office/drawing/2014/main" id="{B6AD5D41-DA82-4FF2-A7A1-16128311AD84}"/>
                </a:ext>
              </a:extLst>
            </p:cNvPr>
            <p:cNvGrpSpPr/>
            <p:nvPr/>
          </p:nvGrpSpPr>
          <p:grpSpPr>
            <a:xfrm>
              <a:off x="2173319" y="1100532"/>
              <a:ext cx="932513" cy="1529287"/>
              <a:chOff x="2173319" y="1100532"/>
              <a:chExt cx="932513" cy="1529287"/>
            </a:xfrm>
          </p:grpSpPr>
          <p:grpSp>
            <p:nvGrpSpPr>
              <p:cNvPr id="22" name="Group 21">
                <a:extLst>
                  <a:ext uri="{FF2B5EF4-FFF2-40B4-BE49-F238E27FC236}">
                    <a16:creationId xmlns:a16="http://schemas.microsoft.com/office/drawing/2014/main" id="{F019B08A-BD8F-435E-B531-B7004B83933C}"/>
                  </a:ext>
                </a:extLst>
              </p:cNvPr>
              <p:cNvGrpSpPr/>
              <p:nvPr/>
            </p:nvGrpSpPr>
            <p:grpSpPr>
              <a:xfrm>
                <a:off x="2173319" y="1100532"/>
                <a:ext cx="817603" cy="1529287"/>
                <a:chOff x="2121932" y="1107821"/>
                <a:chExt cx="817603" cy="1529287"/>
              </a:xfrm>
            </p:grpSpPr>
            <p:sp>
              <p:nvSpPr>
                <p:cNvPr id="25" name="Oval 24">
                  <a:extLst>
                    <a:ext uri="{FF2B5EF4-FFF2-40B4-BE49-F238E27FC236}">
                      <a16:creationId xmlns:a16="http://schemas.microsoft.com/office/drawing/2014/main" id="{4D47DCF8-E38D-4423-A5E0-0573F54AAC7D}"/>
                    </a:ext>
                  </a:extLst>
                </p:cNvPr>
                <p:cNvSpPr/>
                <p:nvPr/>
              </p:nvSpPr>
              <p:spPr>
                <a:xfrm>
                  <a:off x="2201611" y="1253499"/>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grpSp>
              <p:nvGrpSpPr>
                <p:cNvPr id="26" name="Group 25">
                  <a:extLst>
                    <a:ext uri="{FF2B5EF4-FFF2-40B4-BE49-F238E27FC236}">
                      <a16:creationId xmlns:a16="http://schemas.microsoft.com/office/drawing/2014/main" id="{45F7D4BE-1A2F-4439-944F-B1E05807108B}"/>
                    </a:ext>
                  </a:extLst>
                </p:cNvPr>
                <p:cNvGrpSpPr/>
                <p:nvPr/>
              </p:nvGrpSpPr>
              <p:grpSpPr>
                <a:xfrm>
                  <a:off x="2121932" y="2381435"/>
                  <a:ext cx="817603" cy="255673"/>
                  <a:chOff x="2121932" y="2381435"/>
                  <a:chExt cx="817603" cy="255673"/>
                </a:xfrm>
              </p:grpSpPr>
              <p:sp>
                <p:nvSpPr>
                  <p:cNvPr id="30" name="Oval 29">
                    <a:extLst>
                      <a:ext uri="{FF2B5EF4-FFF2-40B4-BE49-F238E27FC236}">
                        <a16:creationId xmlns:a16="http://schemas.microsoft.com/office/drawing/2014/main" id="{BCF66629-0700-4786-991C-EFB4B42E50BA}"/>
                      </a:ext>
                    </a:extLst>
                  </p:cNvPr>
                  <p:cNvSpPr/>
                  <p:nvPr/>
                </p:nvSpPr>
                <p:spPr>
                  <a:xfrm>
                    <a:off x="2700031" y="2402550"/>
                    <a:ext cx="239504" cy="230922"/>
                  </a:xfrm>
                  <a:prstGeom prst="ellipse">
                    <a:avLst/>
                  </a:prstGeom>
                  <a:solidFill>
                    <a:srgbClr val="ECF5E7"/>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1</a:t>
                    </a:r>
                  </a:p>
                </p:txBody>
              </p:sp>
              <p:sp>
                <p:nvSpPr>
                  <p:cNvPr id="31" name="Oval 30">
                    <a:extLst>
                      <a:ext uri="{FF2B5EF4-FFF2-40B4-BE49-F238E27FC236}">
                        <a16:creationId xmlns:a16="http://schemas.microsoft.com/office/drawing/2014/main" id="{ED0AE3DF-B880-41C7-9326-B03A88CA84CD}"/>
                      </a:ext>
                    </a:extLst>
                  </p:cNvPr>
                  <p:cNvSpPr/>
                  <p:nvPr/>
                </p:nvSpPr>
                <p:spPr>
                  <a:xfrm>
                    <a:off x="2121932" y="2381435"/>
                    <a:ext cx="239504" cy="230922"/>
                  </a:xfrm>
                  <a:prstGeom prst="ellipse">
                    <a:avLst/>
                  </a:prstGeom>
                  <a:solidFill>
                    <a:srgbClr val="ECF5E7"/>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1</a:t>
                    </a:r>
                  </a:p>
                </p:txBody>
              </p:sp>
              <p:sp>
                <p:nvSpPr>
                  <p:cNvPr id="32" name="Oval 31">
                    <a:extLst>
                      <a:ext uri="{FF2B5EF4-FFF2-40B4-BE49-F238E27FC236}">
                        <a16:creationId xmlns:a16="http://schemas.microsoft.com/office/drawing/2014/main" id="{4AA974A2-92BD-44A7-88F3-1C2BE581D1F4}"/>
                      </a:ext>
                    </a:extLst>
                  </p:cNvPr>
                  <p:cNvSpPr/>
                  <p:nvPr/>
                </p:nvSpPr>
                <p:spPr>
                  <a:xfrm>
                    <a:off x="2403047" y="2406186"/>
                    <a:ext cx="239504" cy="230922"/>
                  </a:xfrm>
                  <a:prstGeom prst="ellipse">
                    <a:avLst/>
                  </a:prstGeom>
                  <a:solidFill>
                    <a:srgbClr val="ECF5E7"/>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1</a:t>
                    </a:r>
                  </a:p>
                </p:txBody>
              </p:sp>
            </p:grpSp>
            <p:sp>
              <p:nvSpPr>
                <p:cNvPr id="27" name="Oval 26">
                  <a:extLst>
                    <a:ext uri="{FF2B5EF4-FFF2-40B4-BE49-F238E27FC236}">
                      <a16:creationId xmlns:a16="http://schemas.microsoft.com/office/drawing/2014/main" id="{2E4AF77A-2246-4838-8DFE-06DDF46E24B2}"/>
                    </a:ext>
                  </a:extLst>
                </p:cNvPr>
                <p:cNvSpPr/>
                <p:nvPr/>
              </p:nvSpPr>
              <p:spPr>
                <a:xfrm>
                  <a:off x="2143152" y="1675798"/>
                  <a:ext cx="239504" cy="230923"/>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sp>
              <p:nvSpPr>
                <p:cNvPr id="28" name="Oval 27">
                  <a:extLst>
                    <a:ext uri="{FF2B5EF4-FFF2-40B4-BE49-F238E27FC236}">
                      <a16:creationId xmlns:a16="http://schemas.microsoft.com/office/drawing/2014/main" id="{0FCAFBCD-EDF3-4F7C-93AD-96CAE2A9D4A0}"/>
                    </a:ext>
                  </a:extLst>
                </p:cNvPr>
                <p:cNvSpPr/>
                <p:nvPr/>
              </p:nvSpPr>
              <p:spPr>
                <a:xfrm>
                  <a:off x="2477836" y="1680296"/>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sp>
              <p:nvSpPr>
                <p:cNvPr id="29" name="Oval 28">
                  <a:extLst>
                    <a:ext uri="{FF2B5EF4-FFF2-40B4-BE49-F238E27FC236}">
                      <a16:creationId xmlns:a16="http://schemas.microsoft.com/office/drawing/2014/main" id="{67D37732-C267-4259-BBA8-AEB9FE606525}"/>
                    </a:ext>
                  </a:extLst>
                </p:cNvPr>
                <p:cNvSpPr/>
                <p:nvPr/>
              </p:nvSpPr>
              <p:spPr>
                <a:xfrm>
                  <a:off x="2550649" y="1107821"/>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grpSp>
          <p:sp>
            <p:nvSpPr>
              <p:cNvPr id="23" name="Oval 22">
                <a:extLst>
                  <a:ext uri="{FF2B5EF4-FFF2-40B4-BE49-F238E27FC236}">
                    <a16:creationId xmlns:a16="http://schemas.microsoft.com/office/drawing/2014/main" id="{17413835-8C1A-4A2F-B5C6-CC0EABC9DB29}"/>
                  </a:ext>
                </a:extLst>
              </p:cNvPr>
              <p:cNvSpPr/>
              <p:nvPr/>
            </p:nvSpPr>
            <p:spPr>
              <a:xfrm>
                <a:off x="2866328" y="1712403"/>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sp>
            <p:nvSpPr>
              <p:cNvPr id="24" name="Oval 23">
                <a:extLst>
                  <a:ext uri="{FF2B5EF4-FFF2-40B4-BE49-F238E27FC236}">
                    <a16:creationId xmlns:a16="http://schemas.microsoft.com/office/drawing/2014/main" id="{E03FAEEB-9C16-4ECA-AEF0-E5CB93A64CFB}"/>
                  </a:ext>
                </a:extLst>
              </p:cNvPr>
              <p:cNvSpPr/>
              <p:nvPr/>
            </p:nvSpPr>
            <p:spPr>
              <a:xfrm>
                <a:off x="2793392" y="1392087"/>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grpSp>
        <p:sp>
          <p:nvSpPr>
            <p:cNvPr id="20" name="Oval 19">
              <a:extLst>
                <a:ext uri="{FF2B5EF4-FFF2-40B4-BE49-F238E27FC236}">
                  <a16:creationId xmlns:a16="http://schemas.microsoft.com/office/drawing/2014/main" id="{B62A01C6-D495-46C1-8115-1348FC2D7492}"/>
                </a:ext>
              </a:extLst>
            </p:cNvPr>
            <p:cNvSpPr/>
            <p:nvPr/>
          </p:nvSpPr>
          <p:spPr>
            <a:xfrm>
              <a:off x="2693288" y="2087747"/>
              <a:ext cx="239504" cy="230922"/>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0.1</a:t>
              </a:r>
            </a:p>
          </p:txBody>
        </p:sp>
        <p:sp>
          <p:nvSpPr>
            <p:cNvPr id="21" name="Oval 20">
              <a:extLst>
                <a:ext uri="{FF2B5EF4-FFF2-40B4-BE49-F238E27FC236}">
                  <a16:creationId xmlns:a16="http://schemas.microsoft.com/office/drawing/2014/main" id="{CC489859-5A45-45EB-AB13-583E5325E788}"/>
                </a:ext>
              </a:extLst>
            </p:cNvPr>
            <p:cNvSpPr/>
            <p:nvPr/>
          </p:nvSpPr>
          <p:spPr>
            <a:xfrm>
              <a:off x="2297243" y="2030967"/>
              <a:ext cx="239504" cy="230922"/>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0.1</a:t>
              </a:r>
            </a:p>
          </p:txBody>
        </p:sp>
      </p:grpSp>
    </p:spTree>
    <p:extLst>
      <p:ext uri="{BB962C8B-B14F-4D97-AF65-F5344CB8AC3E}">
        <p14:creationId xmlns:p14="http://schemas.microsoft.com/office/powerpoint/2010/main" val="27772356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lvl="0" algn="ctr"/>
            <a:endParaRPr lang="en-GB" sz="2000" b="1" u="sng" dirty="0">
              <a:solidFill>
                <a:schemeClr val="tx1"/>
              </a:solidFill>
              <a:latin typeface="Century Gothic" panose="020B0502020202020204" pitchFamily="34" charset="0"/>
            </a:endParaRPr>
          </a:p>
          <a:p>
            <a:pPr lvl="0" algn="ctr" defTabSz="514350">
              <a:defRPr/>
            </a:pPr>
            <a:r>
              <a:rPr lang="en-GB" sz="2000" b="1" dirty="0">
                <a:solidFill>
                  <a:schemeClr val="tx1"/>
                </a:solidFill>
                <a:latin typeface="Century Gothic" panose="020B0502020202020204" pitchFamily="34" charset="0"/>
              </a:rPr>
              <a:t>Spot the odd one out.</a:t>
            </a: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lnSpc>
                <a:spcPct val="150000"/>
              </a:lnSpc>
              <a:defRPr/>
            </a:pPr>
            <a:endParaRPr lang="en-GB" sz="2000" b="1" dirty="0">
              <a:solidFill>
                <a:schemeClr val="tx1"/>
              </a:solidFill>
              <a:latin typeface="Century Gothic" panose="020B0502020202020204" pitchFamily="34" charset="0"/>
            </a:endParaRPr>
          </a:p>
          <a:p>
            <a:pPr lvl="0" algn="ctr" defTabSz="514350">
              <a:defRPr/>
            </a:pPr>
            <a:r>
              <a:rPr lang="en-GB" sz="2000" b="1" dirty="0">
                <a:solidFill>
                  <a:schemeClr val="tx1"/>
                </a:solidFill>
                <a:latin typeface="Century Gothic" panose="020B0502020202020204" pitchFamily="34" charset="0"/>
              </a:rPr>
              <a:t>Explain your answer fully.</a:t>
            </a:r>
          </a:p>
          <a:p>
            <a:pPr lvl="0" algn="ctr" defTabSz="514350">
              <a:defRPr/>
            </a:pPr>
            <a:endParaRPr lang="en-GB" sz="2000" b="1" dirty="0">
              <a:solidFill>
                <a:schemeClr val="tx1"/>
              </a:solidFill>
              <a:latin typeface="Century Gothic" panose="020B0502020202020204" pitchFamily="34" charset="0"/>
            </a:endParaRPr>
          </a:p>
          <a:p>
            <a:pPr lvl="0" defTabSz="514350">
              <a:defRPr/>
            </a:pPr>
            <a:r>
              <a:rPr lang="en-GB" sz="2000" b="1" dirty="0">
                <a:solidFill>
                  <a:srgbClr val="FF0000"/>
                </a:solidFill>
                <a:latin typeface="Century Gothic" panose="020B0502020202020204" pitchFamily="34" charset="0"/>
              </a:rPr>
              <a:t>The odd one out is D because it represents 3.26. All of the others represent 3.25.</a:t>
            </a:r>
          </a:p>
          <a:p>
            <a:pPr lvl="0" algn="ctr"/>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84B107DC-B90C-4A45-B422-BA8DE29C255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sp>
        <p:nvSpPr>
          <p:cNvPr id="6" name="Rectangle: Rounded Corners 5">
            <a:extLst>
              <a:ext uri="{FF2B5EF4-FFF2-40B4-BE49-F238E27FC236}">
                <a16:creationId xmlns:a16="http://schemas.microsoft.com/office/drawing/2014/main" id="{306E13D0-C9C9-47A7-8722-46967D9B973C}"/>
              </a:ext>
            </a:extLst>
          </p:cNvPr>
          <p:cNvSpPr/>
          <p:nvPr/>
        </p:nvSpPr>
        <p:spPr>
          <a:xfrm>
            <a:off x="2136360" y="1320088"/>
            <a:ext cx="2667005" cy="753719"/>
          </a:xfrm>
          <a:prstGeom prst="roundRect">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latin typeface="Century Gothic" panose="020B0502020202020204" pitchFamily="34" charset="0"/>
              </a:rPr>
              <a:t>3 + 0.1 + 0.15 </a:t>
            </a:r>
          </a:p>
        </p:txBody>
      </p:sp>
      <p:sp>
        <p:nvSpPr>
          <p:cNvPr id="9" name="Rectangle: Rounded Corners 8">
            <a:extLst>
              <a:ext uri="{FF2B5EF4-FFF2-40B4-BE49-F238E27FC236}">
                <a16:creationId xmlns:a16="http://schemas.microsoft.com/office/drawing/2014/main" id="{826A2E9F-E743-482F-885A-441B82FE710C}"/>
              </a:ext>
            </a:extLst>
          </p:cNvPr>
          <p:cNvSpPr/>
          <p:nvPr/>
        </p:nvSpPr>
        <p:spPr>
          <a:xfrm>
            <a:off x="2136360" y="2240298"/>
            <a:ext cx="2667005" cy="1226567"/>
          </a:xfrm>
          <a:prstGeom prst="roundRect">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latin typeface="Century Gothic" panose="020B0502020202020204" pitchFamily="34" charset="0"/>
              </a:rPr>
              <a:t>three ones, 2 tenths and 5 hundredths</a:t>
            </a:r>
            <a:r>
              <a:rPr lang="en-GB" sz="2000" b="1" dirty="0">
                <a:latin typeface="Century Gothic" panose="020B0502020202020204" pitchFamily="34" charset="0"/>
              </a:rPr>
              <a:t>.</a:t>
            </a:r>
          </a:p>
        </p:txBody>
      </p:sp>
      <p:sp>
        <p:nvSpPr>
          <p:cNvPr id="10" name="Rectangle: Rounded Corners 9">
            <a:extLst>
              <a:ext uri="{FF2B5EF4-FFF2-40B4-BE49-F238E27FC236}">
                <a16:creationId xmlns:a16="http://schemas.microsoft.com/office/drawing/2014/main" id="{EF0D422A-D1F4-45E8-A129-CB10A8921807}"/>
              </a:ext>
            </a:extLst>
          </p:cNvPr>
          <p:cNvSpPr/>
          <p:nvPr/>
        </p:nvSpPr>
        <p:spPr>
          <a:xfrm>
            <a:off x="2138945" y="3655912"/>
            <a:ext cx="2667005" cy="753719"/>
          </a:xfrm>
          <a:prstGeom prst="roundRect">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latin typeface="Century Gothic" panose="020B0502020202020204" pitchFamily="34" charset="0"/>
              </a:rPr>
              <a:t>3.25</a:t>
            </a:r>
          </a:p>
        </p:txBody>
      </p:sp>
      <p:sp>
        <p:nvSpPr>
          <p:cNvPr id="11" name="Rectangle: Rounded Corners 10">
            <a:extLst>
              <a:ext uri="{FF2B5EF4-FFF2-40B4-BE49-F238E27FC236}">
                <a16:creationId xmlns:a16="http://schemas.microsoft.com/office/drawing/2014/main" id="{06122355-7521-4765-8508-C4BF5496F345}"/>
              </a:ext>
            </a:extLst>
          </p:cNvPr>
          <p:cNvSpPr/>
          <p:nvPr/>
        </p:nvSpPr>
        <p:spPr>
          <a:xfrm>
            <a:off x="5475020" y="1294284"/>
            <a:ext cx="2109887" cy="3107746"/>
          </a:xfrm>
          <a:prstGeom prst="roundRect">
            <a:avLst/>
          </a:prstGeom>
          <a:solidFill>
            <a:schemeClr val="bg1"/>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b="1" dirty="0">
              <a:solidFill>
                <a:schemeClr val="tx1"/>
              </a:solidFill>
              <a:latin typeface="Century Gothic" panose="020B0502020202020204" pitchFamily="34" charset="0"/>
            </a:endParaRPr>
          </a:p>
        </p:txBody>
      </p:sp>
      <p:graphicFrame>
        <p:nvGraphicFramePr>
          <p:cNvPr id="12" name="Table 11">
            <a:extLst>
              <a:ext uri="{FF2B5EF4-FFF2-40B4-BE49-F238E27FC236}">
                <a16:creationId xmlns:a16="http://schemas.microsoft.com/office/drawing/2014/main" id="{B1F45D51-2123-4C04-A6C9-957FD6ADCEA7}"/>
              </a:ext>
            </a:extLst>
          </p:cNvPr>
          <p:cNvGraphicFramePr>
            <a:graphicFrameLocks noGrp="1"/>
          </p:cNvGraphicFramePr>
          <p:nvPr>
            <p:extLst/>
          </p:nvPr>
        </p:nvGraphicFramePr>
        <p:xfrm>
          <a:off x="2034014" y="1256027"/>
          <a:ext cx="643485" cy="483415"/>
        </p:xfrm>
        <a:graphic>
          <a:graphicData uri="http://schemas.openxmlformats.org/drawingml/2006/table">
            <a:tbl>
              <a:tblPr firstRow="1" bandRow="1">
                <a:tableStyleId>{5940675A-B579-460E-94D1-54222C63F5DA}</a:tableStyleId>
              </a:tblPr>
              <a:tblGrid>
                <a:gridCol w="643485">
                  <a:extLst>
                    <a:ext uri="{9D8B030D-6E8A-4147-A177-3AD203B41FA5}">
                      <a16:colId xmlns:a16="http://schemas.microsoft.com/office/drawing/2014/main" val="2720808127"/>
                    </a:ext>
                  </a:extLst>
                </a:gridCol>
              </a:tblGrid>
              <a:tr h="483415">
                <a:tc>
                  <a:txBody>
                    <a:bodyPr/>
                    <a:lstStyle/>
                    <a:p>
                      <a:pPr algn="ctr"/>
                      <a:r>
                        <a:rPr lang="en-GB" sz="2000" b="1" dirty="0">
                          <a:solidFill>
                            <a:srgbClr val="0070C0"/>
                          </a:solidFill>
                          <a:latin typeface="Century Gothic" panose="020B0502020202020204" pitchFamily="34" charset="0"/>
                        </a:rPr>
                        <a:t>A.</a:t>
                      </a:r>
                    </a:p>
                  </a:txBody>
                  <a:tcPr marL="147265" marR="147265" marT="73632" marB="73632"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44820648"/>
                  </a:ext>
                </a:extLst>
              </a:tr>
            </a:tbl>
          </a:graphicData>
        </a:graphic>
      </p:graphicFrame>
      <p:graphicFrame>
        <p:nvGraphicFramePr>
          <p:cNvPr id="13" name="Table 12">
            <a:extLst>
              <a:ext uri="{FF2B5EF4-FFF2-40B4-BE49-F238E27FC236}">
                <a16:creationId xmlns:a16="http://schemas.microsoft.com/office/drawing/2014/main" id="{A8663EE3-F2C8-4A42-B263-FAA169CB80BE}"/>
              </a:ext>
            </a:extLst>
          </p:cNvPr>
          <p:cNvGraphicFramePr>
            <a:graphicFrameLocks noGrp="1"/>
          </p:cNvGraphicFramePr>
          <p:nvPr>
            <p:extLst/>
          </p:nvPr>
        </p:nvGraphicFramePr>
        <p:xfrm>
          <a:off x="5466312" y="1320088"/>
          <a:ext cx="643485" cy="483415"/>
        </p:xfrm>
        <a:graphic>
          <a:graphicData uri="http://schemas.openxmlformats.org/drawingml/2006/table">
            <a:tbl>
              <a:tblPr firstRow="1" bandRow="1">
                <a:tableStyleId>{5940675A-B579-460E-94D1-54222C63F5DA}</a:tableStyleId>
              </a:tblPr>
              <a:tblGrid>
                <a:gridCol w="643485">
                  <a:extLst>
                    <a:ext uri="{9D8B030D-6E8A-4147-A177-3AD203B41FA5}">
                      <a16:colId xmlns:a16="http://schemas.microsoft.com/office/drawing/2014/main" val="2720808127"/>
                    </a:ext>
                  </a:extLst>
                </a:gridCol>
              </a:tblGrid>
              <a:tr h="483415">
                <a:tc>
                  <a:txBody>
                    <a:bodyPr/>
                    <a:lstStyle/>
                    <a:p>
                      <a:pPr algn="ctr"/>
                      <a:r>
                        <a:rPr lang="en-GB" sz="2000" b="1" dirty="0">
                          <a:solidFill>
                            <a:schemeClr val="accent5">
                              <a:lumMod val="75000"/>
                            </a:schemeClr>
                          </a:solidFill>
                          <a:latin typeface="Century Gothic" panose="020B0502020202020204" pitchFamily="34" charset="0"/>
                        </a:rPr>
                        <a:t>D.</a:t>
                      </a:r>
                    </a:p>
                  </a:txBody>
                  <a:tcPr marL="147265" marR="147265" marT="73632" marB="73632"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44820648"/>
                  </a:ext>
                </a:extLst>
              </a:tr>
            </a:tbl>
          </a:graphicData>
        </a:graphic>
      </p:graphicFrame>
      <p:graphicFrame>
        <p:nvGraphicFramePr>
          <p:cNvPr id="14" name="Table 13">
            <a:extLst>
              <a:ext uri="{FF2B5EF4-FFF2-40B4-BE49-F238E27FC236}">
                <a16:creationId xmlns:a16="http://schemas.microsoft.com/office/drawing/2014/main" id="{BBBEAA8D-C434-43B5-A78A-5F4C5A50164E}"/>
              </a:ext>
            </a:extLst>
          </p:cNvPr>
          <p:cNvGraphicFramePr>
            <a:graphicFrameLocks noGrp="1"/>
          </p:cNvGraphicFramePr>
          <p:nvPr>
            <p:extLst/>
          </p:nvPr>
        </p:nvGraphicFramePr>
        <p:xfrm>
          <a:off x="2019077" y="2201320"/>
          <a:ext cx="643485" cy="483415"/>
        </p:xfrm>
        <a:graphic>
          <a:graphicData uri="http://schemas.openxmlformats.org/drawingml/2006/table">
            <a:tbl>
              <a:tblPr firstRow="1" bandRow="1">
                <a:tableStyleId>{5940675A-B579-460E-94D1-54222C63F5DA}</a:tableStyleId>
              </a:tblPr>
              <a:tblGrid>
                <a:gridCol w="643485">
                  <a:extLst>
                    <a:ext uri="{9D8B030D-6E8A-4147-A177-3AD203B41FA5}">
                      <a16:colId xmlns:a16="http://schemas.microsoft.com/office/drawing/2014/main" val="2720808127"/>
                    </a:ext>
                  </a:extLst>
                </a:gridCol>
              </a:tblGrid>
              <a:tr h="483415">
                <a:tc>
                  <a:txBody>
                    <a:bodyPr/>
                    <a:lstStyle/>
                    <a:p>
                      <a:pPr algn="ctr"/>
                      <a:r>
                        <a:rPr lang="en-GB" sz="2000" b="1" dirty="0">
                          <a:solidFill>
                            <a:schemeClr val="accent5">
                              <a:lumMod val="75000"/>
                            </a:schemeClr>
                          </a:solidFill>
                          <a:latin typeface="Century Gothic" panose="020B0502020202020204" pitchFamily="34" charset="0"/>
                        </a:rPr>
                        <a:t>B.</a:t>
                      </a:r>
                    </a:p>
                  </a:txBody>
                  <a:tcPr marL="147265" marR="147265" marT="73632" marB="73632"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44820648"/>
                  </a:ext>
                </a:extLst>
              </a:tr>
            </a:tbl>
          </a:graphicData>
        </a:graphic>
      </p:graphicFrame>
      <p:graphicFrame>
        <p:nvGraphicFramePr>
          <p:cNvPr id="15" name="Table 14">
            <a:extLst>
              <a:ext uri="{FF2B5EF4-FFF2-40B4-BE49-F238E27FC236}">
                <a16:creationId xmlns:a16="http://schemas.microsoft.com/office/drawing/2014/main" id="{000A911E-4E17-4CAE-AF33-789FA03A597B}"/>
              </a:ext>
            </a:extLst>
          </p:cNvPr>
          <p:cNvGraphicFramePr>
            <a:graphicFrameLocks noGrp="1"/>
          </p:cNvGraphicFramePr>
          <p:nvPr>
            <p:extLst/>
          </p:nvPr>
        </p:nvGraphicFramePr>
        <p:xfrm>
          <a:off x="1975478" y="3590976"/>
          <a:ext cx="714380" cy="452064"/>
        </p:xfrm>
        <a:graphic>
          <a:graphicData uri="http://schemas.openxmlformats.org/drawingml/2006/table">
            <a:tbl>
              <a:tblPr firstRow="1" bandRow="1">
                <a:tableStyleId>{5940675A-B579-460E-94D1-54222C63F5DA}</a:tableStyleId>
              </a:tblPr>
              <a:tblGrid>
                <a:gridCol w="714380">
                  <a:extLst>
                    <a:ext uri="{9D8B030D-6E8A-4147-A177-3AD203B41FA5}">
                      <a16:colId xmlns:a16="http://schemas.microsoft.com/office/drawing/2014/main" val="2720808127"/>
                    </a:ext>
                  </a:extLst>
                </a:gridCol>
              </a:tblGrid>
              <a:tr h="441795">
                <a:tc>
                  <a:txBody>
                    <a:bodyPr/>
                    <a:lstStyle/>
                    <a:p>
                      <a:pPr algn="ctr"/>
                      <a:r>
                        <a:rPr lang="en-GB" sz="2000" b="1" dirty="0">
                          <a:solidFill>
                            <a:schemeClr val="accent5">
                              <a:lumMod val="75000"/>
                            </a:schemeClr>
                          </a:solidFill>
                          <a:latin typeface="Century Gothic" panose="020B0502020202020204" pitchFamily="34" charset="0"/>
                        </a:rPr>
                        <a:t>C.</a:t>
                      </a:r>
                    </a:p>
                  </a:txBody>
                  <a:tcPr marL="147265" marR="147265" marT="73632" marB="73632"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44820648"/>
                  </a:ext>
                </a:extLst>
              </a:tr>
            </a:tbl>
          </a:graphicData>
        </a:graphic>
      </p:graphicFrame>
      <p:grpSp>
        <p:nvGrpSpPr>
          <p:cNvPr id="16" name="Group 15">
            <a:extLst>
              <a:ext uri="{FF2B5EF4-FFF2-40B4-BE49-F238E27FC236}">
                <a16:creationId xmlns:a16="http://schemas.microsoft.com/office/drawing/2014/main" id="{163D87BC-92A8-4A2A-AA79-E3B63D8F3DF8}"/>
              </a:ext>
            </a:extLst>
          </p:cNvPr>
          <p:cNvGrpSpPr/>
          <p:nvPr/>
        </p:nvGrpSpPr>
        <p:grpSpPr>
          <a:xfrm>
            <a:off x="5772784" y="1668207"/>
            <a:ext cx="1501820" cy="2462933"/>
            <a:chOff x="2173319" y="1100532"/>
            <a:chExt cx="932513" cy="1529287"/>
          </a:xfrm>
        </p:grpSpPr>
        <p:grpSp>
          <p:nvGrpSpPr>
            <p:cNvPr id="17" name="Group 16">
              <a:extLst>
                <a:ext uri="{FF2B5EF4-FFF2-40B4-BE49-F238E27FC236}">
                  <a16:creationId xmlns:a16="http://schemas.microsoft.com/office/drawing/2014/main" id="{B6AD5D41-DA82-4FF2-A7A1-16128311AD84}"/>
                </a:ext>
              </a:extLst>
            </p:cNvPr>
            <p:cNvGrpSpPr/>
            <p:nvPr/>
          </p:nvGrpSpPr>
          <p:grpSpPr>
            <a:xfrm>
              <a:off x="2173319" y="1100532"/>
              <a:ext cx="932513" cy="1529287"/>
              <a:chOff x="2173319" y="1100532"/>
              <a:chExt cx="932513" cy="1529287"/>
            </a:xfrm>
          </p:grpSpPr>
          <p:grpSp>
            <p:nvGrpSpPr>
              <p:cNvPr id="22" name="Group 21">
                <a:extLst>
                  <a:ext uri="{FF2B5EF4-FFF2-40B4-BE49-F238E27FC236}">
                    <a16:creationId xmlns:a16="http://schemas.microsoft.com/office/drawing/2014/main" id="{F019B08A-BD8F-435E-B531-B7004B83933C}"/>
                  </a:ext>
                </a:extLst>
              </p:cNvPr>
              <p:cNvGrpSpPr/>
              <p:nvPr/>
            </p:nvGrpSpPr>
            <p:grpSpPr>
              <a:xfrm>
                <a:off x="2173319" y="1100532"/>
                <a:ext cx="817603" cy="1529287"/>
                <a:chOff x="2121932" y="1107821"/>
                <a:chExt cx="817603" cy="1529287"/>
              </a:xfrm>
            </p:grpSpPr>
            <p:sp>
              <p:nvSpPr>
                <p:cNvPr id="25" name="Oval 24">
                  <a:extLst>
                    <a:ext uri="{FF2B5EF4-FFF2-40B4-BE49-F238E27FC236}">
                      <a16:creationId xmlns:a16="http://schemas.microsoft.com/office/drawing/2014/main" id="{4D47DCF8-E38D-4423-A5E0-0573F54AAC7D}"/>
                    </a:ext>
                  </a:extLst>
                </p:cNvPr>
                <p:cNvSpPr/>
                <p:nvPr/>
              </p:nvSpPr>
              <p:spPr>
                <a:xfrm>
                  <a:off x="2201611" y="1253499"/>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grpSp>
              <p:nvGrpSpPr>
                <p:cNvPr id="26" name="Group 25">
                  <a:extLst>
                    <a:ext uri="{FF2B5EF4-FFF2-40B4-BE49-F238E27FC236}">
                      <a16:creationId xmlns:a16="http://schemas.microsoft.com/office/drawing/2014/main" id="{45F7D4BE-1A2F-4439-944F-B1E05807108B}"/>
                    </a:ext>
                  </a:extLst>
                </p:cNvPr>
                <p:cNvGrpSpPr/>
                <p:nvPr/>
              </p:nvGrpSpPr>
              <p:grpSpPr>
                <a:xfrm>
                  <a:off x="2121932" y="2381435"/>
                  <a:ext cx="817603" cy="255673"/>
                  <a:chOff x="2121932" y="2381435"/>
                  <a:chExt cx="817603" cy="255673"/>
                </a:xfrm>
              </p:grpSpPr>
              <p:sp>
                <p:nvSpPr>
                  <p:cNvPr id="30" name="Oval 29">
                    <a:extLst>
                      <a:ext uri="{FF2B5EF4-FFF2-40B4-BE49-F238E27FC236}">
                        <a16:creationId xmlns:a16="http://schemas.microsoft.com/office/drawing/2014/main" id="{BCF66629-0700-4786-991C-EFB4B42E50BA}"/>
                      </a:ext>
                    </a:extLst>
                  </p:cNvPr>
                  <p:cNvSpPr/>
                  <p:nvPr/>
                </p:nvSpPr>
                <p:spPr>
                  <a:xfrm>
                    <a:off x="2700031" y="2402550"/>
                    <a:ext cx="239504" cy="230922"/>
                  </a:xfrm>
                  <a:prstGeom prst="ellipse">
                    <a:avLst/>
                  </a:prstGeom>
                  <a:solidFill>
                    <a:srgbClr val="ECF5E7"/>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1</a:t>
                    </a:r>
                  </a:p>
                </p:txBody>
              </p:sp>
              <p:sp>
                <p:nvSpPr>
                  <p:cNvPr id="31" name="Oval 30">
                    <a:extLst>
                      <a:ext uri="{FF2B5EF4-FFF2-40B4-BE49-F238E27FC236}">
                        <a16:creationId xmlns:a16="http://schemas.microsoft.com/office/drawing/2014/main" id="{ED0AE3DF-B880-41C7-9326-B03A88CA84CD}"/>
                      </a:ext>
                    </a:extLst>
                  </p:cNvPr>
                  <p:cNvSpPr/>
                  <p:nvPr/>
                </p:nvSpPr>
                <p:spPr>
                  <a:xfrm>
                    <a:off x="2121932" y="2381435"/>
                    <a:ext cx="239504" cy="230922"/>
                  </a:xfrm>
                  <a:prstGeom prst="ellipse">
                    <a:avLst/>
                  </a:prstGeom>
                  <a:solidFill>
                    <a:srgbClr val="ECF5E7"/>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1</a:t>
                    </a:r>
                  </a:p>
                </p:txBody>
              </p:sp>
              <p:sp>
                <p:nvSpPr>
                  <p:cNvPr id="32" name="Oval 31">
                    <a:extLst>
                      <a:ext uri="{FF2B5EF4-FFF2-40B4-BE49-F238E27FC236}">
                        <a16:creationId xmlns:a16="http://schemas.microsoft.com/office/drawing/2014/main" id="{4AA974A2-92BD-44A7-88F3-1C2BE581D1F4}"/>
                      </a:ext>
                    </a:extLst>
                  </p:cNvPr>
                  <p:cNvSpPr/>
                  <p:nvPr/>
                </p:nvSpPr>
                <p:spPr>
                  <a:xfrm>
                    <a:off x="2403047" y="2406186"/>
                    <a:ext cx="239504" cy="230922"/>
                  </a:xfrm>
                  <a:prstGeom prst="ellipse">
                    <a:avLst/>
                  </a:prstGeom>
                  <a:solidFill>
                    <a:srgbClr val="ECF5E7"/>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1</a:t>
                    </a:r>
                  </a:p>
                </p:txBody>
              </p:sp>
            </p:grpSp>
            <p:sp>
              <p:nvSpPr>
                <p:cNvPr id="27" name="Oval 26">
                  <a:extLst>
                    <a:ext uri="{FF2B5EF4-FFF2-40B4-BE49-F238E27FC236}">
                      <a16:creationId xmlns:a16="http://schemas.microsoft.com/office/drawing/2014/main" id="{2E4AF77A-2246-4838-8DFE-06DDF46E24B2}"/>
                    </a:ext>
                  </a:extLst>
                </p:cNvPr>
                <p:cNvSpPr/>
                <p:nvPr/>
              </p:nvSpPr>
              <p:spPr>
                <a:xfrm>
                  <a:off x="2143152" y="1675798"/>
                  <a:ext cx="239504" cy="230923"/>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sp>
              <p:nvSpPr>
                <p:cNvPr id="28" name="Oval 27">
                  <a:extLst>
                    <a:ext uri="{FF2B5EF4-FFF2-40B4-BE49-F238E27FC236}">
                      <a16:creationId xmlns:a16="http://schemas.microsoft.com/office/drawing/2014/main" id="{0FCAFBCD-EDF3-4F7C-93AD-96CAE2A9D4A0}"/>
                    </a:ext>
                  </a:extLst>
                </p:cNvPr>
                <p:cNvSpPr/>
                <p:nvPr/>
              </p:nvSpPr>
              <p:spPr>
                <a:xfrm>
                  <a:off x="2477836" y="1680296"/>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sp>
              <p:nvSpPr>
                <p:cNvPr id="29" name="Oval 28">
                  <a:extLst>
                    <a:ext uri="{FF2B5EF4-FFF2-40B4-BE49-F238E27FC236}">
                      <a16:creationId xmlns:a16="http://schemas.microsoft.com/office/drawing/2014/main" id="{67D37732-C267-4259-BBA8-AEB9FE606525}"/>
                    </a:ext>
                  </a:extLst>
                </p:cNvPr>
                <p:cNvSpPr/>
                <p:nvPr/>
              </p:nvSpPr>
              <p:spPr>
                <a:xfrm>
                  <a:off x="2550649" y="1107821"/>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grpSp>
          <p:sp>
            <p:nvSpPr>
              <p:cNvPr id="23" name="Oval 22">
                <a:extLst>
                  <a:ext uri="{FF2B5EF4-FFF2-40B4-BE49-F238E27FC236}">
                    <a16:creationId xmlns:a16="http://schemas.microsoft.com/office/drawing/2014/main" id="{17413835-8C1A-4A2F-B5C6-CC0EABC9DB29}"/>
                  </a:ext>
                </a:extLst>
              </p:cNvPr>
              <p:cNvSpPr/>
              <p:nvPr/>
            </p:nvSpPr>
            <p:spPr>
              <a:xfrm>
                <a:off x="2866328" y="1712403"/>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sp>
            <p:nvSpPr>
              <p:cNvPr id="24" name="Oval 23">
                <a:extLst>
                  <a:ext uri="{FF2B5EF4-FFF2-40B4-BE49-F238E27FC236}">
                    <a16:creationId xmlns:a16="http://schemas.microsoft.com/office/drawing/2014/main" id="{E03FAEEB-9C16-4ECA-AEF0-E5CB93A64CFB}"/>
                  </a:ext>
                </a:extLst>
              </p:cNvPr>
              <p:cNvSpPr/>
              <p:nvPr/>
            </p:nvSpPr>
            <p:spPr>
              <a:xfrm>
                <a:off x="2793392" y="1392087"/>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grpSp>
        <p:sp>
          <p:nvSpPr>
            <p:cNvPr id="20" name="Oval 19">
              <a:extLst>
                <a:ext uri="{FF2B5EF4-FFF2-40B4-BE49-F238E27FC236}">
                  <a16:creationId xmlns:a16="http://schemas.microsoft.com/office/drawing/2014/main" id="{B62A01C6-D495-46C1-8115-1348FC2D7492}"/>
                </a:ext>
              </a:extLst>
            </p:cNvPr>
            <p:cNvSpPr/>
            <p:nvPr/>
          </p:nvSpPr>
          <p:spPr>
            <a:xfrm>
              <a:off x="2693288" y="2087747"/>
              <a:ext cx="239504" cy="230922"/>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0.1</a:t>
              </a:r>
            </a:p>
          </p:txBody>
        </p:sp>
        <p:sp>
          <p:nvSpPr>
            <p:cNvPr id="21" name="Oval 20">
              <a:extLst>
                <a:ext uri="{FF2B5EF4-FFF2-40B4-BE49-F238E27FC236}">
                  <a16:creationId xmlns:a16="http://schemas.microsoft.com/office/drawing/2014/main" id="{CC489859-5A45-45EB-AB13-583E5325E788}"/>
                </a:ext>
              </a:extLst>
            </p:cNvPr>
            <p:cNvSpPr/>
            <p:nvPr/>
          </p:nvSpPr>
          <p:spPr>
            <a:xfrm>
              <a:off x="2297243" y="2030967"/>
              <a:ext cx="239504" cy="230922"/>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0.1</a:t>
              </a:r>
            </a:p>
          </p:txBody>
        </p:sp>
      </p:grpSp>
    </p:spTree>
    <p:extLst>
      <p:ext uri="{BB962C8B-B14F-4D97-AF65-F5344CB8AC3E}">
        <p14:creationId xmlns:p14="http://schemas.microsoft.com/office/powerpoint/2010/main" val="18769304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7" name="TextBox 8">
            <a:extLst>
              <a:ext uri="{FF2B5EF4-FFF2-40B4-BE49-F238E27FC236}">
                <a16:creationId xmlns:a16="http://schemas.microsoft.com/office/drawing/2014/main" id="{F2267ACB-233E-41BC-B01B-8F3DC45483E4}"/>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pic>
        <p:nvPicPr>
          <p:cNvPr id="10" name="Picture 9">
            <a:extLst>
              <a:ext uri="{FF2B5EF4-FFF2-40B4-BE49-F238E27FC236}">
                <a16:creationId xmlns:a16="http://schemas.microsoft.com/office/drawing/2014/main" id="{F7F9D5F6-47D9-4587-AB96-8E1DD39C95ED}"/>
              </a:ext>
            </a:extLst>
          </p:cNvPr>
          <p:cNvPicPr>
            <a:picLocks noChangeAspect="1"/>
          </p:cNvPicPr>
          <p:nvPr/>
        </p:nvPicPr>
        <p:blipFill>
          <a:blip r:embed="rId4"/>
          <a:stretch>
            <a:fillRect/>
          </a:stretch>
        </p:blipFill>
        <p:spPr>
          <a:xfrm>
            <a:off x="115438" y="144125"/>
            <a:ext cx="8913124" cy="6322100"/>
          </a:xfrm>
          <a:prstGeom prst="rect">
            <a:avLst/>
          </a:prstGeom>
        </p:spPr>
      </p:pic>
      <p:sp>
        <p:nvSpPr>
          <p:cNvPr id="11" name="Rectangle 10">
            <a:extLst>
              <a:ext uri="{FF2B5EF4-FFF2-40B4-BE49-F238E27FC236}">
                <a16:creationId xmlns:a16="http://schemas.microsoft.com/office/drawing/2014/main" id="{F645FED7-9C23-496B-97A8-E0EBF0EAEF53}"/>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Problem Solving 1</a:t>
            </a:r>
          </a:p>
          <a:p>
            <a:pPr algn="ctr"/>
            <a:endParaRPr lang="en-GB" sz="2000" b="1" u="sng" dirty="0">
              <a:solidFill>
                <a:schemeClr val="bg2">
                  <a:lumMod val="50000"/>
                </a:schemeClr>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Paul is thinking of a number.</a:t>
            </a: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lnSpc>
                <a:spcPct val="150000"/>
              </a:lnSpc>
            </a:pPr>
            <a:endParaRPr lang="en-GB" sz="20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What number is Paul thinking of? Is there more than one possible answer?</a:t>
            </a:r>
          </a:p>
          <a:p>
            <a:pPr lvl="0" algn="ctr"/>
            <a:endParaRPr lang="en-GB" sz="2000" b="1" dirty="0">
              <a:solidFill>
                <a:prstClr val="black"/>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
        <p:nvSpPr>
          <p:cNvPr id="12" name="Speech Bubble: Rectangle with Corners Rounded 11">
            <a:extLst>
              <a:ext uri="{FF2B5EF4-FFF2-40B4-BE49-F238E27FC236}">
                <a16:creationId xmlns:a16="http://schemas.microsoft.com/office/drawing/2014/main" id="{41E46A73-6774-4E93-8683-DB4B983A804B}"/>
              </a:ext>
            </a:extLst>
          </p:cNvPr>
          <p:cNvSpPr/>
          <p:nvPr/>
        </p:nvSpPr>
        <p:spPr>
          <a:xfrm>
            <a:off x="3953342" y="1896287"/>
            <a:ext cx="2902404" cy="1485857"/>
          </a:xfrm>
          <a:prstGeom prst="wedgeRoundRectCallout">
            <a:avLst>
              <a:gd name="adj1" fmla="val -61178"/>
              <a:gd name="adj2" fmla="val 33365"/>
              <a:gd name="adj3" fmla="val 16667"/>
            </a:avLst>
          </a:prstGeom>
          <a:solidFill>
            <a:schemeClr val="bg1"/>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latin typeface="Century Gothic" panose="020B0502020202020204" pitchFamily="34" charset="0"/>
              </a:rPr>
              <a:t>My number lies between </a:t>
            </a:r>
          </a:p>
          <a:p>
            <a:pPr algn="ctr"/>
            <a:r>
              <a:rPr lang="en-GB" sz="2000" b="1" dirty="0">
                <a:solidFill>
                  <a:schemeClr val="tx1"/>
                </a:solidFill>
                <a:latin typeface="Century Gothic" panose="020B0502020202020204" pitchFamily="34" charset="0"/>
              </a:rPr>
              <a:t>3 + 0.6 + 0.08 </a:t>
            </a:r>
          </a:p>
          <a:p>
            <a:pPr algn="ctr"/>
            <a:r>
              <a:rPr lang="en-GB" sz="2000" b="1" dirty="0">
                <a:solidFill>
                  <a:schemeClr val="tx1"/>
                </a:solidFill>
                <a:latin typeface="Century Gothic" panose="020B0502020202020204" pitchFamily="34" charset="0"/>
              </a:rPr>
              <a:t>and 3 + 0.4 + 0.21</a:t>
            </a:r>
          </a:p>
        </p:txBody>
      </p:sp>
    </p:spTree>
    <p:extLst>
      <p:ext uri="{BB962C8B-B14F-4D97-AF65-F5344CB8AC3E}">
        <p14:creationId xmlns:p14="http://schemas.microsoft.com/office/powerpoint/2010/main" val="36230243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7" name="TextBox 8">
            <a:extLst>
              <a:ext uri="{FF2B5EF4-FFF2-40B4-BE49-F238E27FC236}">
                <a16:creationId xmlns:a16="http://schemas.microsoft.com/office/drawing/2014/main" id="{F2267ACB-233E-41BC-B01B-8F3DC45483E4}"/>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pic>
        <p:nvPicPr>
          <p:cNvPr id="10" name="Picture 9">
            <a:extLst>
              <a:ext uri="{FF2B5EF4-FFF2-40B4-BE49-F238E27FC236}">
                <a16:creationId xmlns:a16="http://schemas.microsoft.com/office/drawing/2014/main" id="{F7F9D5F6-47D9-4587-AB96-8E1DD39C95ED}"/>
              </a:ext>
            </a:extLst>
          </p:cNvPr>
          <p:cNvPicPr>
            <a:picLocks noChangeAspect="1"/>
          </p:cNvPicPr>
          <p:nvPr/>
        </p:nvPicPr>
        <p:blipFill>
          <a:blip r:embed="rId4"/>
          <a:stretch>
            <a:fillRect/>
          </a:stretch>
        </p:blipFill>
        <p:spPr>
          <a:xfrm>
            <a:off x="115438" y="144125"/>
            <a:ext cx="8913124" cy="6322100"/>
          </a:xfrm>
          <a:prstGeom prst="rect">
            <a:avLst/>
          </a:prstGeom>
        </p:spPr>
      </p:pic>
      <p:sp>
        <p:nvSpPr>
          <p:cNvPr id="11" name="Rectangle 10">
            <a:extLst>
              <a:ext uri="{FF2B5EF4-FFF2-40B4-BE49-F238E27FC236}">
                <a16:creationId xmlns:a16="http://schemas.microsoft.com/office/drawing/2014/main" id="{F645FED7-9C23-496B-97A8-E0EBF0EAEF53}"/>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Problem Solving 1</a:t>
            </a:r>
          </a:p>
          <a:p>
            <a:pPr algn="ctr"/>
            <a:endParaRPr lang="en-GB" sz="2000" b="1" u="sng" dirty="0">
              <a:solidFill>
                <a:schemeClr val="bg2">
                  <a:lumMod val="50000"/>
                </a:schemeClr>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Paul is thinking of a number.</a:t>
            </a: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lnSpc>
                <a:spcPct val="150000"/>
              </a:lnSpc>
            </a:pPr>
            <a:endParaRPr lang="en-GB" sz="20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What number is Paul thinking of? Is there more than one possible answer?</a:t>
            </a:r>
          </a:p>
          <a:p>
            <a:pPr algn="ctr"/>
            <a:endParaRPr lang="en-GB" sz="2000" b="1" dirty="0">
              <a:solidFill>
                <a:schemeClr val="tx1"/>
              </a:solidFill>
              <a:latin typeface="Century Gothic" panose="020B0502020202020204" pitchFamily="34" charset="0"/>
            </a:endParaRPr>
          </a:p>
          <a:p>
            <a:pPr algn="ctr"/>
            <a:r>
              <a:rPr lang="en-GB" sz="2000" b="1" dirty="0">
                <a:solidFill>
                  <a:srgbClr val="FF0000"/>
                </a:solidFill>
                <a:latin typeface="Century Gothic" panose="020B0502020202020204" pitchFamily="34" charset="0"/>
              </a:rPr>
              <a:t>3.62, 3.63, 3.64, 3.65, 3.66 or 3.67</a:t>
            </a:r>
          </a:p>
          <a:p>
            <a:pPr lvl="0" algn="ctr"/>
            <a:endParaRPr lang="en-GB" sz="2000" b="1" dirty="0">
              <a:solidFill>
                <a:prstClr val="black"/>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
        <p:nvSpPr>
          <p:cNvPr id="12" name="Speech Bubble: Rectangle with Corners Rounded 11">
            <a:extLst>
              <a:ext uri="{FF2B5EF4-FFF2-40B4-BE49-F238E27FC236}">
                <a16:creationId xmlns:a16="http://schemas.microsoft.com/office/drawing/2014/main" id="{41E46A73-6774-4E93-8683-DB4B983A804B}"/>
              </a:ext>
            </a:extLst>
          </p:cNvPr>
          <p:cNvSpPr/>
          <p:nvPr/>
        </p:nvSpPr>
        <p:spPr>
          <a:xfrm>
            <a:off x="3953342" y="1896287"/>
            <a:ext cx="2902404" cy="1485857"/>
          </a:xfrm>
          <a:prstGeom prst="wedgeRoundRectCallout">
            <a:avLst>
              <a:gd name="adj1" fmla="val -61178"/>
              <a:gd name="adj2" fmla="val 33365"/>
              <a:gd name="adj3" fmla="val 16667"/>
            </a:avLst>
          </a:prstGeom>
          <a:solidFill>
            <a:schemeClr val="bg1"/>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latin typeface="Century Gothic" panose="020B0502020202020204" pitchFamily="34" charset="0"/>
              </a:rPr>
              <a:t>My number lies between </a:t>
            </a:r>
          </a:p>
          <a:p>
            <a:pPr algn="ctr"/>
            <a:r>
              <a:rPr lang="en-GB" sz="2000" b="1" dirty="0">
                <a:solidFill>
                  <a:schemeClr val="tx1"/>
                </a:solidFill>
                <a:latin typeface="Century Gothic" panose="020B0502020202020204" pitchFamily="34" charset="0"/>
              </a:rPr>
              <a:t>3 + 0.6 + 0.08 </a:t>
            </a:r>
          </a:p>
          <a:p>
            <a:pPr algn="ctr"/>
            <a:r>
              <a:rPr lang="en-GB" sz="2000" b="1" dirty="0">
                <a:solidFill>
                  <a:schemeClr val="tx1"/>
                </a:solidFill>
                <a:latin typeface="Century Gothic" panose="020B0502020202020204" pitchFamily="34" charset="0"/>
              </a:rPr>
              <a:t>and 3 + 0.4 + 0.21</a:t>
            </a:r>
          </a:p>
        </p:txBody>
      </p:sp>
    </p:spTree>
    <p:extLst>
      <p:ext uri="{BB962C8B-B14F-4D97-AF65-F5344CB8AC3E}">
        <p14:creationId xmlns:p14="http://schemas.microsoft.com/office/powerpoint/2010/main" val="32843589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2</a:t>
            </a:r>
          </a:p>
          <a:p>
            <a:pPr lvl="0" algn="ctr"/>
            <a:endParaRPr lang="en-GB" sz="2000" b="1" u="sng"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Harry has used place value counters to partition 3.06.</a:t>
            </a: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lnSpc>
                <a:spcPct val="150000"/>
              </a:lnSpc>
            </a:pPr>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Is he correct? Prove it.</a:t>
            </a: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84B107DC-B90C-4A45-B422-BA8DE29C255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grpSp>
        <p:nvGrpSpPr>
          <p:cNvPr id="33" name="Group 32">
            <a:extLst>
              <a:ext uri="{FF2B5EF4-FFF2-40B4-BE49-F238E27FC236}">
                <a16:creationId xmlns:a16="http://schemas.microsoft.com/office/drawing/2014/main" id="{5CF6D6A2-F930-4C6B-912D-51F6AD3CE6A0}"/>
              </a:ext>
            </a:extLst>
          </p:cNvPr>
          <p:cNvGrpSpPr/>
          <p:nvPr/>
        </p:nvGrpSpPr>
        <p:grpSpPr>
          <a:xfrm>
            <a:off x="3747516" y="1500844"/>
            <a:ext cx="1021160" cy="2510809"/>
            <a:chOff x="1193392" y="6786579"/>
            <a:chExt cx="697466" cy="1714916"/>
          </a:xfrm>
        </p:grpSpPr>
        <p:sp>
          <p:nvSpPr>
            <p:cNvPr id="34" name="Oval 33">
              <a:extLst>
                <a:ext uri="{FF2B5EF4-FFF2-40B4-BE49-F238E27FC236}">
                  <a16:creationId xmlns:a16="http://schemas.microsoft.com/office/drawing/2014/main" id="{1CA59154-D65E-4049-A178-834294AE03DB}"/>
                </a:ext>
              </a:extLst>
            </p:cNvPr>
            <p:cNvSpPr/>
            <p:nvPr/>
          </p:nvSpPr>
          <p:spPr>
            <a:xfrm>
              <a:off x="1193393" y="6786580"/>
              <a:ext cx="318779" cy="307357"/>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0.1</a:t>
              </a:r>
            </a:p>
          </p:txBody>
        </p:sp>
        <p:sp>
          <p:nvSpPr>
            <p:cNvPr id="35" name="Oval 34">
              <a:extLst>
                <a:ext uri="{FF2B5EF4-FFF2-40B4-BE49-F238E27FC236}">
                  <a16:creationId xmlns:a16="http://schemas.microsoft.com/office/drawing/2014/main" id="{E5C52087-B05B-49E5-98CB-0CFB74D7F24C}"/>
                </a:ext>
              </a:extLst>
            </p:cNvPr>
            <p:cNvSpPr/>
            <p:nvPr/>
          </p:nvSpPr>
          <p:spPr>
            <a:xfrm>
              <a:off x="1572079" y="6786579"/>
              <a:ext cx="318779" cy="307357"/>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0.1</a:t>
              </a:r>
            </a:p>
          </p:txBody>
        </p:sp>
        <p:sp>
          <p:nvSpPr>
            <p:cNvPr id="36" name="Oval 35">
              <a:extLst>
                <a:ext uri="{FF2B5EF4-FFF2-40B4-BE49-F238E27FC236}">
                  <a16:creationId xmlns:a16="http://schemas.microsoft.com/office/drawing/2014/main" id="{372D3095-995B-4B64-9B12-2AB431DF8830}"/>
                </a:ext>
              </a:extLst>
            </p:cNvPr>
            <p:cNvSpPr/>
            <p:nvPr/>
          </p:nvSpPr>
          <p:spPr>
            <a:xfrm>
              <a:off x="1193392" y="7140283"/>
              <a:ext cx="318779" cy="307357"/>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0.1</a:t>
              </a:r>
            </a:p>
          </p:txBody>
        </p:sp>
        <p:sp>
          <p:nvSpPr>
            <p:cNvPr id="37" name="Oval 36">
              <a:extLst>
                <a:ext uri="{FF2B5EF4-FFF2-40B4-BE49-F238E27FC236}">
                  <a16:creationId xmlns:a16="http://schemas.microsoft.com/office/drawing/2014/main" id="{4A4ABAB7-1E50-47BB-ABD1-B9B6774FD4A3}"/>
                </a:ext>
              </a:extLst>
            </p:cNvPr>
            <p:cNvSpPr/>
            <p:nvPr/>
          </p:nvSpPr>
          <p:spPr>
            <a:xfrm>
              <a:off x="1572079" y="7140282"/>
              <a:ext cx="318779" cy="307357"/>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0.1</a:t>
              </a:r>
            </a:p>
          </p:txBody>
        </p:sp>
        <p:sp>
          <p:nvSpPr>
            <p:cNvPr id="38" name="Oval 37">
              <a:extLst>
                <a:ext uri="{FF2B5EF4-FFF2-40B4-BE49-F238E27FC236}">
                  <a16:creationId xmlns:a16="http://schemas.microsoft.com/office/drawing/2014/main" id="{457374C2-F7CE-4947-A474-288CB6E54C85}"/>
                </a:ext>
              </a:extLst>
            </p:cNvPr>
            <p:cNvSpPr/>
            <p:nvPr/>
          </p:nvSpPr>
          <p:spPr>
            <a:xfrm>
              <a:off x="1193393" y="7486733"/>
              <a:ext cx="318779" cy="307357"/>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0.1</a:t>
              </a:r>
            </a:p>
          </p:txBody>
        </p:sp>
        <p:sp>
          <p:nvSpPr>
            <p:cNvPr id="39" name="Oval 38">
              <a:extLst>
                <a:ext uri="{FF2B5EF4-FFF2-40B4-BE49-F238E27FC236}">
                  <a16:creationId xmlns:a16="http://schemas.microsoft.com/office/drawing/2014/main" id="{23545301-9417-4D6F-9A7F-4B9603BD6BCF}"/>
                </a:ext>
              </a:extLst>
            </p:cNvPr>
            <p:cNvSpPr/>
            <p:nvPr/>
          </p:nvSpPr>
          <p:spPr>
            <a:xfrm>
              <a:off x="1572079" y="7486732"/>
              <a:ext cx="318779" cy="307357"/>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0.1</a:t>
              </a:r>
            </a:p>
          </p:txBody>
        </p:sp>
        <p:sp>
          <p:nvSpPr>
            <p:cNvPr id="40" name="Oval 39">
              <a:extLst>
                <a:ext uri="{FF2B5EF4-FFF2-40B4-BE49-F238E27FC236}">
                  <a16:creationId xmlns:a16="http://schemas.microsoft.com/office/drawing/2014/main" id="{AD42F7BF-8C93-4834-8BB3-88A9805AAA3D}"/>
                </a:ext>
              </a:extLst>
            </p:cNvPr>
            <p:cNvSpPr/>
            <p:nvPr/>
          </p:nvSpPr>
          <p:spPr>
            <a:xfrm>
              <a:off x="1193392" y="7840436"/>
              <a:ext cx="318779" cy="307357"/>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0.1</a:t>
              </a:r>
            </a:p>
          </p:txBody>
        </p:sp>
        <p:sp>
          <p:nvSpPr>
            <p:cNvPr id="41" name="Oval 40">
              <a:extLst>
                <a:ext uri="{FF2B5EF4-FFF2-40B4-BE49-F238E27FC236}">
                  <a16:creationId xmlns:a16="http://schemas.microsoft.com/office/drawing/2014/main" id="{37B43CAA-CB93-43EF-9231-8A98276C6120}"/>
                </a:ext>
              </a:extLst>
            </p:cNvPr>
            <p:cNvSpPr/>
            <p:nvPr/>
          </p:nvSpPr>
          <p:spPr>
            <a:xfrm>
              <a:off x="1572079" y="7840435"/>
              <a:ext cx="318779" cy="307357"/>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0.1</a:t>
              </a:r>
            </a:p>
          </p:txBody>
        </p:sp>
        <p:sp>
          <p:nvSpPr>
            <p:cNvPr id="42" name="Oval 41">
              <a:extLst>
                <a:ext uri="{FF2B5EF4-FFF2-40B4-BE49-F238E27FC236}">
                  <a16:creationId xmlns:a16="http://schemas.microsoft.com/office/drawing/2014/main" id="{E1D0549B-97F2-488D-9146-AC65EECE6238}"/>
                </a:ext>
              </a:extLst>
            </p:cNvPr>
            <p:cNvSpPr/>
            <p:nvPr/>
          </p:nvSpPr>
          <p:spPr>
            <a:xfrm>
              <a:off x="1193392" y="8194138"/>
              <a:ext cx="318779" cy="307357"/>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0.1</a:t>
              </a:r>
            </a:p>
          </p:txBody>
        </p:sp>
        <p:sp>
          <p:nvSpPr>
            <p:cNvPr id="43" name="Oval 42">
              <a:extLst>
                <a:ext uri="{FF2B5EF4-FFF2-40B4-BE49-F238E27FC236}">
                  <a16:creationId xmlns:a16="http://schemas.microsoft.com/office/drawing/2014/main" id="{448D4F08-89CE-40DD-95FB-D4BDEC1C6E71}"/>
                </a:ext>
              </a:extLst>
            </p:cNvPr>
            <p:cNvSpPr/>
            <p:nvPr/>
          </p:nvSpPr>
          <p:spPr>
            <a:xfrm>
              <a:off x="1572079" y="8194137"/>
              <a:ext cx="318779" cy="307357"/>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0.1</a:t>
              </a:r>
            </a:p>
          </p:txBody>
        </p:sp>
      </p:grpSp>
      <p:grpSp>
        <p:nvGrpSpPr>
          <p:cNvPr id="44" name="Group 43">
            <a:extLst>
              <a:ext uri="{FF2B5EF4-FFF2-40B4-BE49-F238E27FC236}">
                <a16:creationId xmlns:a16="http://schemas.microsoft.com/office/drawing/2014/main" id="{BC0DEC33-0A87-4EC8-9F24-6E82BBA64D24}"/>
              </a:ext>
            </a:extLst>
          </p:cNvPr>
          <p:cNvGrpSpPr/>
          <p:nvPr/>
        </p:nvGrpSpPr>
        <p:grpSpPr>
          <a:xfrm>
            <a:off x="4926387" y="2004679"/>
            <a:ext cx="1026747" cy="1476196"/>
            <a:chOff x="2024122" y="7487482"/>
            <a:chExt cx="701282" cy="1008261"/>
          </a:xfrm>
        </p:grpSpPr>
        <p:sp>
          <p:nvSpPr>
            <p:cNvPr id="45" name="Oval 44">
              <a:extLst>
                <a:ext uri="{FF2B5EF4-FFF2-40B4-BE49-F238E27FC236}">
                  <a16:creationId xmlns:a16="http://schemas.microsoft.com/office/drawing/2014/main" id="{08AF035C-E3EF-4684-B822-DEF64E2F0B79}"/>
                </a:ext>
              </a:extLst>
            </p:cNvPr>
            <p:cNvSpPr/>
            <p:nvPr/>
          </p:nvSpPr>
          <p:spPr>
            <a:xfrm>
              <a:off x="2026201" y="8188386"/>
              <a:ext cx="318779" cy="307357"/>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0.01</a:t>
              </a:r>
              <a:endParaRPr lang="en-GB" sz="700" b="1" dirty="0">
                <a:solidFill>
                  <a:schemeClr val="tx1"/>
                </a:solidFill>
                <a:latin typeface="Century Gothic" panose="020B0502020202020204" pitchFamily="34" charset="0"/>
              </a:endParaRPr>
            </a:p>
          </p:txBody>
        </p:sp>
        <p:sp>
          <p:nvSpPr>
            <p:cNvPr id="46" name="Oval 45">
              <a:extLst>
                <a:ext uri="{FF2B5EF4-FFF2-40B4-BE49-F238E27FC236}">
                  <a16:creationId xmlns:a16="http://schemas.microsoft.com/office/drawing/2014/main" id="{5893A8D7-35DC-4638-BF85-3128A8B37B65}"/>
                </a:ext>
              </a:extLst>
            </p:cNvPr>
            <p:cNvSpPr/>
            <p:nvPr/>
          </p:nvSpPr>
          <p:spPr>
            <a:xfrm>
              <a:off x="2404399" y="8188386"/>
              <a:ext cx="318779" cy="307357"/>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0.01</a:t>
              </a:r>
              <a:endParaRPr lang="en-GB" sz="700" b="1" dirty="0">
                <a:solidFill>
                  <a:schemeClr val="tx1"/>
                </a:solidFill>
                <a:latin typeface="Century Gothic" panose="020B0502020202020204" pitchFamily="34" charset="0"/>
              </a:endParaRPr>
            </a:p>
          </p:txBody>
        </p:sp>
        <p:sp>
          <p:nvSpPr>
            <p:cNvPr id="47" name="Oval 46">
              <a:extLst>
                <a:ext uri="{FF2B5EF4-FFF2-40B4-BE49-F238E27FC236}">
                  <a16:creationId xmlns:a16="http://schemas.microsoft.com/office/drawing/2014/main" id="{39AD05C5-3D23-489A-9BAE-F93682AD54C8}"/>
                </a:ext>
              </a:extLst>
            </p:cNvPr>
            <p:cNvSpPr/>
            <p:nvPr/>
          </p:nvSpPr>
          <p:spPr>
            <a:xfrm>
              <a:off x="2028278" y="7837934"/>
              <a:ext cx="318779" cy="307357"/>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0.01</a:t>
              </a:r>
              <a:endParaRPr lang="en-GB" sz="700" b="1" dirty="0">
                <a:solidFill>
                  <a:schemeClr val="tx1"/>
                </a:solidFill>
                <a:latin typeface="Century Gothic" panose="020B0502020202020204" pitchFamily="34" charset="0"/>
              </a:endParaRPr>
            </a:p>
          </p:txBody>
        </p:sp>
        <p:sp>
          <p:nvSpPr>
            <p:cNvPr id="48" name="Oval 47">
              <a:extLst>
                <a:ext uri="{FF2B5EF4-FFF2-40B4-BE49-F238E27FC236}">
                  <a16:creationId xmlns:a16="http://schemas.microsoft.com/office/drawing/2014/main" id="{56B13E25-77D5-48DF-A6E4-FEDF7319C8C9}"/>
                </a:ext>
              </a:extLst>
            </p:cNvPr>
            <p:cNvSpPr/>
            <p:nvPr/>
          </p:nvSpPr>
          <p:spPr>
            <a:xfrm>
              <a:off x="2406625" y="7839018"/>
              <a:ext cx="318779" cy="307357"/>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0.01</a:t>
              </a:r>
              <a:endParaRPr lang="en-GB" sz="700" b="1" dirty="0">
                <a:solidFill>
                  <a:schemeClr val="tx1"/>
                </a:solidFill>
                <a:latin typeface="Century Gothic" panose="020B0502020202020204" pitchFamily="34" charset="0"/>
              </a:endParaRPr>
            </a:p>
          </p:txBody>
        </p:sp>
        <p:sp>
          <p:nvSpPr>
            <p:cNvPr id="49" name="Oval 48">
              <a:extLst>
                <a:ext uri="{FF2B5EF4-FFF2-40B4-BE49-F238E27FC236}">
                  <a16:creationId xmlns:a16="http://schemas.microsoft.com/office/drawing/2014/main" id="{FE018252-5B69-418F-AD5B-BB825F05BA6B}"/>
                </a:ext>
              </a:extLst>
            </p:cNvPr>
            <p:cNvSpPr/>
            <p:nvPr/>
          </p:nvSpPr>
          <p:spPr>
            <a:xfrm>
              <a:off x="2024122" y="7487482"/>
              <a:ext cx="318779" cy="307357"/>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0.01</a:t>
              </a:r>
              <a:endParaRPr lang="en-GB" sz="700" b="1" dirty="0">
                <a:solidFill>
                  <a:schemeClr val="tx1"/>
                </a:solidFill>
                <a:latin typeface="Century Gothic" panose="020B0502020202020204" pitchFamily="34" charset="0"/>
              </a:endParaRPr>
            </a:p>
          </p:txBody>
        </p:sp>
        <p:sp>
          <p:nvSpPr>
            <p:cNvPr id="50" name="Oval 49">
              <a:extLst>
                <a:ext uri="{FF2B5EF4-FFF2-40B4-BE49-F238E27FC236}">
                  <a16:creationId xmlns:a16="http://schemas.microsoft.com/office/drawing/2014/main" id="{198024C5-A4F3-489C-9960-3A4A3D361123}"/>
                </a:ext>
              </a:extLst>
            </p:cNvPr>
            <p:cNvSpPr/>
            <p:nvPr/>
          </p:nvSpPr>
          <p:spPr>
            <a:xfrm>
              <a:off x="2402172" y="7489650"/>
              <a:ext cx="318779" cy="307357"/>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0.01</a:t>
              </a:r>
              <a:endParaRPr lang="en-GB" sz="700" b="1" dirty="0">
                <a:solidFill>
                  <a:schemeClr val="tx1"/>
                </a:solidFill>
                <a:latin typeface="Century Gothic" panose="020B0502020202020204" pitchFamily="34" charset="0"/>
              </a:endParaRPr>
            </a:p>
          </p:txBody>
        </p:sp>
      </p:grpSp>
      <p:grpSp>
        <p:nvGrpSpPr>
          <p:cNvPr id="51" name="Group 50">
            <a:extLst>
              <a:ext uri="{FF2B5EF4-FFF2-40B4-BE49-F238E27FC236}">
                <a16:creationId xmlns:a16="http://schemas.microsoft.com/office/drawing/2014/main" id="{D5099DBC-E5F3-4C11-B1A5-1B7B04FB4560}"/>
              </a:ext>
            </a:extLst>
          </p:cNvPr>
          <p:cNvGrpSpPr/>
          <p:nvPr/>
        </p:nvGrpSpPr>
        <p:grpSpPr>
          <a:xfrm>
            <a:off x="3115476" y="2265953"/>
            <a:ext cx="468244" cy="969970"/>
            <a:chOff x="740313" y="7486731"/>
            <a:chExt cx="319816" cy="662503"/>
          </a:xfrm>
        </p:grpSpPr>
        <p:sp>
          <p:nvSpPr>
            <p:cNvPr id="52" name="Oval 51">
              <a:extLst>
                <a:ext uri="{FF2B5EF4-FFF2-40B4-BE49-F238E27FC236}">
                  <a16:creationId xmlns:a16="http://schemas.microsoft.com/office/drawing/2014/main" id="{7AF5C6C8-1C3D-4FDE-8D79-DC9C91C3F002}"/>
                </a:ext>
              </a:extLst>
            </p:cNvPr>
            <p:cNvSpPr/>
            <p:nvPr/>
          </p:nvSpPr>
          <p:spPr>
            <a:xfrm>
              <a:off x="741350" y="7486731"/>
              <a:ext cx="318779" cy="307357"/>
            </a:xfrm>
            <a:prstGeom prst="ellipse">
              <a:avLst/>
            </a:prstGeom>
            <a:solidFill>
              <a:srgbClr val="ECF5E7"/>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1</a:t>
              </a:r>
            </a:p>
          </p:txBody>
        </p:sp>
        <p:sp>
          <p:nvSpPr>
            <p:cNvPr id="53" name="Oval 52">
              <a:extLst>
                <a:ext uri="{FF2B5EF4-FFF2-40B4-BE49-F238E27FC236}">
                  <a16:creationId xmlns:a16="http://schemas.microsoft.com/office/drawing/2014/main" id="{F4A255F9-4E68-4E54-8532-F1677DEAF408}"/>
                </a:ext>
              </a:extLst>
            </p:cNvPr>
            <p:cNvSpPr/>
            <p:nvPr/>
          </p:nvSpPr>
          <p:spPr>
            <a:xfrm>
              <a:off x="740313" y="7841877"/>
              <a:ext cx="318779" cy="307357"/>
            </a:xfrm>
            <a:prstGeom prst="ellipse">
              <a:avLst/>
            </a:prstGeom>
            <a:solidFill>
              <a:srgbClr val="ECF5E7"/>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1</a:t>
              </a:r>
            </a:p>
          </p:txBody>
        </p:sp>
      </p:grpSp>
    </p:spTree>
    <p:extLst>
      <p:ext uri="{BB962C8B-B14F-4D97-AF65-F5344CB8AC3E}">
        <p14:creationId xmlns:p14="http://schemas.microsoft.com/office/powerpoint/2010/main" val="9469965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2</a:t>
            </a:r>
          </a:p>
          <a:p>
            <a:pPr lvl="0" algn="ctr"/>
            <a:endParaRPr lang="en-GB" sz="2000" b="1" u="sng"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Harry has used place value counters to partition 3.06.</a:t>
            </a: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lnSpc>
                <a:spcPct val="150000"/>
              </a:lnSpc>
            </a:pPr>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Is he correct? Prove it.</a:t>
            </a:r>
          </a:p>
          <a:p>
            <a:pPr algn="ctr"/>
            <a:endParaRPr lang="en-GB" sz="20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Harry is correct because...</a:t>
            </a: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84B107DC-B90C-4A45-B422-BA8DE29C255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grpSp>
        <p:nvGrpSpPr>
          <p:cNvPr id="33" name="Group 32">
            <a:extLst>
              <a:ext uri="{FF2B5EF4-FFF2-40B4-BE49-F238E27FC236}">
                <a16:creationId xmlns:a16="http://schemas.microsoft.com/office/drawing/2014/main" id="{5CF6D6A2-F930-4C6B-912D-51F6AD3CE6A0}"/>
              </a:ext>
            </a:extLst>
          </p:cNvPr>
          <p:cNvGrpSpPr/>
          <p:nvPr/>
        </p:nvGrpSpPr>
        <p:grpSpPr>
          <a:xfrm>
            <a:off x="3747516" y="1500844"/>
            <a:ext cx="1021160" cy="2510809"/>
            <a:chOff x="1193392" y="6786579"/>
            <a:chExt cx="697466" cy="1714916"/>
          </a:xfrm>
        </p:grpSpPr>
        <p:sp>
          <p:nvSpPr>
            <p:cNvPr id="34" name="Oval 33">
              <a:extLst>
                <a:ext uri="{FF2B5EF4-FFF2-40B4-BE49-F238E27FC236}">
                  <a16:creationId xmlns:a16="http://schemas.microsoft.com/office/drawing/2014/main" id="{1CA59154-D65E-4049-A178-834294AE03DB}"/>
                </a:ext>
              </a:extLst>
            </p:cNvPr>
            <p:cNvSpPr/>
            <p:nvPr/>
          </p:nvSpPr>
          <p:spPr>
            <a:xfrm>
              <a:off x="1193393" y="6786580"/>
              <a:ext cx="318779" cy="307357"/>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0.1</a:t>
              </a:r>
            </a:p>
          </p:txBody>
        </p:sp>
        <p:sp>
          <p:nvSpPr>
            <p:cNvPr id="35" name="Oval 34">
              <a:extLst>
                <a:ext uri="{FF2B5EF4-FFF2-40B4-BE49-F238E27FC236}">
                  <a16:creationId xmlns:a16="http://schemas.microsoft.com/office/drawing/2014/main" id="{E5C52087-B05B-49E5-98CB-0CFB74D7F24C}"/>
                </a:ext>
              </a:extLst>
            </p:cNvPr>
            <p:cNvSpPr/>
            <p:nvPr/>
          </p:nvSpPr>
          <p:spPr>
            <a:xfrm>
              <a:off x="1572079" y="6786579"/>
              <a:ext cx="318779" cy="307357"/>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0.1</a:t>
              </a:r>
            </a:p>
          </p:txBody>
        </p:sp>
        <p:sp>
          <p:nvSpPr>
            <p:cNvPr id="36" name="Oval 35">
              <a:extLst>
                <a:ext uri="{FF2B5EF4-FFF2-40B4-BE49-F238E27FC236}">
                  <a16:creationId xmlns:a16="http://schemas.microsoft.com/office/drawing/2014/main" id="{372D3095-995B-4B64-9B12-2AB431DF8830}"/>
                </a:ext>
              </a:extLst>
            </p:cNvPr>
            <p:cNvSpPr/>
            <p:nvPr/>
          </p:nvSpPr>
          <p:spPr>
            <a:xfrm>
              <a:off x="1193392" y="7140283"/>
              <a:ext cx="318779" cy="307357"/>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0.1</a:t>
              </a:r>
            </a:p>
          </p:txBody>
        </p:sp>
        <p:sp>
          <p:nvSpPr>
            <p:cNvPr id="37" name="Oval 36">
              <a:extLst>
                <a:ext uri="{FF2B5EF4-FFF2-40B4-BE49-F238E27FC236}">
                  <a16:creationId xmlns:a16="http://schemas.microsoft.com/office/drawing/2014/main" id="{4A4ABAB7-1E50-47BB-ABD1-B9B6774FD4A3}"/>
                </a:ext>
              </a:extLst>
            </p:cNvPr>
            <p:cNvSpPr/>
            <p:nvPr/>
          </p:nvSpPr>
          <p:spPr>
            <a:xfrm>
              <a:off x="1572079" y="7140282"/>
              <a:ext cx="318779" cy="307357"/>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0.1</a:t>
              </a:r>
            </a:p>
          </p:txBody>
        </p:sp>
        <p:sp>
          <p:nvSpPr>
            <p:cNvPr id="38" name="Oval 37">
              <a:extLst>
                <a:ext uri="{FF2B5EF4-FFF2-40B4-BE49-F238E27FC236}">
                  <a16:creationId xmlns:a16="http://schemas.microsoft.com/office/drawing/2014/main" id="{457374C2-F7CE-4947-A474-288CB6E54C85}"/>
                </a:ext>
              </a:extLst>
            </p:cNvPr>
            <p:cNvSpPr/>
            <p:nvPr/>
          </p:nvSpPr>
          <p:spPr>
            <a:xfrm>
              <a:off x="1193393" y="7486733"/>
              <a:ext cx="318779" cy="307357"/>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0.1</a:t>
              </a:r>
            </a:p>
          </p:txBody>
        </p:sp>
        <p:sp>
          <p:nvSpPr>
            <p:cNvPr id="39" name="Oval 38">
              <a:extLst>
                <a:ext uri="{FF2B5EF4-FFF2-40B4-BE49-F238E27FC236}">
                  <a16:creationId xmlns:a16="http://schemas.microsoft.com/office/drawing/2014/main" id="{23545301-9417-4D6F-9A7F-4B9603BD6BCF}"/>
                </a:ext>
              </a:extLst>
            </p:cNvPr>
            <p:cNvSpPr/>
            <p:nvPr/>
          </p:nvSpPr>
          <p:spPr>
            <a:xfrm>
              <a:off x="1572079" y="7486732"/>
              <a:ext cx="318779" cy="307357"/>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0.1</a:t>
              </a:r>
            </a:p>
          </p:txBody>
        </p:sp>
        <p:sp>
          <p:nvSpPr>
            <p:cNvPr id="40" name="Oval 39">
              <a:extLst>
                <a:ext uri="{FF2B5EF4-FFF2-40B4-BE49-F238E27FC236}">
                  <a16:creationId xmlns:a16="http://schemas.microsoft.com/office/drawing/2014/main" id="{AD42F7BF-8C93-4834-8BB3-88A9805AAA3D}"/>
                </a:ext>
              </a:extLst>
            </p:cNvPr>
            <p:cNvSpPr/>
            <p:nvPr/>
          </p:nvSpPr>
          <p:spPr>
            <a:xfrm>
              <a:off x="1193392" y="7840436"/>
              <a:ext cx="318779" cy="307357"/>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0.1</a:t>
              </a:r>
            </a:p>
          </p:txBody>
        </p:sp>
        <p:sp>
          <p:nvSpPr>
            <p:cNvPr id="41" name="Oval 40">
              <a:extLst>
                <a:ext uri="{FF2B5EF4-FFF2-40B4-BE49-F238E27FC236}">
                  <a16:creationId xmlns:a16="http://schemas.microsoft.com/office/drawing/2014/main" id="{37B43CAA-CB93-43EF-9231-8A98276C6120}"/>
                </a:ext>
              </a:extLst>
            </p:cNvPr>
            <p:cNvSpPr/>
            <p:nvPr/>
          </p:nvSpPr>
          <p:spPr>
            <a:xfrm>
              <a:off x="1572079" y="7840435"/>
              <a:ext cx="318779" cy="307357"/>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0.1</a:t>
              </a:r>
            </a:p>
          </p:txBody>
        </p:sp>
        <p:sp>
          <p:nvSpPr>
            <p:cNvPr id="42" name="Oval 41">
              <a:extLst>
                <a:ext uri="{FF2B5EF4-FFF2-40B4-BE49-F238E27FC236}">
                  <a16:creationId xmlns:a16="http://schemas.microsoft.com/office/drawing/2014/main" id="{E1D0549B-97F2-488D-9146-AC65EECE6238}"/>
                </a:ext>
              </a:extLst>
            </p:cNvPr>
            <p:cNvSpPr/>
            <p:nvPr/>
          </p:nvSpPr>
          <p:spPr>
            <a:xfrm>
              <a:off x="1193392" y="8194138"/>
              <a:ext cx="318779" cy="307357"/>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0.1</a:t>
              </a:r>
            </a:p>
          </p:txBody>
        </p:sp>
        <p:sp>
          <p:nvSpPr>
            <p:cNvPr id="43" name="Oval 42">
              <a:extLst>
                <a:ext uri="{FF2B5EF4-FFF2-40B4-BE49-F238E27FC236}">
                  <a16:creationId xmlns:a16="http://schemas.microsoft.com/office/drawing/2014/main" id="{448D4F08-89CE-40DD-95FB-D4BDEC1C6E71}"/>
                </a:ext>
              </a:extLst>
            </p:cNvPr>
            <p:cNvSpPr/>
            <p:nvPr/>
          </p:nvSpPr>
          <p:spPr>
            <a:xfrm>
              <a:off x="1572079" y="8194137"/>
              <a:ext cx="318779" cy="307357"/>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0.1</a:t>
              </a:r>
            </a:p>
          </p:txBody>
        </p:sp>
      </p:grpSp>
      <p:grpSp>
        <p:nvGrpSpPr>
          <p:cNvPr id="44" name="Group 43">
            <a:extLst>
              <a:ext uri="{FF2B5EF4-FFF2-40B4-BE49-F238E27FC236}">
                <a16:creationId xmlns:a16="http://schemas.microsoft.com/office/drawing/2014/main" id="{BC0DEC33-0A87-4EC8-9F24-6E82BBA64D24}"/>
              </a:ext>
            </a:extLst>
          </p:cNvPr>
          <p:cNvGrpSpPr/>
          <p:nvPr/>
        </p:nvGrpSpPr>
        <p:grpSpPr>
          <a:xfrm>
            <a:off x="4926387" y="2004679"/>
            <a:ext cx="1026747" cy="1476196"/>
            <a:chOff x="2024122" y="7487482"/>
            <a:chExt cx="701282" cy="1008261"/>
          </a:xfrm>
        </p:grpSpPr>
        <p:sp>
          <p:nvSpPr>
            <p:cNvPr id="45" name="Oval 44">
              <a:extLst>
                <a:ext uri="{FF2B5EF4-FFF2-40B4-BE49-F238E27FC236}">
                  <a16:creationId xmlns:a16="http://schemas.microsoft.com/office/drawing/2014/main" id="{08AF035C-E3EF-4684-B822-DEF64E2F0B79}"/>
                </a:ext>
              </a:extLst>
            </p:cNvPr>
            <p:cNvSpPr/>
            <p:nvPr/>
          </p:nvSpPr>
          <p:spPr>
            <a:xfrm>
              <a:off x="2026201" y="8188386"/>
              <a:ext cx="318779" cy="307357"/>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0.01</a:t>
              </a:r>
              <a:endParaRPr lang="en-GB" sz="700" b="1" dirty="0">
                <a:solidFill>
                  <a:schemeClr val="tx1"/>
                </a:solidFill>
                <a:latin typeface="Century Gothic" panose="020B0502020202020204" pitchFamily="34" charset="0"/>
              </a:endParaRPr>
            </a:p>
          </p:txBody>
        </p:sp>
        <p:sp>
          <p:nvSpPr>
            <p:cNvPr id="46" name="Oval 45">
              <a:extLst>
                <a:ext uri="{FF2B5EF4-FFF2-40B4-BE49-F238E27FC236}">
                  <a16:creationId xmlns:a16="http://schemas.microsoft.com/office/drawing/2014/main" id="{5893A8D7-35DC-4638-BF85-3128A8B37B65}"/>
                </a:ext>
              </a:extLst>
            </p:cNvPr>
            <p:cNvSpPr/>
            <p:nvPr/>
          </p:nvSpPr>
          <p:spPr>
            <a:xfrm>
              <a:off x="2404399" y="8188386"/>
              <a:ext cx="318779" cy="307357"/>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0.01</a:t>
              </a:r>
              <a:endParaRPr lang="en-GB" sz="700" b="1" dirty="0">
                <a:solidFill>
                  <a:schemeClr val="tx1"/>
                </a:solidFill>
                <a:latin typeface="Century Gothic" panose="020B0502020202020204" pitchFamily="34" charset="0"/>
              </a:endParaRPr>
            </a:p>
          </p:txBody>
        </p:sp>
        <p:sp>
          <p:nvSpPr>
            <p:cNvPr id="47" name="Oval 46">
              <a:extLst>
                <a:ext uri="{FF2B5EF4-FFF2-40B4-BE49-F238E27FC236}">
                  <a16:creationId xmlns:a16="http://schemas.microsoft.com/office/drawing/2014/main" id="{39AD05C5-3D23-489A-9BAE-F93682AD54C8}"/>
                </a:ext>
              </a:extLst>
            </p:cNvPr>
            <p:cNvSpPr/>
            <p:nvPr/>
          </p:nvSpPr>
          <p:spPr>
            <a:xfrm>
              <a:off x="2028278" y="7837934"/>
              <a:ext cx="318779" cy="307357"/>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0.01</a:t>
              </a:r>
              <a:endParaRPr lang="en-GB" sz="700" b="1" dirty="0">
                <a:solidFill>
                  <a:schemeClr val="tx1"/>
                </a:solidFill>
                <a:latin typeface="Century Gothic" panose="020B0502020202020204" pitchFamily="34" charset="0"/>
              </a:endParaRPr>
            </a:p>
          </p:txBody>
        </p:sp>
        <p:sp>
          <p:nvSpPr>
            <p:cNvPr id="48" name="Oval 47">
              <a:extLst>
                <a:ext uri="{FF2B5EF4-FFF2-40B4-BE49-F238E27FC236}">
                  <a16:creationId xmlns:a16="http://schemas.microsoft.com/office/drawing/2014/main" id="{56B13E25-77D5-48DF-A6E4-FEDF7319C8C9}"/>
                </a:ext>
              </a:extLst>
            </p:cNvPr>
            <p:cNvSpPr/>
            <p:nvPr/>
          </p:nvSpPr>
          <p:spPr>
            <a:xfrm>
              <a:off x="2406625" y="7839018"/>
              <a:ext cx="318779" cy="307357"/>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0.01</a:t>
              </a:r>
              <a:endParaRPr lang="en-GB" sz="700" b="1" dirty="0">
                <a:solidFill>
                  <a:schemeClr val="tx1"/>
                </a:solidFill>
                <a:latin typeface="Century Gothic" panose="020B0502020202020204" pitchFamily="34" charset="0"/>
              </a:endParaRPr>
            </a:p>
          </p:txBody>
        </p:sp>
        <p:sp>
          <p:nvSpPr>
            <p:cNvPr id="49" name="Oval 48">
              <a:extLst>
                <a:ext uri="{FF2B5EF4-FFF2-40B4-BE49-F238E27FC236}">
                  <a16:creationId xmlns:a16="http://schemas.microsoft.com/office/drawing/2014/main" id="{FE018252-5B69-418F-AD5B-BB825F05BA6B}"/>
                </a:ext>
              </a:extLst>
            </p:cNvPr>
            <p:cNvSpPr/>
            <p:nvPr/>
          </p:nvSpPr>
          <p:spPr>
            <a:xfrm>
              <a:off x="2024122" y="7487482"/>
              <a:ext cx="318779" cy="307357"/>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0.01</a:t>
              </a:r>
              <a:endParaRPr lang="en-GB" sz="700" b="1" dirty="0">
                <a:solidFill>
                  <a:schemeClr val="tx1"/>
                </a:solidFill>
                <a:latin typeface="Century Gothic" panose="020B0502020202020204" pitchFamily="34" charset="0"/>
              </a:endParaRPr>
            </a:p>
          </p:txBody>
        </p:sp>
        <p:sp>
          <p:nvSpPr>
            <p:cNvPr id="50" name="Oval 49">
              <a:extLst>
                <a:ext uri="{FF2B5EF4-FFF2-40B4-BE49-F238E27FC236}">
                  <a16:creationId xmlns:a16="http://schemas.microsoft.com/office/drawing/2014/main" id="{198024C5-A4F3-489C-9960-3A4A3D361123}"/>
                </a:ext>
              </a:extLst>
            </p:cNvPr>
            <p:cNvSpPr/>
            <p:nvPr/>
          </p:nvSpPr>
          <p:spPr>
            <a:xfrm>
              <a:off x="2402172" y="7489650"/>
              <a:ext cx="318779" cy="307357"/>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0.01</a:t>
              </a:r>
              <a:endParaRPr lang="en-GB" sz="700" b="1" dirty="0">
                <a:solidFill>
                  <a:schemeClr val="tx1"/>
                </a:solidFill>
                <a:latin typeface="Century Gothic" panose="020B0502020202020204" pitchFamily="34" charset="0"/>
              </a:endParaRPr>
            </a:p>
          </p:txBody>
        </p:sp>
      </p:grpSp>
      <p:grpSp>
        <p:nvGrpSpPr>
          <p:cNvPr id="51" name="Group 50">
            <a:extLst>
              <a:ext uri="{FF2B5EF4-FFF2-40B4-BE49-F238E27FC236}">
                <a16:creationId xmlns:a16="http://schemas.microsoft.com/office/drawing/2014/main" id="{D5099DBC-E5F3-4C11-B1A5-1B7B04FB4560}"/>
              </a:ext>
            </a:extLst>
          </p:cNvPr>
          <p:cNvGrpSpPr/>
          <p:nvPr/>
        </p:nvGrpSpPr>
        <p:grpSpPr>
          <a:xfrm>
            <a:off x="3115476" y="2265953"/>
            <a:ext cx="468244" cy="969970"/>
            <a:chOff x="740313" y="7486731"/>
            <a:chExt cx="319816" cy="662503"/>
          </a:xfrm>
        </p:grpSpPr>
        <p:sp>
          <p:nvSpPr>
            <p:cNvPr id="52" name="Oval 51">
              <a:extLst>
                <a:ext uri="{FF2B5EF4-FFF2-40B4-BE49-F238E27FC236}">
                  <a16:creationId xmlns:a16="http://schemas.microsoft.com/office/drawing/2014/main" id="{7AF5C6C8-1C3D-4FDE-8D79-DC9C91C3F002}"/>
                </a:ext>
              </a:extLst>
            </p:cNvPr>
            <p:cNvSpPr/>
            <p:nvPr/>
          </p:nvSpPr>
          <p:spPr>
            <a:xfrm>
              <a:off x="741350" y="7486731"/>
              <a:ext cx="318779" cy="307357"/>
            </a:xfrm>
            <a:prstGeom prst="ellipse">
              <a:avLst/>
            </a:prstGeom>
            <a:solidFill>
              <a:srgbClr val="ECF5E7"/>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1</a:t>
              </a:r>
            </a:p>
          </p:txBody>
        </p:sp>
        <p:sp>
          <p:nvSpPr>
            <p:cNvPr id="53" name="Oval 52">
              <a:extLst>
                <a:ext uri="{FF2B5EF4-FFF2-40B4-BE49-F238E27FC236}">
                  <a16:creationId xmlns:a16="http://schemas.microsoft.com/office/drawing/2014/main" id="{F4A255F9-4E68-4E54-8532-F1677DEAF408}"/>
                </a:ext>
              </a:extLst>
            </p:cNvPr>
            <p:cNvSpPr/>
            <p:nvPr/>
          </p:nvSpPr>
          <p:spPr>
            <a:xfrm>
              <a:off x="740313" y="7841877"/>
              <a:ext cx="318779" cy="307357"/>
            </a:xfrm>
            <a:prstGeom prst="ellipse">
              <a:avLst/>
            </a:prstGeom>
            <a:solidFill>
              <a:srgbClr val="ECF5E7"/>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1</a:t>
              </a:r>
            </a:p>
          </p:txBody>
        </p:sp>
      </p:grpSp>
    </p:spTree>
    <p:extLst>
      <p:ext uri="{BB962C8B-B14F-4D97-AF65-F5344CB8AC3E}">
        <p14:creationId xmlns:p14="http://schemas.microsoft.com/office/powerpoint/2010/main" val="1586350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rgbClr val="E7E6E6">
                    <a:lumMod val="50000"/>
                  </a:srgbClr>
                </a:solidFill>
                <a:latin typeface="Century Gothic" panose="020B0502020202020204" pitchFamily="34" charset="0"/>
              </a:rPr>
              <a:t>Year 5 – Spring Block 3 – Decimals and Percentages</a:t>
            </a:r>
          </a:p>
          <a:p>
            <a:pPr algn="ctr"/>
            <a:endParaRPr lang="en-GB" sz="1600" b="1" u="sng" dirty="0">
              <a:solidFill>
                <a:srgbClr val="E7E6E6">
                  <a:lumMod val="50000"/>
                </a:srgbClr>
              </a:solidFill>
              <a:latin typeface="Century Gothic" panose="020B0502020202020204" pitchFamily="34" charset="0"/>
            </a:endParaRPr>
          </a:p>
          <a:p>
            <a:pPr algn="ctr"/>
            <a:endParaRPr lang="en-GB" sz="1600" b="1" u="sng" dirty="0">
              <a:solidFill>
                <a:srgbClr val="E7E6E6">
                  <a:lumMod val="50000"/>
                </a:srgbClr>
              </a:solidFill>
              <a:latin typeface="Century Gothic" panose="020B0502020202020204" pitchFamily="34" charset="0"/>
            </a:endParaRPr>
          </a:p>
          <a:p>
            <a:pPr algn="ctr"/>
            <a:endParaRPr lang="en-GB" sz="1600" b="1" u="sng" dirty="0">
              <a:solidFill>
                <a:srgbClr val="E7E6E6">
                  <a:lumMod val="50000"/>
                </a:srgbClr>
              </a:solidFill>
              <a:latin typeface="Century Gothic" panose="020B0502020202020204" pitchFamily="34" charset="0"/>
            </a:endParaRPr>
          </a:p>
          <a:p>
            <a:pPr algn="ctr"/>
            <a:endParaRPr lang="en-GB" sz="1600" b="1" u="sng" dirty="0">
              <a:solidFill>
                <a:srgbClr val="E7E6E6">
                  <a:lumMod val="50000"/>
                </a:srgbClr>
              </a:solidFill>
              <a:latin typeface="Century Gothic" panose="020B0502020202020204" pitchFamily="34" charset="0"/>
            </a:endParaRPr>
          </a:p>
          <a:p>
            <a:pPr algn="ctr"/>
            <a:endParaRPr lang="en-GB" sz="1600" b="1" u="sng" dirty="0">
              <a:solidFill>
                <a:srgbClr val="E7E6E6">
                  <a:lumMod val="50000"/>
                </a:srgbClr>
              </a:solidFill>
              <a:latin typeface="Century Gothic" panose="020B0502020202020204" pitchFamily="34" charset="0"/>
            </a:endParaRPr>
          </a:p>
          <a:p>
            <a:pPr algn="ctr"/>
            <a:endParaRPr lang="en-GB" sz="1600" b="1" u="sng" dirty="0">
              <a:solidFill>
                <a:srgbClr val="E7E6E6">
                  <a:lumMod val="50000"/>
                </a:srgbClr>
              </a:solidFill>
              <a:latin typeface="Century Gothic" panose="020B0502020202020204" pitchFamily="34" charset="0"/>
            </a:endParaRPr>
          </a:p>
          <a:p>
            <a:pPr algn="ctr"/>
            <a:endParaRPr lang="en-GB" sz="1600" b="1" u="sng" dirty="0">
              <a:solidFill>
                <a:srgbClr val="E7E6E6">
                  <a:lumMod val="50000"/>
                </a:srgbClr>
              </a:solidFill>
              <a:latin typeface="Century Gothic" panose="020B0502020202020204" pitchFamily="34" charset="0"/>
            </a:endParaRPr>
          </a:p>
          <a:p>
            <a:pPr algn="ctr"/>
            <a:r>
              <a:rPr lang="en-GB" sz="4800" b="1" dirty="0">
                <a:solidFill>
                  <a:schemeClr val="bg2">
                    <a:lumMod val="25000"/>
                  </a:schemeClr>
                </a:solidFill>
                <a:latin typeface="Century Gothic" panose="020B0502020202020204" pitchFamily="34" charset="0"/>
              </a:rPr>
              <a:t>Step 1: Decimals up to 2d.p.</a:t>
            </a:r>
            <a:endParaRPr lang="en-GB" sz="4000" b="1" dirty="0">
              <a:solidFill>
                <a:schemeClr val="bg2">
                  <a:lumMod val="25000"/>
                </a:schemeClr>
              </a:solidFill>
              <a:latin typeface="Century Gothic" panose="020B0502020202020204" pitchFamily="34" charset="0"/>
            </a:endParaRPr>
          </a:p>
          <a:p>
            <a:pPr lvl="0" algn="ctr"/>
            <a:endParaRPr lang="en-GB" sz="4000" b="1" dirty="0">
              <a:solidFill>
                <a:schemeClr val="bg2">
                  <a:lumMod val="50000"/>
                </a:schemeClr>
              </a:solidFill>
              <a:latin typeface="Century Gothic" panose="020B0502020202020204" pitchFamily="34" charset="0"/>
            </a:endParaRPr>
          </a:p>
          <a:p>
            <a:pPr algn="ctr"/>
            <a:endParaRPr lang="en-GB" sz="2000" b="1" u="sng" dirty="0">
              <a:solidFill>
                <a:schemeClr val="bg2">
                  <a:lumMod val="50000"/>
                </a:schemeClr>
              </a:solidFill>
              <a:latin typeface="Century Gothic" panose="020B0502020202020204" pitchFamily="34" charset="0"/>
            </a:endParaRPr>
          </a:p>
          <a:p>
            <a:pPr lvl="0" algn="ctr"/>
            <a:r>
              <a:rPr lang="en-GB" sz="2400" b="1" u="sng" dirty="0">
                <a:solidFill>
                  <a:schemeClr val="tx1"/>
                </a:solidFill>
                <a:latin typeface="Century Gothic" panose="020B0502020202020204" pitchFamily="34" charset="0"/>
              </a:rPr>
              <a:t> </a:t>
            </a:r>
          </a:p>
          <a:p>
            <a:pPr lvl="0" algn="ctr"/>
            <a:endParaRPr lang="en-GB" sz="2400" b="1" u="sng" dirty="0">
              <a:solidFill>
                <a:schemeClr val="tx1"/>
              </a:solidFill>
              <a:latin typeface="Century Gothic" panose="020B0502020202020204" pitchFamily="34" charset="0"/>
            </a:endParaRPr>
          </a:p>
          <a:p>
            <a:pPr lvl="0" algn="ctr"/>
            <a:endParaRPr lang="en-GB" sz="2400" b="1" dirty="0">
              <a:solidFill>
                <a:schemeClr val="tx1"/>
              </a:solidFill>
              <a:latin typeface="Century Gothic" panose="020B0502020202020204" pitchFamily="34" charset="0"/>
            </a:endParaRPr>
          </a:p>
          <a:p>
            <a:pPr lvl="0" algn="ctr"/>
            <a:endParaRPr lang="en-GB" sz="2400" b="1" dirty="0">
              <a:solidFill>
                <a:schemeClr val="tx1"/>
              </a:solidFill>
              <a:latin typeface="Century Gothic" panose="020B0502020202020204" pitchFamily="34" charset="0"/>
            </a:endParaRPr>
          </a:p>
          <a:p>
            <a:pPr lvl="0" algn="ctr"/>
            <a:endParaRPr lang="en-GB" sz="2400" b="1" dirty="0">
              <a:solidFill>
                <a:schemeClr val="tx1"/>
              </a:solidFill>
              <a:latin typeface="Century Gothic" panose="020B0502020202020204" pitchFamily="34" charset="0"/>
            </a:endParaRPr>
          </a:p>
          <a:p>
            <a:pPr lvl="0" algn="ctr"/>
            <a:endParaRPr lang="en-GB" sz="24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9C98043F-F327-469C-AFFD-8AE7F5773C6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spTree>
    <p:extLst>
      <p:ext uri="{BB962C8B-B14F-4D97-AF65-F5344CB8AC3E}">
        <p14:creationId xmlns:p14="http://schemas.microsoft.com/office/powerpoint/2010/main" val="3323542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2</a:t>
            </a:r>
          </a:p>
          <a:p>
            <a:pPr lvl="0" algn="ctr"/>
            <a:endParaRPr lang="en-GB" sz="2000" b="1" u="sng"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Harry has used place value counters to partition 3.06.</a:t>
            </a: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lnSpc>
                <a:spcPct val="150000"/>
              </a:lnSpc>
            </a:pPr>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Is he correct? Prove it.</a:t>
            </a:r>
          </a:p>
          <a:p>
            <a:pPr algn="ctr"/>
            <a:endParaRPr lang="en-GB" sz="2000" b="1" dirty="0">
              <a:solidFill>
                <a:schemeClr val="tx1"/>
              </a:solidFill>
              <a:latin typeface="Century Gothic" panose="020B0502020202020204" pitchFamily="34" charset="0"/>
            </a:endParaRPr>
          </a:p>
          <a:p>
            <a:r>
              <a:rPr lang="en-GB" sz="2000" b="1" dirty="0">
                <a:solidFill>
                  <a:srgbClr val="FF0000"/>
                </a:solidFill>
                <a:latin typeface="Century Gothic" panose="020B0502020202020204" pitchFamily="34" charset="0"/>
              </a:rPr>
              <a:t>Harry is correct because 10 tenths is the same as 1 one.</a:t>
            </a: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84B107DC-B90C-4A45-B422-BA8DE29C255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grpSp>
        <p:nvGrpSpPr>
          <p:cNvPr id="33" name="Group 32">
            <a:extLst>
              <a:ext uri="{FF2B5EF4-FFF2-40B4-BE49-F238E27FC236}">
                <a16:creationId xmlns:a16="http://schemas.microsoft.com/office/drawing/2014/main" id="{5CF6D6A2-F930-4C6B-912D-51F6AD3CE6A0}"/>
              </a:ext>
            </a:extLst>
          </p:cNvPr>
          <p:cNvGrpSpPr/>
          <p:nvPr/>
        </p:nvGrpSpPr>
        <p:grpSpPr>
          <a:xfrm>
            <a:off x="3747516" y="1500844"/>
            <a:ext cx="1021160" cy="2510809"/>
            <a:chOff x="1193392" y="6786579"/>
            <a:chExt cx="697466" cy="1714916"/>
          </a:xfrm>
        </p:grpSpPr>
        <p:sp>
          <p:nvSpPr>
            <p:cNvPr id="34" name="Oval 33">
              <a:extLst>
                <a:ext uri="{FF2B5EF4-FFF2-40B4-BE49-F238E27FC236}">
                  <a16:creationId xmlns:a16="http://schemas.microsoft.com/office/drawing/2014/main" id="{1CA59154-D65E-4049-A178-834294AE03DB}"/>
                </a:ext>
              </a:extLst>
            </p:cNvPr>
            <p:cNvSpPr/>
            <p:nvPr/>
          </p:nvSpPr>
          <p:spPr>
            <a:xfrm>
              <a:off x="1193393" y="6786580"/>
              <a:ext cx="318779" cy="307357"/>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0.1</a:t>
              </a:r>
            </a:p>
          </p:txBody>
        </p:sp>
        <p:sp>
          <p:nvSpPr>
            <p:cNvPr id="35" name="Oval 34">
              <a:extLst>
                <a:ext uri="{FF2B5EF4-FFF2-40B4-BE49-F238E27FC236}">
                  <a16:creationId xmlns:a16="http://schemas.microsoft.com/office/drawing/2014/main" id="{E5C52087-B05B-49E5-98CB-0CFB74D7F24C}"/>
                </a:ext>
              </a:extLst>
            </p:cNvPr>
            <p:cNvSpPr/>
            <p:nvPr/>
          </p:nvSpPr>
          <p:spPr>
            <a:xfrm>
              <a:off x="1572079" y="6786579"/>
              <a:ext cx="318779" cy="307357"/>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0.1</a:t>
              </a:r>
            </a:p>
          </p:txBody>
        </p:sp>
        <p:sp>
          <p:nvSpPr>
            <p:cNvPr id="36" name="Oval 35">
              <a:extLst>
                <a:ext uri="{FF2B5EF4-FFF2-40B4-BE49-F238E27FC236}">
                  <a16:creationId xmlns:a16="http://schemas.microsoft.com/office/drawing/2014/main" id="{372D3095-995B-4B64-9B12-2AB431DF8830}"/>
                </a:ext>
              </a:extLst>
            </p:cNvPr>
            <p:cNvSpPr/>
            <p:nvPr/>
          </p:nvSpPr>
          <p:spPr>
            <a:xfrm>
              <a:off x="1193392" y="7140283"/>
              <a:ext cx="318779" cy="307357"/>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0.1</a:t>
              </a:r>
            </a:p>
          </p:txBody>
        </p:sp>
        <p:sp>
          <p:nvSpPr>
            <p:cNvPr id="37" name="Oval 36">
              <a:extLst>
                <a:ext uri="{FF2B5EF4-FFF2-40B4-BE49-F238E27FC236}">
                  <a16:creationId xmlns:a16="http://schemas.microsoft.com/office/drawing/2014/main" id="{4A4ABAB7-1E50-47BB-ABD1-B9B6774FD4A3}"/>
                </a:ext>
              </a:extLst>
            </p:cNvPr>
            <p:cNvSpPr/>
            <p:nvPr/>
          </p:nvSpPr>
          <p:spPr>
            <a:xfrm>
              <a:off x="1572079" y="7140282"/>
              <a:ext cx="318779" cy="307357"/>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0.1</a:t>
              </a:r>
            </a:p>
          </p:txBody>
        </p:sp>
        <p:sp>
          <p:nvSpPr>
            <p:cNvPr id="38" name="Oval 37">
              <a:extLst>
                <a:ext uri="{FF2B5EF4-FFF2-40B4-BE49-F238E27FC236}">
                  <a16:creationId xmlns:a16="http://schemas.microsoft.com/office/drawing/2014/main" id="{457374C2-F7CE-4947-A474-288CB6E54C85}"/>
                </a:ext>
              </a:extLst>
            </p:cNvPr>
            <p:cNvSpPr/>
            <p:nvPr/>
          </p:nvSpPr>
          <p:spPr>
            <a:xfrm>
              <a:off x="1193393" y="7486733"/>
              <a:ext cx="318779" cy="307357"/>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0.1</a:t>
              </a:r>
            </a:p>
          </p:txBody>
        </p:sp>
        <p:sp>
          <p:nvSpPr>
            <p:cNvPr id="39" name="Oval 38">
              <a:extLst>
                <a:ext uri="{FF2B5EF4-FFF2-40B4-BE49-F238E27FC236}">
                  <a16:creationId xmlns:a16="http://schemas.microsoft.com/office/drawing/2014/main" id="{23545301-9417-4D6F-9A7F-4B9603BD6BCF}"/>
                </a:ext>
              </a:extLst>
            </p:cNvPr>
            <p:cNvSpPr/>
            <p:nvPr/>
          </p:nvSpPr>
          <p:spPr>
            <a:xfrm>
              <a:off x="1572079" y="7486732"/>
              <a:ext cx="318779" cy="307357"/>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0.1</a:t>
              </a:r>
            </a:p>
          </p:txBody>
        </p:sp>
        <p:sp>
          <p:nvSpPr>
            <p:cNvPr id="40" name="Oval 39">
              <a:extLst>
                <a:ext uri="{FF2B5EF4-FFF2-40B4-BE49-F238E27FC236}">
                  <a16:creationId xmlns:a16="http://schemas.microsoft.com/office/drawing/2014/main" id="{AD42F7BF-8C93-4834-8BB3-88A9805AAA3D}"/>
                </a:ext>
              </a:extLst>
            </p:cNvPr>
            <p:cNvSpPr/>
            <p:nvPr/>
          </p:nvSpPr>
          <p:spPr>
            <a:xfrm>
              <a:off x="1193392" y="7840436"/>
              <a:ext cx="318779" cy="307357"/>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0.1</a:t>
              </a:r>
            </a:p>
          </p:txBody>
        </p:sp>
        <p:sp>
          <p:nvSpPr>
            <p:cNvPr id="41" name="Oval 40">
              <a:extLst>
                <a:ext uri="{FF2B5EF4-FFF2-40B4-BE49-F238E27FC236}">
                  <a16:creationId xmlns:a16="http://schemas.microsoft.com/office/drawing/2014/main" id="{37B43CAA-CB93-43EF-9231-8A98276C6120}"/>
                </a:ext>
              </a:extLst>
            </p:cNvPr>
            <p:cNvSpPr/>
            <p:nvPr/>
          </p:nvSpPr>
          <p:spPr>
            <a:xfrm>
              <a:off x="1572079" y="7840435"/>
              <a:ext cx="318779" cy="307357"/>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0.1</a:t>
              </a:r>
            </a:p>
          </p:txBody>
        </p:sp>
        <p:sp>
          <p:nvSpPr>
            <p:cNvPr id="42" name="Oval 41">
              <a:extLst>
                <a:ext uri="{FF2B5EF4-FFF2-40B4-BE49-F238E27FC236}">
                  <a16:creationId xmlns:a16="http://schemas.microsoft.com/office/drawing/2014/main" id="{E1D0549B-97F2-488D-9146-AC65EECE6238}"/>
                </a:ext>
              </a:extLst>
            </p:cNvPr>
            <p:cNvSpPr/>
            <p:nvPr/>
          </p:nvSpPr>
          <p:spPr>
            <a:xfrm>
              <a:off x="1193392" y="8194138"/>
              <a:ext cx="318779" cy="307357"/>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0.1</a:t>
              </a:r>
            </a:p>
          </p:txBody>
        </p:sp>
        <p:sp>
          <p:nvSpPr>
            <p:cNvPr id="43" name="Oval 42">
              <a:extLst>
                <a:ext uri="{FF2B5EF4-FFF2-40B4-BE49-F238E27FC236}">
                  <a16:creationId xmlns:a16="http://schemas.microsoft.com/office/drawing/2014/main" id="{448D4F08-89CE-40DD-95FB-D4BDEC1C6E71}"/>
                </a:ext>
              </a:extLst>
            </p:cNvPr>
            <p:cNvSpPr/>
            <p:nvPr/>
          </p:nvSpPr>
          <p:spPr>
            <a:xfrm>
              <a:off x="1572079" y="8194137"/>
              <a:ext cx="318779" cy="307357"/>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0.1</a:t>
              </a:r>
            </a:p>
          </p:txBody>
        </p:sp>
      </p:grpSp>
      <p:grpSp>
        <p:nvGrpSpPr>
          <p:cNvPr id="44" name="Group 43">
            <a:extLst>
              <a:ext uri="{FF2B5EF4-FFF2-40B4-BE49-F238E27FC236}">
                <a16:creationId xmlns:a16="http://schemas.microsoft.com/office/drawing/2014/main" id="{BC0DEC33-0A87-4EC8-9F24-6E82BBA64D24}"/>
              </a:ext>
            </a:extLst>
          </p:cNvPr>
          <p:cNvGrpSpPr/>
          <p:nvPr/>
        </p:nvGrpSpPr>
        <p:grpSpPr>
          <a:xfrm>
            <a:off x="4926387" y="2004679"/>
            <a:ext cx="1026747" cy="1476196"/>
            <a:chOff x="2024122" y="7487482"/>
            <a:chExt cx="701282" cy="1008261"/>
          </a:xfrm>
        </p:grpSpPr>
        <p:sp>
          <p:nvSpPr>
            <p:cNvPr id="45" name="Oval 44">
              <a:extLst>
                <a:ext uri="{FF2B5EF4-FFF2-40B4-BE49-F238E27FC236}">
                  <a16:creationId xmlns:a16="http://schemas.microsoft.com/office/drawing/2014/main" id="{08AF035C-E3EF-4684-B822-DEF64E2F0B79}"/>
                </a:ext>
              </a:extLst>
            </p:cNvPr>
            <p:cNvSpPr/>
            <p:nvPr/>
          </p:nvSpPr>
          <p:spPr>
            <a:xfrm>
              <a:off x="2026201" y="8188386"/>
              <a:ext cx="318779" cy="307357"/>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0.01</a:t>
              </a:r>
              <a:endParaRPr lang="en-GB" sz="700" b="1" dirty="0">
                <a:solidFill>
                  <a:schemeClr val="tx1"/>
                </a:solidFill>
                <a:latin typeface="Century Gothic" panose="020B0502020202020204" pitchFamily="34" charset="0"/>
              </a:endParaRPr>
            </a:p>
          </p:txBody>
        </p:sp>
        <p:sp>
          <p:nvSpPr>
            <p:cNvPr id="46" name="Oval 45">
              <a:extLst>
                <a:ext uri="{FF2B5EF4-FFF2-40B4-BE49-F238E27FC236}">
                  <a16:creationId xmlns:a16="http://schemas.microsoft.com/office/drawing/2014/main" id="{5893A8D7-35DC-4638-BF85-3128A8B37B65}"/>
                </a:ext>
              </a:extLst>
            </p:cNvPr>
            <p:cNvSpPr/>
            <p:nvPr/>
          </p:nvSpPr>
          <p:spPr>
            <a:xfrm>
              <a:off x="2404399" y="8188386"/>
              <a:ext cx="318779" cy="307357"/>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0.01</a:t>
              </a:r>
              <a:endParaRPr lang="en-GB" sz="700" b="1" dirty="0">
                <a:solidFill>
                  <a:schemeClr val="tx1"/>
                </a:solidFill>
                <a:latin typeface="Century Gothic" panose="020B0502020202020204" pitchFamily="34" charset="0"/>
              </a:endParaRPr>
            </a:p>
          </p:txBody>
        </p:sp>
        <p:sp>
          <p:nvSpPr>
            <p:cNvPr id="47" name="Oval 46">
              <a:extLst>
                <a:ext uri="{FF2B5EF4-FFF2-40B4-BE49-F238E27FC236}">
                  <a16:creationId xmlns:a16="http://schemas.microsoft.com/office/drawing/2014/main" id="{39AD05C5-3D23-489A-9BAE-F93682AD54C8}"/>
                </a:ext>
              </a:extLst>
            </p:cNvPr>
            <p:cNvSpPr/>
            <p:nvPr/>
          </p:nvSpPr>
          <p:spPr>
            <a:xfrm>
              <a:off x="2028278" y="7837934"/>
              <a:ext cx="318779" cy="307357"/>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0.01</a:t>
              </a:r>
              <a:endParaRPr lang="en-GB" sz="700" b="1" dirty="0">
                <a:solidFill>
                  <a:schemeClr val="tx1"/>
                </a:solidFill>
                <a:latin typeface="Century Gothic" panose="020B0502020202020204" pitchFamily="34" charset="0"/>
              </a:endParaRPr>
            </a:p>
          </p:txBody>
        </p:sp>
        <p:sp>
          <p:nvSpPr>
            <p:cNvPr id="48" name="Oval 47">
              <a:extLst>
                <a:ext uri="{FF2B5EF4-FFF2-40B4-BE49-F238E27FC236}">
                  <a16:creationId xmlns:a16="http://schemas.microsoft.com/office/drawing/2014/main" id="{56B13E25-77D5-48DF-A6E4-FEDF7319C8C9}"/>
                </a:ext>
              </a:extLst>
            </p:cNvPr>
            <p:cNvSpPr/>
            <p:nvPr/>
          </p:nvSpPr>
          <p:spPr>
            <a:xfrm>
              <a:off x="2406625" y="7839018"/>
              <a:ext cx="318779" cy="307357"/>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0.01</a:t>
              </a:r>
              <a:endParaRPr lang="en-GB" sz="700" b="1" dirty="0">
                <a:solidFill>
                  <a:schemeClr val="tx1"/>
                </a:solidFill>
                <a:latin typeface="Century Gothic" panose="020B0502020202020204" pitchFamily="34" charset="0"/>
              </a:endParaRPr>
            </a:p>
          </p:txBody>
        </p:sp>
        <p:sp>
          <p:nvSpPr>
            <p:cNvPr id="49" name="Oval 48">
              <a:extLst>
                <a:ext uri="{FF2B5EF4-FFF2-40B4-BE49-F238E27FC236}">
                  <a16:creationId xmlns:a16="http://schemas.microsoft.com/office/drawing/2014/main" id="{FE018252-5B69-418F-AD5B-BB825F05BA6B}"/>
                </a:ext>
              </a:extLst>
            </p:cNvPr>
            <p:cNvSpPr/>
            <p:nvPr/>
          </p:nvSpPr>
          <p:spPr>
            <a:xfrm>
              <a:off x="2024122" y="7487482"/>
              <a:ext cx="318779" cy="307357"/>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0.01</a:t>
              </a:r>
              <a:endParaRPr lang="en-GB" sz="700" b="1" dirty="0">
                <a:solidFill>
                  <a:schemeClr val="tx1"/>
                </a:solidFill>
                <a:latin typeface="Century Gothic" panose="020B0502020202020204" pitchFamily="34" charset="0"/>
              </a:endParaRPr>
            </a:p>
          </p:txBody>
        </p:sp>
        <p:sp>
          <p:nvSpPr>
            <p:cNvPr id="50" name="Oval 49">
              <a:extLst>
                <a:ext uri="{FF2B5EF4-FFF2-40B4-BE49-F238E27FC236}">
                  <a16:creationId xmlns:a16="http://schemas.microsoft.com/office/drawing/2014/main" id="{198024C5-A4F3-489C-9960-3A4A3D361123}"/>
                </a:ext>
              </a:extLst>
            </p:cNvPr>
            <p:cNvSpPr/>
            <p:nvPr/>
          </p:nvSpPr>
          <p:spPr>
            <a:xfrm>
              <a:off x="2402172" y="7489650"/>
              <a:ext cx="318779" cy="307357"/>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0.01</a:t>
              </a:r>
              <a:endParaRPr lang="en-GB" sz="700" b="1" dirty="0">
                <a:solidFill>
                  <a:schemeClr val="tx1"/>
                </a:solidFill>
                <a:latin typeface="Century Gothic" panose="020B0502020202020204" pitchFamily="34" charset="0"/>
              </a:endParaRPr>
            </a:p>
          </p:txBody>
        </p:sp>
      </p:grpSp>
      <p:grpSp>
        <p:nvGrpSpPr>
          <p:cNvPr id="51" name="Group 50">
            <a:extLst>
              <a:ext uri="{FF2B5EF4-FFF2-40B4-BE49-F238E27FC236}">
                <a16:creationId xmlns:a16="http://schemas.microsoft.com/office/drawing/2014/main" id="{D5099DBC-E5F3-4C11-B1A5-1B7B04FB4560}"/>
              </a:ext>
            </a:extLst>
          </p:cNvPr>
          <p:cNvGrpSpPr/>
          <p:nvPr/>
        </p:nvGrpSpPr>
        <p:grpSpPr>
          <a:xfrm>
            <a:off x="3115476" y="2265953"/>
            <a:ext cx="468244" cy="969970"/>
            <a:chOff x="740313" y="7486731"/>
            <a:chExt cx="319816" cy="662503"/>
          </a:xfrm>
        </p:grpSpPr>
        <p:sp>
          <p:nvSpPr>
            <p:cNvPr id="52" name="Oval 51">
              <a:extLst>
                <a:ext uri="{FF2B5EF4-FFF2-40B4-BE49-F238E27FC236}">
                  <a16:creationId xmlns:a16="http://schemas.microsoft.com/office/drawing/2014/main" id="{7AF5C6C8-1C3D-4FDE-8D79-DC9C91C3F002}"/>
                </a:ext>
              </a:extLst>
            </p:cNvPr>
            <p:cNvSpPr/>
            <p:nvPr/>
          </p:nvSpPr>
          <p:spPr>
            <a:xfrm>
              <a:off x="741350" y="7486731"/>
              <a:ext cx="318779" cy="307357"/>
            </a:xfrm>
            <a:prstGeom prst="ellipse">
              <a:avLst/>
            </a:prstGeom>
            <a:solidFill>
              <a:srgbClr val="ECF5E7"/>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1</a:t>
              </a:r>
            </a:p>
          </p:txBody>
        </p:sp>
        <p:sp>
          <p:nvSpPr>
            <p:cNvPr id="53" name="Oval 52">
              <a:extLst>
                <a:ext uri="{FF2B5EF4-FFF2-40B4-BE49-F238E27FC236}">
                  <a16:creationId xmlns:a16="http://schemas.microsoft.com/office/drawing/2014/main" id="{F4A255F9-4E68-4E54-8532-F1677DEAF408}"/>
                </a:ext>
              </a:extLst>
            </p:cNvPr>
            <p:cNvSpPr/>
            <p:nvPr/>
          </p:nvSpPr>
          <p:spPr>
            <a:xfrm>
              <a:off x="740313" y="7841877"/>
              <a:ext cx="318779" cy="307357"/>
            </a:xfrm>
            <a:prstGeom prst="ellipse">
              <a:avLst/>
            </a:prstGeom>
            <a:solidFill>
              <a:srgbClr val="ECF5E7"/>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900" b="1" dirty="0">
                  <a:solidFill>
                    <a:schemeClr val="tx1"/>
                  </a:solidFill>
                  <a:latin typeface="Century Gothic" panose="020B0502020202020204" pitchFamily="34" charset="0"/>
                </a:rPr>
                <a:t>1</a:t>
              </a:r>
            </a:p>
          </p:txBody>
        </p:sp>
      </p:grpSp>
    </p:spTree>
    <p:extLst>
      <p:ext uri="{BB962C8B-B14F-4D97-AF65-F5344CB8AC3E}">
        <p14:creationId xmlns:p14="http://schemas.microsoft.com/office/powerpoint/2010/main" val="33481833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Introduction</a:t>
            </a:r>
            <a:endParaRPr lang="en-GB" sz="2000" b="1" u="sng" dirty="0">
              <a:solidFill>
                <a:schemeClr val="bg2">
                  <a:lumMod val="50000"/>
                </a:schemeClr>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Order the numbers below from smallest to largest.</a:t>
            </a:r>
          </a:p>
          <a:p>
            <a:pPr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9C98043F-F327-469C-AFFD-8AE7F5773C6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sp>
        <p:nvSpPr>
          <p:cNvPr id="6" name="Rectangle: Rounded Corners 5">
            <a:extLst>
              <a:ext uri="{FF2B5EF4-FFF2-40B4-BE49-F238E27FC236}">
                <a16:creationId xmlns:a16="http://schemas.microsoft.com/office/drawing/2014/main" id="{C59B1073-43D4-41C7-8D28-D691E17137AA}"/>
              </a:ext>
            </a:extLst>
          </p:cNvPr>
          <p:cNvSpPr/>
          <p:nvPr/>
        </p:nvSpPr>
        <p:spPr>
          <a:xfrm>
            <a:off x="2092329" y="1777643"/>
            <a:ext cx="1321161" cy="739850"/>
          </a:xfrm>
          <a:prstGeom prst="roundRect">
            <a:avLst/>
          </a:prstGeom>
          <a:solidFill>
            <a:schemeClr val="bg1"/>
          </a:solidFill>
          <a:ln w="38100">
            <a:solidFill>
              <a:srgbClr val="C64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chemeClr val="tx1"/>
                </a:solidFill>
                <a:latin typeface="Century Gothic" panose="020B0502020202020204" pitchFamily="34" charset="0"/>
              </a:rPr>
              <a:t>26.2</a:t>
            </a:r>
          </a:p>
        </p:txBody>
      </p:sp>
      <p:sp>
        <p:nvSpPr>
          <p:cNvPr id="9" name="Rectangle: Rounded Corners 8">
            <a:extLst>
              <a:ext uri="{FF2B5EF4-FFF2-40B4-BE49-F238E27FC236}">
                <a16:creationId xmlns:a16="http://schemas.microsoft.com/office/drawing/2014/main" id="{9F1C923B-1F67-4E1B-830B-A1B70E19D88E}"/>
              </a:ext>
            </a:extLst>
          </p:cNvPr>
          <p:cNvSpPr/>
          <p:nvPr/>
        </p:nvSpPr>
        <p:spPr>
          <a:xfrm>
            <a:off x="2092328" y="2689150"/>
            <a:ext cx="1321161" cy="739850"/>
          </a:xfrm>
          <a:prstGeom prst="roundRect">
            <a:avLst/>
          </a:prstGeom>
          <a:solidFill>
            <a:schemeClr val="bg1"/>
          </a:solidFill>
          <a:ln w="38100">
            <a:solidFill>
              <a:srgbClr val="C64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chemeClr val="tx1"/>
                </a:solidFill>
                <a:latin typeface="Century Gothic" panose="020B0502020202020204" pitchFamily="34" charset="0"/>
              </a:rPr>
              <a:t>26</a:t>
            </a:r>
          </a:p>
        </p:txBody>
      </p:sp>
      <p:sp>
        <p:nvSpPr>
          <p:cNvPr id="10" name="Rectangle: Rounded Corners 9">
            <a:extLst>
              <a:ext uri="{FF2B5EF4-FFF2-40B4-BE49-F238E27FC236}">
                <a16:creationId xmlns:a16="http://schemas.microsoft.com/office/drawing/2014/main" id="{EB28E363-0765-4E1A-B8B7-1CC2A6DC8D41}"/>
              </a:ext>
            </a:extLst>
          </p:cNvPr>
          <p:cNvSpPr/>
          <p:nvPr/>
        </p:nvSpPr>
        <p:spPr>
          <a:xfrm>
            <a:off x="3901526" y="1777642"/>
            <a:ext cx="1321161" cy="739850"/>
          </a:xfrm>
          <a:prstGeom prst="roundRect">
            <a:avLst/>
          </a:prstGeom>
          <a:solidFill>
            <a:schemeClr val="bg1"/>
          </a:solidFill>
          <a:ln w="38100">
            <a:solidFill>
              <a:srgbClr val="C64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chemeClr val="tx1"/>
                </a:solidFill>
                <a:latin typeface="Century Gothic" panose="020B0502020202020204" pitchFamily="34" charset="0"/>
              </a:rPr>
              <a:t>25</a:t>
            </a:r>
          </a:p>
        </p:txBody>
      </p:sp>
      <p:sp>
        <p:nvSpPr>
          <p:cNvPr id="11" name="Rectangle: Rounded Corners 10">
            <a:extLst>
              <a:ext uri="{FF2B5EF4-FFF2-40B4-BE49-F238E27FC236}">
                <a16:creationId xmlns:a16="http://schemas.microsoft.com/office/drawing/2014/main" id="{3A0E1604-C063-4788-B609-82B435130A29}"/>
              </a:ext>
            </a:extLst>
          </p:cNvPr>
          <p:cNvSpPr/>
          <p:nvPr/>
        </p:nvSpPr>
        <p:spPr>
          <a:xfrm>
            <a:off x="3901526" y="2689149"/>
            <a:ext cx="1321161" cy="739850"/>
          </a:xfrm>
          <a:prstGeom prst="roundRect">
            <a:avLst/>
          </a:prstGeom>
          <a:solidFill>
            <a:schemeClr val="bg1"/>
          </a:solidFill>
          <a:ln w="38100">
            <a:solidFill>
              <a:srgbClr val="C64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chemeClr val="tx1"/>
                </a:solidFill>
                <a:latin typeface="Century Gothic" panose="020B0502020202020204" pitchFamily="34" charset="0"/>
              </a:rPr>
              <a:t>26.7</a:t>
            </a:r>
          </a:p>
        </p:txBody>
      </p:sp>
      <p:sp>
        <p:nvSpPr>
          <p:cNvPr id="12" name="Rectangle: Rounded Corners 11">
            <a:extLst>
              <a:ext uri="{FF2B5EF4-FFF2-40B4-BE49-F238E27FC236}">
                <a16:creationId xmlns:a16="http://schemas.microsoft.com/office/drawing/2014/main" id="{3831803C-EA7F-4A75-98EB-8C14FF904C95}"/>
              </a:ext>
            </a:extLst>
          </p:cNvPr>
          <p:cNvSpPr/>
          <p:nvPr/>
        </p:nvSpPr>
        <p:spPr>
          <a:xfrm>
            <a:off x="5710723" y="1777642"/>
            <a:ext cx="1321161" cy="739850"/>
          </a:xfrm>
          <a:prstGeom prst="roundRect">
            <a:avLst/>
          </a:prstGeom>
          <a:solidFill>
            <a:schemeClr val="bg1"/>
          </a:solidFill>
          <a:ln w="38100">
            <a:solidFill>
              <a:srgbClr val="C64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chemeClr val="tx1"/>
                </a:solidFill>
                <a:latin typeface="Century Gothic" panose="020B0502020202020204" pitchFamily="34" charset="0"/>
              </a:rPr>
              <a:t>24.9</a:t>
            </a:r>
          </a:p>
        </p:txBody>
      </p:sp>
      <p:sp>
        <p:nvSpPr>
          <p:cNvPr id="13" name="Rectangle: Rounded Corners 12">
            <a:extLst>
              <a:ext uri="{FF2B5EF4-FFF2-40B4-BE49-F238E27FC236}">
                <a16:creationId xmlns:a16="http://schemas.microsoft.com/office/drawing/2014/main" id="{75F7B97C-C48C-4B99-968B-A9AA5404C97B}"/>
              </a:ext>
            </a:extLst>
          </p:cNvPr>
          <p:cNvSpPr/>
          <p:nvPr/>
        </p:nvSpPr>
        <p:spPr>
          <a:xfrm>
            <a:off x="5710722" y="2689149"/>
            <a:ext cx="1321161" cy="739850"/>
          </a:xfrm>
          <a:prstGeom prst="roundRect">
            <a:avLst/>
          </a:prstGeom>
          <a:solidFill>
            <a:schemeClr val="bg1"/>
          </a:solidFill>
          <a:ln w="38100">
            <a:solidFill>
              <a:srgbClr val="C64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chemeClr val="tx1"/>
                </a:solidFill>
                <a:latin typeface="Century Gothic" panose="020B0502020202020204" pitchFamily="34" charset="0"/>
              </a:rPr>
              <a:t>20.9</a:t>
            </a:r>
          </a:p>
        </p:txBody>
      </p:sp>
    </p:spTree>
    <p:extLst>
      <p:ext uri="{BB962C8B-B14F-4D97-AF65-F5344CB8AC3E}">
        <p14:creationId xmlns:p14="http://schemas.microsoft.com/office/powerpoint/2010/main" val="16697217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Introduction</a:t>
            </a:r>
            <a:endParaRPr lang="en-GB" sz="2000" b="1" u="sng" dirty="0">
              <a:solidFill>
                <a:schemeClr val="bg2">
                  <a:lumMod val="50000"/>
                </a:schemeClr>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Order the numbers below from smallest to largest.</a:t>
            </a: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r>
              <a:rPr lang="en-GB" sz="2000" b="1" dirty="0">
                <a:solidFill>
                  <a:srgbClr val="FF0000"/>
                </a:solidFill>
                <a:latin typeface="Century Gothic" panose="020B0502020202020204" pitchFamily="34" charset="0"/>
              </a:rPr>
              <a:t> smallest                                                                                         largest</a:t>
            </a:r>
          </a:p>
          <a:p>
            <a:pPr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9C98043F-F327-469C-AFFD-8AE7F5773C6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sp>
        <p:nvSpPr>
          <p:cNvPr id="6" name="Rectangle: Rounded Corners 5">
            <a:extLst>
              <a:ext uri="{FF2B5EF4-FFF2-40B4-BE49-F238E27FC236}">
                <a16:creationId xmlns:a16="http://schemas.microsoft.com/office/drawing/2014/main" id="{C59B1073-43D4-41C7-8D28-D691E17137AA}"/>
              </a:ext>
            </a:extLst>
          </p:cNvPr>
          <p:cNvSpPr/>
          <p:nvPr/>
        </p:nvSpPr>
        <p:spPr>
          <a:xfrm>
            <a:off x="2092329" y="1777643"/>
            <a:ext cx="1321161" cy="739850"/>
          </a:xfrm>
          <a:prstGeom prst="roundRect">
            <a:avLst/>
          </a:prstGeom>
          <a:solidFill>
            <a:schemeClr val="bg1"/>
          </a:solidFill>
          <a:ln w="38100">
            <a:solidFill>
              <a:srgbClr val="C64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chemeClr val="tx1"/>
                </a:solidFill>
                <a:latin typeface="Century Gothic" panose="020B0502020202020204" pitchFamily="34" charset="0"/>
              </a:rPr>
              <a:t>26.2</a:t>
            </a:r>
          </a:p>
        </p:txBody>
      </p:sp>
      <p:sp>
        <p:nvSpPr>
          <p:cNvPr id="9" name="Rectangle: Rounded Corners 8">
            <a:extLst>
              <a:ext uri="{FF2B5EF4-FFF2-40B4-BE49-F238E27FC236}">
                <a16:creationId xmlns:a16="http://schemas.microsoft.com/office/drawing/2014/main" id="{9F1C923B-1F67-4E1B-830B-A1B70E19D88E}"/>
              </a:ext>
            </a:extLst>
          </p:cNvPr>
          <p:cNvSpPr/>
          <p:nvPr/>
        </p:nvSpPr>
        <p:spPr>
          <a:xfrm>
            <a:off x="2092328" y="2689150"/>
            <a:ext cx="1321161" cy="739850"/>
          </a:xfrm>
          <a:prstGeom prst="roundRect">
            <a:avLst/>
          </a:prstGeom>
          <a:solidFill>
            <a:schemeClr val="bg1"/>
          </a:solidFill>
          <a:ln w="38100">
            <a:solidFill>
              <a:srgbClr val="C64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chemeClr val="tx1"/>
                </a:solidFill>
                <a:latin typeface="Century Gothic" panose="020B0502020202020204" pitchFamily="34" charset="0"/>
              </a:rPr>
              <a:t>26</a:t>
            </a:r>
          </a:p>
        </p:txBody>
      </p:sp>
      <p:sp>
        <p:nvSpPr>
          <p:cNvPr id="10" name="Rectangle: Rounded Corners 9">
            <a:extLst>
              <a:ext uri="{FF2B5EF4-FFF2-40B4-BE49-F238E27FC236}">
                <a16:creationId xmlns:a16="http://schemas.microsoft.com/office/drawing/2014/main" id="{EB28E363-0765-4E1A-B8B7-1CC2A6DC8D41}"/>
              </a:ext>
            </a:extLst>
          </p:cNvPr>
          <p:cNvSpPr/>
          <p:nvPr/>
        </p:nvSpPr>
        <p:spPr>
          <a:xfrm>
            <a:off x="3901526" y="1777642"/>
            <a:ext cx="1321161" cy="739850"/>
          </a:xfrm>
          <a:prstGeom prst="roundRect">
            <a:avLst/>
          </a:prstGeom>
          <a:solidFill>
            <a:schemeClr val="bg1"/>
          </a:solidFill>
          <a:ln w="38100">
            <a:solidFill>
              <a:srgbClr val="C64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chemeClr val="tx1"/>
                </a:solidFill>
                <a:latin typeface="Century Gothic" panose="020B0502020202020204" pitchFamily="34" charset="0"/>
              </a:rPr>
              <a:t>25</a:t>
            </a:r>
          </a:p>
        </p:txBody>
      </p:sp>
      <p:sp>
        <p:nvSpPr>
          <p:cNvPr id="11" name="Rectangle: Rounded Corners 10">
            <a:extLst>
              <a:ext uri="{FF2B5EF4-FFF2-40B4-BE49-F238E27FC236}">
                <a16:creationId xmlns:a16="http://schemas.microsoft.com/office/drawing/2014/main" id="{3A0E1604-C063-4788-B609-82B435130A29}"/>
              </a:ext>
            </a:extLst>
          </p:cNvPr>
          <p:cNvSpPr/>
          <p:nvPr/>
        </p:nvSpPr>
        <p:spPr>
          <a:xfrm>
            <a:off x="3901526" y="2689149"/>
            <a:ext cx="1321161" cy="739850"/>
          </a:xfrm>
          <a:prstGeom prst="roundRect">
            <a:avLst/>
          </a:prstGeom>
          <a:solidFill>
            <a:schemeClr val="bg1"/>
          </a:solidFill>
          <a:ln w="38100">
            <a:solidFill>
              <a:srgbClr val="C64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chemeClr val="tx1"/>
                </a:solidFill>
                <a:latin typeface="Century Gothic" panose="020B0502020202020204" pitchFamily="34" charset="0"/>
              </a:rPr>
              <a:t>26.7</a:t>
            </a:r>
          </a:p>
        </p:txBody>
      </p:sp>
      <p:sp>
        <p:nvSpPr>
          <p:cNvPr id="12" name="Rectangle: Rounded Corners 11">
            <a:extLst>
              <a:ext uri="{FF2B5EF4-FFF2-40B4-BE49-F238E27FC236}">
                <a16:creationId xmlns:a16="http://schemas.microsoft.com/office/drawing/2014/main" id="{3831803C-EA7F-4A75-98EB-8C14FF904C95}"/>
              </a:ext>
            </a:extLst>
          </p:cNvPr>
          <p:cNvSpPr/>
          <p:nvPr/>
        </p:nvSpPr>
        <p:spPr>
          <a:xfrm>
            <a:off x="5710723" y="1777642"/>
            <a:ext cx="1321161" cy="739850"/>
          </a:xfrm>
          <a:prstGeom prst="roundRect">
            <a:avLst/>
          </a:prstGeom>
          <a:solidFill>
            <a:schemeClr val="bg1"/>
          </a:solidFill>
          <a:ln w="38100">
            <a:solidFill>
              <a:srgbClr val="C64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chemeClr val="tx1"/>
                </a:solidFill>
                <a:latin typeface="Century Gothic" panose="020B0502020202020204" pitchFamily="34" charset="0"/>
              </a:rPr>
              <a:t>24.9</a:t>
            </a:r>
          </a:p>
        </p:txBody>
      </p:sp>
      <p:sp>
        <p:nvSpPr>
          <p:cNvPr id="13" name="Rectangle: Rounded Corners 12">
            <a:extLst>
              <a:ext uri="{FF2B5EF4-FFF2-40B4-BE49-F238E27FC236}">
                <a16:creationId xmlns:a16="http://schemas.microsoft.com/office/drawing/2014/main" id="{75F7B97C-C48C-4B99-968B-A9AA5404C97B}"/>
              </a:ext>
            </a:extLst>
          </p:cNvPr>
          <p:cNvSpPr/>
          <p:nvPr/>
        </p:nvSpPr>
        <p:spPr>
          <a:xfrm>
            <a:off x="5710722" y="2689149"/>
            <a:ext cx="1321161" cy="739850"/>
          </a:xfrm>
          <a:prstGeom prst="roundRect">
            <a:avLst/>
          </a:prstGeom>
          <a:solidFill>
            <a:schemeClr val="bg1"/>
          </a:solidFill>
          <a:ln w="38100">
            <a:solidFill>
              <a:srgbClr val="C64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chemeClr val="tx1"/>
                </a:solidFill>
                <a:latin typeface="Century Gothic" panose="020B0502020202020204" pitchFamily="34" charset="0"/>
              </a:rPr>
              <a:t>20.9</a:t>
            </a:r>
          </a:p>
        </p:txBody>
      </p:sp>
      <p:sp>
        <p:nvSpPr>
          <p:cNvPr id="14" name="Rectangle: Rounded Corners 13">
            <a:extLst>
              <a:ext uri="{FF2B5EF4-FFF2-40B4-BE49-F238E27FC236}">
                <a16:creationId xmlns:a16="http://schemas.microsoft.com/office/drawing/2014/main" id="{AF337622-1309-490F-89F3-E9C70EB24587}"/>
              </a:ext>
            </a:extLst>
          </p:cNvPr>
          <p:cNvSpPr/>
          <p:nvPr/>
        </p:nvSpPr>
        <p:spPr>
          <a:xfrm>
            <a:off x="389975" y="4935393"/>
            <a:ext cx="1321161" cy="739850"/>
          </a:xfrm>
          <a:prstGeom prst="roundRect">
            <a:avLst/>
          </a:prstGeom>
          <a:solidFill>
            <a:schemeClr val="bg1"/>
          </a:solidFill>
          <a:ln w="38100">
            <a:solidFill>
              <a:srgbClr val="C64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rgbClr val="FF0000"/>
                </a:solidFill>
                <a:latin typeface="Century Gothic" panose="020B0502020202020204" pitchFamily="34" charset="0"/>
              </a:rPr>
              <a:t>20.9</a:t>
            </a:r>
          </a:p>
        </p:txBody>
      </p:sp>
      <p:sp>
        <p:nvSpPr>
          <p:cNvPr id="15" name="Rectangle: Rounded Corners 14">
            <a:extLst>
              <a:ext uri="{FF2B5EF4-FFF2-40B4-BE49-F238E27FC236}">
                <a16:creationId xmlns:a16="http://schemas.microsoft.com/office/drawing/2014/main" id="{D4782533-0CDC-41C1-B0A1-E3D1E10A7EB1}"/>
              </a:ext>
            </a:extLst>
          </p:cNvPr>
          <p:cNvSpPr/>
          <p:nvPr/>
        </p:nvSpPr>
        <p:spPr>
          <a:xfrm>
            <a:off x="1795902" y="4935393"/>
            <a:ext cx="1321161" cy="739850"/>
          </a:xfrm>
          <a:prstGeom prst="roundRect">
            <a:avLst/>
          </a:prstGeom>
          <a:solidFill>
            <a:schemeClr val="bg1"/>
          </a:solidFill>
          <a:ln w="38100">
            <a:solidFill>
              <a:srgbClr val="C64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rgbClr val="FF0000"/>
                </a:solidFill>
                <a:latin typeface="Century Gothic" panose="020B0502020202020204" pitchFamily="34" charset="0"/>
              </a:rPr>
              <a:t>24.9</a:t>
            </a:r>
          </a:p>
        </p:txBody>
      </p:sp>
      <p:sp>
        <p:nvSpPr>
          <p:cNvPr id="16" name="Rectangle: Rounded Corners 15">
            <a:extLst>
              <a:ext uri="{FF2B5EF4-FFF2-40B4-BE49-F238E27FC236}">
                <a16:creationId xmlns:a16="http://schemas.microsoft.com/office/drawing/2014/main" id="{DF33FCC8-7C5D-4709-BAAC-22A0248234B0}"/>
              </a:ext>
            </a:extLst>
          </p:cNvPr>
          <p:cNvSpPr/>
          <p:nvPr/>
        </p:nvSpPr>
        <p:spPr>
          <a:xfrm>
            <a:off x="3201829" y="4934255"/>
            <a:ext cx="1321161" cy="739850"/>
          </a:xfrm>
          <a:prstGeom prst="roundRect">
            <a:avLst/>
          </a:prstGeom>
          <a:solidFill>
            <a:schemeClr val="bg1"/>
          </a:solidFill>
          <a:ln w="38100">
            <a:solidFill>
              <a:srgbClr val="C64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rgbClr val="FF0000"/>
                </a:solidFill>
                <a:latin typeface="Century Gothic" panose="020B0502020202020204" pitchFamily="34" charset="0"/>
              </a:rPr>
              <a:t>25</a:t>
            </a:r>
          </a:p>
        </p:txBody>
      </p:sp>
      <p:sp>
        <p:nvSpPr>
          <p:cNvPr id="17" name="Rectangle: Rounded Corners 16">
            <a:extLst>
              <a:ext uri="{FF2B5EF4-FFF2-40B4-BE49-F238E27FC236}">
                <a16:creationId xmlns:a16="http://schemas.microsoft.com/office/drawing/2014/main" id="{8B535C9F-AD81-46A8-B4B3-BC0CF15CAF3A}"/>
              </a:ext>
            </a:extLst>
          </p:cNvPr>
          <p:cNvSpPr/>
          <p:nvPr/>
        </p:nvSpPr>
        <p:spPr>
          <a:xfrm>
            <a:off x="4607756" y="4934255"/>
            <a:ext cx="1321161" cy="739850"/>
          </a:xfrm>
          <a:prstGeom prst="roundRect">
            <a:avLst/>
          </a:prstGeom>
          <a:solidFill>
            <a:schemeClr val="bg1"/>
          </a:solidFill>
          <a:ln w="38100">
            <a:solidFill>
              <a:srgbClr val="C64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rgbClr val="FF0000"/>
                </a:solidFill>
                <a:latin typeface="Century Gothic" panose="020B0502020202020204" pitchFamily="34" charset="0"/>
              </a:rPr>
              <a:t>26</a:t>
            </a:r>
          </a:p>
        </p:txBody>
      </p:sp>
      <p:sp>
        <p:nvSpPr>
          <p:cNvPr id="20" name="Rectangle: Rounded Corners 19">
            <a:extLst>
              <a:ext uri="{FF2B5EF4-FFF2-40B4-BE49-F238E27FC236}">
                <a16:creationId xmlns:a16="http://schemas.microsoft.com/office/drawing/2014/main" id="{E43ADACC-2444-491E-BB78-C693C836EFA5}"/>
              </a:ext>
            </a:extLst>
          </p:cNvPr>
          <p:cNvSpPr/>
          <p:nvPr/>
        </p:nvSpPr>
        <p:spPr>
          <a:xfrm>
            <a:off x="6013683" y="4934254"/>
            <a:ext cx="1321161" cy="739850"/>
          </a:xfrm>
          <a:prstGeom prst="roundRect">
            <a:avLst/>
          </a:prstGeom>
          <a:solidFill>
            <a:schemeClr val="bg1"/>
          </a:solidFill>
          <a:ln w="38100">
            <a:solidFill>
              <a:srgbClr val="C64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rgbClr val="FF0000"/>
                </a:solidFill>
                <a:latin typeface="Century Gothic" panose="020B0502020202020204" pitchFamily="34" charset="0"/>
              </a:rPr>
              <a:t>26.2</a:t>
            </a:r>
          </a:p>
        </p:txBody>
      </p:sp>
      <p:sp>
        <p:nvSpPr>
          <p:cNvPr id="21" name="Rectangle: Rounded Corners 20">
            <a:extLst>
              <a:ext uri="{FF2B5EF4-FFF2-40B4-BE49-F238E27FC236}">
                <a16:creationId xmlns:a16="http://schemas.microsoft.com/office/drawing/2014/main" id="{974F698C-0578-47D0-9735-B64144C4B4E5}"/>
              </a:ext>
            </a:extLst>
          </p:cNvPr>
          <p:cNvSpPr/>
          <p:nvPr/>
        </p:nvSpPr>
        <p:spPr>
          <a:xfrm>
            <a:off x="7419612" y="4934254"/>
            <a:ext cx="1321161" cy="739850"/>
          </a:xfrm>
          <a:prstGeom prst="roundRect">
            <a:avLst/>
          </a:prstGeom>
          <a:solidFill>
            <a:schemeClr val="bg1"/>
          </a:solidFill>
          <a:ln w="38100">
            <a:solidFill>
              <a:srgbClr val="C64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rgbClr val="FF0000"/>
                </a:solidFill>
                <a:latin typeface="Century Gothic" panose="020B0502020202020204" pitchFamily="34" charset="0"/>
              </a:rPr>
              <a:t>26.7</a:t>
            </a:r>
          </a:p>
        </p:txBody>
      </p:sp>
    </p:spTree>
    <p:extLst>
      <p:ext uri="{BB962C8B-B14F-4D97-AF65-F5344CB8AC3E}">
        <p14:creationId xmlns:p14="http://schemas.microsoft.com/office/powerpoint/2010/main" val="8141153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1</a:t>
            </a:r>
          </a:p>
          <a:p>
            <a:pPr lvl="0" algn="ctr"/>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Circle the decimal number that is represented on the place value chart.</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graphicFrame>
        <p:nvGraphicFramePr>
          <p:cNvPr id="6" name="Table 5">
            <a:extLst>
              <a:ext uri="{FF2B5EF4-FFF2-40B4-BE49-F238E27FC236}">
                <a16:creationId xmlns:a16="http://schemas.microsoft.com/office/drawing/2014/main" id="{6F4DDEE0-691F-42B0-BFAB-C6110368AA10}"/>
              </a:ext>
            </a:extLst>
          </p:cNvPr>
          <p:cNvGraphicFramePr>
            <a:graphicFrameLocks noGrp="1"/>
          </p:cNvGraphicFramePr>
          <p:nvPr>
            <p:extLst>
              <p:ext uri="{D42A27DB-BD31-4B8C-83A1-F6EECF244321}">
                <p14:modId xmlns:p14="http://schemas.microsoft.com/office/powerpoint/2010/main" val="2172381211"/>
              </p:ext>
            </p:extLst>
          </p:nvPr>
        </p:nvGraphicFramePr>
        <p:xfrm>
          <a:off x="2628000" y="4655640"/>
          <a:ext cx="3888000" cy="396240"/>
        </p:xfrm>
        <a:graphic>
          <a:graphicData uri="http://schemas.openxmlformats.org/drawingml/2006/table">
            <a:tbl>
              <a:tblPr firstRow="1" bandRow="1">
                <a:tableStyleId>{5940675A-B579-460E-94D1-54222C63F5DA}</a:tableStyleId>
              </a:tblPr>
              <a:tblGrid>
                <a:gridCol w="1152000">
                  <a:extLst>
                    <a:ext uri="{9D8B030D-6E8A-4147-A177-3AD203B41FA5}">
                      <a16:colId xmlns:a16="http://schemas.microsoft.com/office/drawing/2014/main" val="4163159574"/>
                    </a:ext>
                  </a:extLst>
                </a:gridCol>
                <a:gridCol w="216000">
                  <a:extLst>
                    <a:ext uri="{9D8B030D-6E8A-4147-A177-3AD203B41FA5}">
                      <a16:colId xmlns:a16="http://schemas.microsoft.com/office/drawing/2014/main" val="1293200465"/>
                    </a:ext>
                  </a:extLst>
                </a:gridCol>
                <a:gridCol w="1152000">
                  <a:extLst>
                    <a:ext uri="{9D8B030D-6E8A-4147-A177-3AD203B41FA5}">
                      <a16:colId xmlns:a16="http://schemas.microsoft.com/office/drawing/2014/main" val="1948555146"/>
                    </a:ext>
                  </a:extLst>
                </a:gridCol>
                <a:gridCol w="216000">
                  <a:extLst>
                    <a:ext uri="{9D8B030D-6E8A-4147-A177-3AD203B41FA5}">
                      <a16:colId xmlns:a16="http://schemas.microsoft.com/office/drawing/2014/main" val="3796883822"/>
                    </a:ext>
                  </a:extLst>
                </a:gridCol>
                <a:gridCol w="1152000">
                  <a:extLst>
                    <a:ext uri="{9D8B030D-6E8A-4147-A177-3AD203B41FA5}">
                      <a16:colId xmlns:a16="http://schemas.microsoft.com/office/drawing/2014/main" val="1244323911"/>
                    </a:ext>
                  </a:extLst>
                </a:gridCol>
              </a:tblGrid>
              <a:tr h="288000">
                <a:tc>
                  <a:txBody>
                    <a:bodyPr/>
                    <a:lstStyle/>
                    <a:p>
                      <a:pPr algn="ctr"/>
                      <a:r>
                        <a:rPr lang="en-GB" sz="2000" b="1" dirty="0">
                          <a:latin typeface="Century Gothic" panose="020B0502020202020204" pitchFamily="34" charset="0"/>
                        </a:rPr>
                        <a:t>A. 2.45</a:t>
                      </a: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2000" b="1" dirty="0">
                        <a:latin typeface="Century Gothic" panose="020B0502020202020204" pitchFamily="34" charset="0"/>
                      </a:endParaRP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2000" b="1" dirty="0">
                          <a:latin typeface="Century Gothic" panose="020B0502020202020204" pitchFamily="34" charset="0"/>
                        </a:rPr>
                        <a:t>B. 0.54</a:t>
                      </a: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2000" b="1" dirty="0">
                        <a:latin typeface="Century Gothic" panose="020B0502020202020204" pitchFamily="34" charset="0"/>
                      </a:endParaRP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2000" b="1" dirty="0">
                          <a:latin typeface="Century Gothic" panose="020B0502020202020204" pitchFamily="34" charset="0"/>
                        </a:rPr>
                        <a:t>C. 2.54</a:t>
                      </a: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55796295"/>
                  </a:ext>
                </a:extLst>
              </a:tr>
            </a:tbl>
          </a:graphicData>
        </a:graphic>
      </p:graphicFrame>
      <p:graphicFrame>
        <p:nvGraphicFramePr>
          <p:cNvPr id="26" name="Table 25">
            <a:extLst>
              <a:ext uri="{FF2B5EF4-FFF2-40B4-BE49-F238E27FC236}">
                <a16:creationId xmlns:a16="http://schemas.microsoft.com/office/drawing/2014/main" id="{3000194B-A1BB-4C1B-A243-2E9248A0DF1E}"/>
              </a:ext>
            </a:extLst>
          </p:cNvPr>
          <p:cNvGraphicFramePr>
            <a:graphicFrameLocks noGrp="1"/>
          </p:cNvGraphicFramePr>
          <p:nvPr>
            <p:extLst>
              <p:ext uri="{D42A27DB-BD31-4B8C-83A1-F6EECF244321}">
                <p14:modId xmlns:p14="http://schemas.microsoft.com/office/powerpoint/2010/main" val="2022945177"/>
              </p:ext>
            </p:extLst>
          </p:nvPr>
        </p:nvGraphicFramePr>
        <p:xfrm>
          <a:off x="2371965" y="1841345"/>
          <a:ext cx="4691445" cy="2174095"/>
        </p:xfrm>
        <a:graphic>
          <a:graphicData uri="http://schemas.openxmlformats.org/drawingml/2006/table">
            <a:tbl>
              <a:tblPr firstRow="1" bandRow="1">
                <a:tableStyleId>{5940675A-B579-460E-94D1-54222C63F5DA}</a:tableStyleId>
              </a:tblPr>
              <a:tblGrid>
                <a:gridCol w="1563815">
                  <a:extLst>
                    <a:ext uri="{9D8B030D-6E8A-4147-A177-3AD203B41FA5}">
                      <a16:colId xmlns:a16="http://schemas.microsoft.com/office/drawing/2014/main" val="4063350261"/>
                    </a:ext>
                  </a:extLst>
                </a:gridCol>
                <a:gridCol w="1563815">
                  <a:extLst>
                    <a:ext uri="{9D8B030D-6E8A-4147-A177-3AD203B41FA5}">
                      <a16:colId xmlns:a16="http://schemas.microsoft.com/office/drawing/2014/main" val="329406834"/>
                    </a:ext>
                  </a:extLst>
                </a:gridCol>
                <a:gridCol w="1563815">
                  <a:extLst>
                    <a:ext uri="{9D8B030D-6E8A-4147-A177-3AD203B41FA5}">
                      <a16:colId xmlns:a16="http://schemas.microsoft.com/office/drawing/2014/main" val="317447854"/>
                    </a:ext>
                  </a:extLst>
                </a:gridCol>
              </a:tblGrid>
              <a:tr h="461171">
                <a:tc>
                  <a:txBody>
                    <a:bodyPr/>
                    <a:lstStyle/>
                    <a:p>
                      <a:pPr algn="ctr"/>
                      <a:r>
                        <a:rPr lang="en-GB" sz="2000" b="1" dirty="0">
                          <a:latin typeface="Century Gothic" panose="020B0502020202020204" pitchFamily="34" charset="0"/>
                        </a:rPr>
                        <a:t>Ones</a:t>
                      </a:r>
                    </a:p>
                  </a:txBody>
                  <a:tcPr marL="0" marR="0" marT="0" marB="0" anchor="ctr">
                    <a:solidFill>
                      <a:schemeClr val="accent6">
                        <a:lumMod val="20000"/>
                        <a:lumOff val="80000"/>
                      </a:schemeClr>
                    </a:solidFill>
                  </a:tcPr>
                </a:tc>
                <a:tc>
                  <a:txBody>
                    <a:bodyPr/>
                    <a:lstStyle/>
                    <a:p>
                      <a:pPr algn="ctr"/>
                      <a:r>
                        <a:rPr lang="en-GB" sz="2000" b="1" dirty="0">
                          <a:latin typeface="Century Gothic" panose="020B0502020202020204" pitchFamily="34" charset="0"/>
                        </a:rPr>
                        <a:t>Tenths</a:t>
                      </a:r>
                    </a:p>
                  </a:txBody>
                  <a:tcPr marL="0" marR="0" marT="0" marB="0" anchor="ctr">
                    <a:solidFill>
                      <a:schemeClr val="accent6">
                        <a:lumMod val="20000"/>
                        <a:lumOff val="80000"/>
                      </a:schemeClr>
                    </a:solidFill>
                  </a:tcPr>
                </a:tc>
                <a:tc>
                  <a:txBody>
                    <a:bodyPr/>
                    <a:lstStyle/>
                    <a:p>
                      <a:pPr algn="ctr"/>
                      <a:r>
                        <a:rPr lang="en-GB" sz="2000" b="1" dirty="0">
                          <a:latin typeface="Century Gothic" panose="020B0502020202020204" pitchFamily="34" charset="0"/>
                        </a:rPr>
                        <a:t>Hundredths</a:t>
                      </a:r>
                    </a:p>
                  </a:txBody>
                  <a:tcPr marL="0" marR="0" marT="0" marB="0" anchor="ctr">
                    <a:solidFill>
                      <a:schemeClr val="accent6">
                        <a:lumMod val="20000"/>
                        <a:lumOff val="80000"/>
                      </a:schemeClr>
                    </a:solidFill>
                  </a:tcPr>
                </a:tc>
                <a:extLst>
                  <a:ext uri="{0D108BD9-81ED-4DB2-BD59-A6C34878D82A}">
                    <a16:rowId xmlns:a16="http://schemas.microsoft.com/office/drawing/2014/main" val="304746526"/>
                  </a:ext>
                </a:extLst>
              </a:tr>
              <a:tr h="1712924">
                <a:tc>
                  <a:txBody>
                    <a:bodyPr/>
                    <a:lstStyle/>
                    <a:p>
                      <a:pPr algn="ctr"/>
                      <a:endParaRPr lang="en-GB" sz="1700" b="1" dirty="0">
                        <a:latin typeface="Century Gothic" panose="020B0502020202020204" pitchFamily="34" charset="0"/>
                      </a:endParaRPr>
                    </a:p>
                  </a:txBody>
                  <a:tcPr marL="0" marR="0" marT="0" marB="0" anchor="ctr">
                    <a:solidFill>
                      <a:schemeClr val="bg1"/>
                    </a:solidFill>
                  </a:tcPr>
                </a:tc>
                <a:tc>
                  <a:txBody>
                    <a:bodyPr/>
                    <a:lstStyle/>
                    <a:p>
                      <a:pPr algn="ctr"/>
                      <a:endParaRPr lang="en-GB" sz="1700" b="1" dirty="0">
                        <a:latin typeface="Century Gothic" panose="020B0502020202020204" pitchFamily="34" charset="0"/>
                      </a:endParaRPr>
                    </a:p>
                  </a:txBody>
                  <a:tcPr marL="0" marR="0" marT="0" marB="0" anchor="ctr">
                    <a:solidFill>
                      <a:schemeClr val="bg1"/>
                    </a:solidFill>
                  </a:tcPr>
                </a:tc>
                <a:tc>
                  <a:txBody>
                    <a:bodyPr/>
                    <a:lstStyle/>
                    <a:p>
                      <a:pPr algn="ctr"/>
                      <a:endParaRPr lang="en-GB" sz="1700" b="1" dirty="0">
                        <a:latin typeface="Century Gothic" panose="020B0502020202020204" pitchFamily="34" charset="0"/>
                      </a:endParaRPr>
                    </a:p>
                  </a:txBody>
                  <a:tcPr marL="0" marR="0" marT="0" marB="0" anchor="ctr">
                    <a:solidFill>
                      <a:schemeClr val="bg1"/>
                    </a:solidFill>
                  </a:tcPr>
                </a:tc>
                <a:extLst>
                  <a:ext uri="{0D108BD9-81ED-4DB2-BD59-A6C34878D82A}">
                    <a16:rowId xmlns:a16="http://schemas.microsoft.com/office/drawing/2014/main" val="2886494886"/>
                  </a:ext>
                </a:extLst>
              </a:tr>
            </a:tbl>
          </a:graphicData>
        </a:graphic>
      </p:graphicFrame>
      <p:sp>
        <p:nvSpPr>
          <p:cNvPr id="20" name="Oval 19">
            <a:extLst>
              <a:ext uri="{FF2B5EF4-FFF2-40B4-BE49-F238E27FC236}">
                <a16:creationId xmlns:a16="http://schemas.microsoft.com/office/drawing/2014/main" id="{6B4797AC-93D2-448C-B32C-C00597B362B7}"/>
              </a:ext>
            </a:extLst>
          </p:cNvPr>
          <p:cNvSpPr/>
          <p:nvPr/>
        </p:nvSpPr>
        <p:spPr>
          <a:xfrm>
            <a:off x="3885358" y="2068441"/>
            <a:ext cx="74586" cy="7317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a:extLst>
              <a:ext uri="{FF2B5EF4-FFF2-40B4-BE49-F238E27FC236}">
                <a16:creationId xmlns:a16="http://schemas.microsoft.com/office/drawing/2014/main" id="{868E3223-632B-4EF6-8BEB-FCABDD26A368}"/>
              </a:ext>
            </a:extLst>
          </p:cNvPr>
          <p:cNvSpPr/>
          <p:nvPr/>
        </p:nvSpPr>
        <p:spPr>
          <a:xfrm>
            <a:off x="3885358" y="3060362"/>
            <a:ext cx="74586" cy="7317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9" name="Group 8">
            <a:extLst>
              <a:ext uri="{FF2B5EF4-FFF2-40B4-BE49-F238E27FC236}">
                <a16:creationId xmlns:a16="http://schemas.microsoft.com/office/drawing/2014/main" id="{B51F37F8-EC3F-47B1-A943-B7BAF896CAC8}"/>
              </a:ext>
            </a:extLst>
          </p:cNvPr>
          <p:cNvGrpSpPr/>
          <p:nvPr/>
        </p:nvGrpSpPr>
        <p:grpSpPr>
          <a:xfrm>
            <a:off x="4076366" y="2617634"/>
            <a:ext cx="1282641" cy="1031806"/>
            <a:chOff x="1382009" y="1336159"/>
            <a:chExt cx="876061" cy="704737"/>
          </a:xfrm>
        </p:grpSpPr>
        <p:sp>
          <p:nvSpPr>
            <p:cNvPr id="10" name="Oval 9">
              <a:extLst>
                <a:ext uri="{FF2B5EF4-FFF2-40B4-BE49-F238E27FC236}">
                  <a16:creationId xmlns:a16="http://schemas.microsoft.com/office/drawing/2014/main" id="{B4AEA96C-9EB8-40F4-A08D-7E89BBF5B86E}"/>
                </a:ext>
              </a:extLst>
            </p:cNvPr>
            <p:cNvSpPr/>
            <p:nvPr/>
          </p:nvSpPr>
          <p:spPr>
            <a:xfrm>
              <a:off x="1994616" y="1499065"/>
              <a:ext cx="263454" cy="254014"/>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0.1</a:t>
              </a:r>
            </a:p>
          </p:txBody>
        </p:sp>
        <p:sp>
          <p:nvSpPr>
            <p:cNvPr id="11" name="Oval 10">
              <a:extLst>
                <a:ext uri="{FF2B5EF4-FFF2-40B4-BE49-F238E27FC236}">
                  <a16:creationId xmlns:a16="http://schemas.microsoft.com/office/drawing/2014/main" id="{1C67DE4B-FB6B-46F6-B2F7-3365FBAB617B}"/>
                </a:ext>
              </a:extLst>
            </p:cNvPr>
            <p:cNvSpPr/>
            <p:nvPr/>
          </p:nvSpPr>
          <p:spPr>
            <a:xfrm>
              <a:off x="1382009" y="1336159"/>
              <a:ext cx="263454" cy="254014"/>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0.1</a:t>
              </a:r>
            </a:p>
          </p:txBody>
        </p:sp>
        <p:sp>
          <p:nvSpPr>
            <p:cNvPr id="12" name="Oval 11">
              <a:extLst>
                <a:ext uri="{FF2B5EF4-FFF2-40B4-BE49-F238E27FC236}">
                  <a16:creationId xmlns:a16="http://schemas.microsoft.com/office/drawing/2014/main" id="{D0CC27C0-8C4C-47EE-9F0F-A93CE36200F9}"/>
                </a:ext>
              </a:extLst>
            </p:cNvPr>
            <p:cNvSpPr/>
            <p:nvPr/>
          </p:nvSpPr>
          <p:spPr>
            <a:xfrm>
              <a:off x="1484427" y="1762533"/>
              <a:ext cx="263454" cy="254014"/>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0.1</a:t>
              </a:r>
            </a:p>
          </p:txBody>
        </p:sp>
        <p:sp>
          <p:nvSpPr>
            <p:cNvPr id="13" name="Oval 12">
              <a:extLst>
                <a:ext uri="{FF2B5EF4-FFF2-40B4-BE49-F238E27FC236}">
                  <a16:creationId xmlns:a16="http://schemas.microsoft.com/office/drawing/2014/main" id="{68621D4C-2196-4A76-958B-FAA8BFC807CD}"/>
                </a:ext>
              </a:extLst>
            </p:cNvPr>
            <p:cNvSpPr/>
            <p:nvPr/>
          </p:nvSpPr>
          <p:spPr>
            <a:xfrm>
              <a:off x="1674029" y="1449181"/>
              <a:ext cx="263454" cy="254014"/>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0.1</a:t>
              </a:r>
            </a:p>
          </p:txBody>
        </p:sp>
        <p:sp>
          <p:nvSpPr>
            <p:cNvPr id="14" name="Oval 13">
              <a:extLst>
                <a:ext uri="{FF2B5EF4-FFF2-40B4-BE49-F238E27FC236}">
                  <a16:creationId xmlns:a16="http://schemas.microsoft.com/office/drawing/2014/main" id="{9E7DD46C-BF4E-4B5E-9DE4-E327ECA9D163}"/>
                </a:ext>
              </a:extLst>
            </p:cNvPr>
            <p:cNvSpPr/>
            <p:nvPr/>
          </p:nvSpPr>
          <p:spPr>
            <a:xfrm>
              <a:off x="1795021" y="1786882"/>
              <a:ext cx="263454" cy="254014"/>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0.1</a:t>
              </a:r>
            </a:p>
          </p:txBody>
        </p:sp>
      </p:grpSp>
      <p:grpSp>
        <p:nvGrpSpPr>
          <p:cNvPr id="15" name="Group 14">
            <a:extLst>
              <a:ext uri="{FF2B5EF4-FFF2-40B4-BE49-F238E27FC236}">
                <a16:creationId xmlns:a16="http://schemas.microsoft.com/office/drawing/2014/main" id="{2E454C90-929D-4987-A850-0A61ABF57C77}"/>
              </a:ext>
            </a:extLst>
          </p:cNvPr>
          <p:cNvGrpSpPr/>
          <p:nvPr/>
        </p:nvGrpSpPr>
        <p:grpSpPr>
          <a:xfrm>
            <a:off x="2798031" y="2742749"/>
            <a:ext cx="748915" cy="720255"/>
            <a:chOff x="538350" y="1471838"/>
            <a:chExt cx="511519" cy="491944"/>
          </a:xfrm>
        </p:grpSpPr>
        <p:sp>
          <p:nvSpPr>
            <p:cNvPr id="16" name="Oval 15">
              <a:extLst>
                <a:ext uri="{FF2B5EF4-FFF2-40B4-BE49-F238E27FC236}">
                  <a16:creationId xmlns:a16="http://schemas.microsoft.com/office/drawing/2014/main" id="{DBB11BCA-841D-4B9F-B464-A2A463024AF1}"/>
                </a:ext>
              </a:extLst>
            </p:cNvPr>
            <p:cNvSpPr/>
            <p:nvPr/>
          </p:nvSpPr>
          <p:spPr>
            <a:xfrm>
              <a:off x="538350" y="1471838"/>
              <a:ext cx="263454" cy="254014"/>
            </a:xfrm>
            <a:prstGeom prst="ellipse">
              <a:avLst/>
            </a:prstGeom>
            <a:solidFill>
              <a:srgbClr val="ECF5E7"/>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1</a:t>
              </a:r>
            </a:p>
          </p:txBody>
        </p:sp>
        <p:sp>
          <p:nvSpPr>
            <p:cNvPr id="17" name="Oval 16">
              <a:extLst>
                <a:ext uri="{FF2B5EF4-FFF2-40B4-BE49-F238E27FC236}">
                  <a16:creationId xmlns:a16="http://schemas.microsoft.com/office/drawing/2014/main" id="{91A17129-1D4C-4E3F-9B97-8B502AFE65DA}"/>
                </a:ext>
              </a:extLst>
            </p:cNvPr>
            <p:cNvSpPr/>
            <p:nvPr/>
          </p:nvSpPr>
          <p:spPr>
            <a:xfrm>
              <a:off x="786415" y="1709768"/>
              <a:ext cx="263454" cy="254014"/>
            </a:xfrm>
            <a:prstGeom prst="ellipse">
              <a:avLst/>
            </a:prstGeom>
            <a:solidFill>
              <a:srgbClr val="ECF5E7"/>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1</a:t>
              </a:r>
            </a:p>
          </p:txBody>
        </p:sp>
      </p:grpSp>
      <p:grpSp>
        <p:nvGrpSpPr>
          <p:cNvPr id="21" name="Group 20">
            <a:extLst>
              <a:ext uri="{FF2B5EF4-FFF2-40B4-BE49-F238E27FC236}">
                <a16:creationId xmlns:a16="http://schemas.microsoft.com/office/drawing/2014/main" id="{BDE12C41-1174-4948-BE65-32E185E8E8EB}"/>
              </a:ext>
            </a:extLst>
          </p:cNvPr>
          <p:cNvGrpSpPr/>
          <p:nvPr/>
        </p:nvGrpSpPr>
        <p:grpSpPr>
          <a:xfrm>
            <a:off x="5790385" y="2626234"/>
            <a:ext cx="994960" cy="1014606"/>
            <a:chOff x="2449523" y="1380705"/>
            <a:chExt cx="679571" cy="692989"/>
          </a:xfrm>
        </p:grpSpPr>
        <p:sp>
          <p:nvSpPr>
            <p:cNvPr id="22" name="Oval 21">
              <a:extLst>
                <a:ext uri="{FF2B5EF4-FFF2-40B4-BE49-F238E27FC236}">
                  <a16:creationId xmlns:a16="http://schemas.microsoft.com/office/drawing/2014/main" id="{D7E5811A-2A88-4C36-98E0-E48074D6F931}"/>
                </a:ext>
              </a:extLst>
            </p:cNvPr>
            <p:cNvSpPr/>
            <p:nvPr/>
          </p:nvSpPr>
          <p:spPr>
            <a:xfrm>
              <a:off x="2449523" y="1380705"/>
              <a:ext cx="263454" cy="254014"/>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0.01</a:t>
              </a:r>
            </a:p>
          </p:txBody>
        </p:sp>
        <p:sp>
          <p:nvSpPr>
            <p:cNvPr id="23" name="Oval 22">
              <a:extLst>
                <a:ext uri="{FF2B5EF4-FFF2-40B4-BE49-F238E27FC236}">
                  <a16:creationId xmlns:a16="http://schemas.microsoft.com/office/drawing/2014/main" id="{BC2C6A39-44E4-431B-907A-DEED7733F8A7}"/>
                </a:ext>
              </a:extLst>
            </p:cNvPr>
            <p:cNvSpPr/>
            <p:nvPr/>
          </p:nvSpPr>
          <p:spPr>
            <a:xfrm>
              <a:off x="2824028" y="1466654"/>
              <a:ext cx="263454" cy="254014"/>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0.01</a:t>
              </a:r>
            </a:p>
          </p:txBody>
        </p:sp>
        <p:sp>
          <p:nvSpPr>
            <p:cNvPr id="24" name="Oval 23">
              <a:extLst>
                <a:ext uri="{FF2B5EF4-FFF2-40B4-BE49-F238E27FC236}">
                  <a16:creationId xmlns:a16="http://schemas.microsoft.com/office/drawing/2014/main" id="{737056EA-646C-4E53-98C5-8DC3AE872B24}"/>
                </a:ext>
              </a:extLst>
            </p:cNvPr>
            <p:cNvSpPr/>
            <p:nvPr/>
          </p:nvSpPr>
          <p:spPr>
            <a:xfrm>
              <a:off x="2531195" y="1711222"/>
              <a:ext cx="263454" cy="254014"/>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0.01</a:t>
              </a:r>
            </a:p>
          </p:txBody>
        </p:sp>
        <p:sp>
          <p:nvSpPr>
            <p:cNvPr id="25" name="Oval 24">
              <a:extLst>
                <a:ext uri="{FF2B5EF4-FFF2-40B4-BE49-F238E27FC236}">
                  <a16:creationId xmlns:a16="http://schemas.microsoft.com/office/drawing/2014/main" id="{080A44D9-B911-4209-AA29-C6AAB75B0851}"/>
                </a:ext>
              </a:extLst>
            </p:cNvPr>
            <p:cNvSpPr/>
            <p:nvPr/>
          </p:nvSpPr>
          <p:spPr>
            <a:xfrm>
              <a:off x="2865640" y="1819680"/>
              <a:ext cx="263454" cy="254014"/>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0.01</a:t>
              </a:r>
            </a:p>
          </p:txBody>
        </p:sp>
      </p:grpSp>
    </p:spTree>
    <p:extLst>
      <p:ext uri="{BB962C8B-B14F-4D97-AF65-F5344CB8AC3E}">
        <p14:creationId xmlns:p14="http://schemas.microsoft.com/office/powerpoint/2010/main" val="369170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1</a:t>
            </a:r>
          </a:p>
          <a:p>
            <a:pPr lvl="0" algn="ctr"/>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Circle the decimal number that is represented on the place value chart.</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graphicFrame>
        <p:nvGraphicFramePr>
          <p:cNvPr id="6" name="Table 5">
            <a:extLst>
              <a:ext uri="{FF2B5EF4-FFF2-40B4-BE49-F238E27FC236}">
                <a16:creationId xmlns:a16="http://schemas.microsoft.com/office/drawing/2014/main" id="{6F4DDEE0-691F-42B0-BFAB-C6110368AA10}"/>
              </a:ext>
            </a:extLst>
          </p:cNvPr>
          <p:cNvGraphicFramePr>
            <a:graphicFrameLocks noGrp="1"/>
          </p:cNvGraphicFramePr>
          <p:nvPr>
            <p:extLst>
              <p:ext uri="{D42A27DB-BD31-4B8C-83A1-F6EECF244321}">
                <p14:modId xmlns:p14="http://schemas.microsoft.com/office/powerpoint/2010/main" val="523702132"/>
              </p:ext>
            </p:extLst>
          </p:nvPr>
        </p:nvGraphicFramePr>
        <p:xfrm>
          <a:off x="2628000" y="4655640"/>
          <a:ext cx="3888000" cy="396240"/>
        </p:xfrm>
        <a:graphic>
          <a:graphicData uri="http://schemas.openxmlformats.org/drawingml/2006/table">
            <a:tbl>
              <a:tblPr firstRow="1" bandRow="1">
                <a:tableStyleId>{5940675A-B579-460E-94D1-54222C63F5DA}</a:tableStyleId>
              </a:tblPr>
              <a:tblGrid>
                <a:gridCol w="1152000">
                  <a:extLst>
                    <a:ext uri="{9D8B030D-6E8A-4147-A177-3AD203B41FA5}">
                      <a16:colId xmlns:a16="http://schemas.microsoft.com/office/drawing/2014/main" val="4163159574"/>
                    </a:ext>
                  </a:extLst>
                </a:gridCol>
                <a:gridCol w="216000">
                  <a:extLst>
                    <a:ext uri="{9D8B030D-6E8A-4147-A177-3AD203B41FA5}">
                      <a16:colId xmlns:a16="http://schemas.microsoft.com/office/drawing/2014/main" val="1293200465"/>
                    </a:ext>
                  </a:extLst>
                </a:gridCol>
                <a:gridCol w="1152000">
                  <a:extLst>
                    <a:ext uri="{9D8B030D-6E8A-4147-A177-3AD203B41FA5}">
                      <a16:colId xmlns:a16="http://schemas.microsoft.com/office/drawing/2014/main" val="1948555146"/>
                    </a:ext>
                  </a:extLst>
                </a:gridCol>
                <a:gridCol w="216000">
                  <a:extLst>
                    <a:ext uri="{9D8B030D-6E8A-4147-A177-3AD203B41FA5}">
                      <a16:colId xmlns:a16="http://schemas.microsoft.com/office/drawing/2014/main" val="3796883822"/>
                    </a:ext>
                  </a:extLst>
                </a:gridCol>
                <a:gridCol w="1152000">
                  <a:extLst>
                    <a:ext uri="{9D8B030D-6E8A-4147-A177-3AD203B41FA5}">
                      <a16:colId xmlns:a16="http://schemas.microsoft.com/office/drawing/2014/main" val="1244323911"/>
                    </a:ext>
                  </a:extLst>
                </a:gridCol>
              </a:tblGrid>
              <a:tr h="288000">
                <a:tc>
                  <a:txBody>
                    <a:bodyPr/>
                    <a:lstStyle/>
                    <a:p>
                      <a:pPr algn="ctr"/>
                      <a:r>
                        <a:rPr lang="en-GB" sz="2000" b="1" dirty="0">
                          <a:latin typeface="Century Gothic" panose="020B0502020202020204" pitchFamily="34" charset="0"/>
                        </a:rPr>
                        <a:t>A. 2.45</a:t>
                      </a: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2000" b="1" dirty="0">
                        <a:latin typeface="Century Gothic" panose="020B0502020202020204" pitchFamily="34" charset="0"/>
                      </a:endParaRP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2000" b="1" dirty="0">
                          <a:latin typeface="Century Gothic" panose="020B0502020202020204" pitchFamily="34" charset="0"/>
                        </a:rPr>
                        <a:t>B. 0.54</a:t>
                      </a: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2000" b="1" dirty="0">
                        <a:latin typeface="Century Gothic" panose="020B0502020202020204" pitchFamily="34" charset="0"/>
                      </a:endParaRP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2000" b="1" dirty="0">
                          <a:solidFill>
                            <a:srgbClr val="FF0000"/>
                          </a:solidFill>
                          <a:latin typeface="Century Gothic" panose="020B0502020202020204" pitchFamily="34" charset="0"/>
                        </a:rPr>
                        <a:t>C. 2.54</a:t>
                      </a:r>
                    </a:p>
                  </a:txBody>
                  <a:tcPr anchor="ctr">
                    <a:lnL w="19050" cap="flat" cmpd="sng" algn="ctr">
                      <a:no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55796295"/>
                  </a:ext>
                </a:extLst>
              </a:tr>
            </a:tbl>
          </a:graphicData>
        </a:graphic>
      </p:graphicFrame>
      <p:graphicFrame>
        <p:nvGraphicFramePr>
          <p:cNvPr id="26" name="Table 25">
            <a:extLst>
              <a:ext uri="{FF2B5EF4-FFF2-40B4-BE49-F238E27FC236}">
                <a16:creationId xmlns:a16="http://schemas.microsoft.com/office/drawing/2014/main" id="{3000194B-A1BB-4C1B-A243-2E9248A0DF1E}"/>
              </a:ext>
            </a:extLst>
          </p:cNvPr>
          <p:cNvGraphicFramePr>
            <a:graphicFrameLocks noGrp="1"/>
          </p:cNvGraphicFramePr>
          <p:nvPr>
            <p:extLst/>
          </p:nvPr>
        </p:nvGraphicFramePr>
        <p:xfrm>
          <a:off x="2371965" y="1841345"/>
          <a:ext cx="4691445" cy="2174095"/>
        </p:xfrm>
        <a:graphic>
          <a:graphicData uri="http://schemas.openxmlformats.org/drawingml/2006/table">
            <a:tbl>
              <a:tblPr firstRow="1" bandRow="1">
                <a:tableStyleId>{5940675A-B579-460E-94D1-54222C63F5DA}</a:tableStyleId>
              </a:tblPr>
              <a:tblGrid>
                <a:gridCol w="1563815">
                  <a:extLst>
                    <a:ext uri="{9D8B030D-6E8A-4147-A177-3AD203B41FA5}">
                      <a16:colId xmlns:a16="http://schemas.microsoft.com/office/drawing/2014/main" val="4063350261"/>
                    </a:ext>
                  </a:extLst>
                </a:gridCol>
                <a:gridCol w="1563815">
                  <a:extLst>
                    <a:ext uri="{9D8B030D-6E8A-4147-A177-3AD203B41FA5}">
                      <a16:colId xmlns:a16="http://schemas.microsoft.com/office/drawing/2014/main" val="329406834"/>
                    </a:ext>
                  </a:extLst>
                </a:gridCol>
                <a:gridCol w="1563815">
                  <a:extLst>
                    <a:ext uri="{9D8B030D-6E8A-4147-A177-3AD203B41FA5}">
                      <a16:colId xmlns:a16="http://schemas.microsoft.com/office/drawing/2014/main" val="317447854"/>
                    </a:ext>
                  </a:extLst>
                </a:gridCol>
              </a:tblGrid>
              <a:tr h="461171">
                <a:tc>
                  <a:txBody>
                    <a:bodyPr/>
                    <a:lstStyle/>
                    <a:p>
                      <a:pPr algn="ctr"/>
                      <a:r>
                        <a:rPr lang="en-GB" sz="2000" b="1" dirty="0">
                          <a:latin typeface="Century Gothic" panose="020B0502020202020204" pitchFamily="34" charset="0"/>
                        </a:rPr>
                        <a:t>Ones</a:t>
                      </a:r>
                    </a:p>
                  </a:txBody>
                  <a:tcPr marL="0" marR="0" marT="0" marB="0" anchor="ctr">
                    <a:solidFill>
                      <a:schemeClr val="accent6">
                        <a:lumMod val="20000"/>
                        <a:lumOff val="80000"/>
                      </a:schemeClr>
                    </a:solidFill>
                  </a:tcPr>
                </a:tc>
                <a:tc>
                  <a:txBody>
                    <a:bodyPr/>
                    <a:lstStyle/>
                    <a:p>
                      <a:pPr algn="ctr"/>
                      <a:r>
                        <a:rPr lang="en-GB" sz="2000" b="1" dirty="0">
                          <a:latin typeface="Century Gothic" panose="020B0502020202020204" pitchFamily="34" charset="0"/>
                        </a:rPr>
                        <a:t>Tenths</a:t>
                      </a:r>
                    </a:p>
                  </a:txBody>
                  <a:tcPr marL="0" marR="0" marT="0" marB="0" anchor="ctr">
                    <a:solidFill>
                      <a:schemeClr val="accent6">
                        <a:lumMod val="20000"/>
                        <a:lumOff val="80000"/>
                      </a:schemeClr>
                    </a:solidFill>
                  </a:tcPr>
                </a:tc>
                <a:tc>
                  <a:txBody>
                    <a:bodyPr/>
                    <a:lstStyle/>
                    <a:p>
                      <a:pPr algn="ctr"/>
                      <a:r>
                        <a:rPr lang="en-GB" sz="2000" b="1" dirty="0">
                          <a:latin typeface="Century Gothic" panose="020B0502020202020204" pitchFamily="34" charset="0"/>
                        </a:rPr>
                        <a:t>Hundredths</a:t>
                      </a:r>
                    </a:p>
                  </a:txBody>
                  <a:tcPr marL="0" marR="0" marT="0" marB="0" anchor="ctr">
                    <a:solidFill>
                      <a:schemeClr val="accent6">
                        <a:lumMod val="20000"/>
                        <a:lumOff val="80000"/>
                      </a:schemeClr>
                    </a:solidFill>
                  </a:tcPr>
                </a:tc>
                <a:extLst>
                  <a:ext uri="{0D108BD9-81ED-4DB2-BD59-A6C34878D82A}">
                    <a16:rowId xmlns:a16="http://schemas.microsoft.com/office/drawing/2014/main" val="304746526"/>
                  </a:ext>
                </a:extLst>
              </a:tr>
              <a:tr h="1712924">
                <a:tc>
                  <a:txBody>
                    <a:bodyPr/>
                    <a:lstStyle/>
                    <a:p>
                      <a:pPr algn="ctr"/>
                      <a:endParaRPr lang="en-GB" sz="1700" b="1" dirty="0">
                        <a:latin typeface="Century Gothic" panose="020B0502020202020204" pitchFamily="34" charset="0"/>
                      </a:endParaRPr>
                    </a:p>
                  </a:txBody>
                  <a:tcPr marL="0" marR="0" marT="0" marB="0" anchor="ctr">
                    <a:solidFill>
                      <a:schemeClr val="bg1"/>
                    </a:solidFill>
                  </a:tcPr>
                </a:tc>
                <a:tc>
                  <a:txBody>
                    <a:bodyPr/>
                    <a:lstStyle/>
                    <a:p>
                      <a:pPr algn="ctr"/>
                      <a:endParaRPr lang="en-GB" sz="1700" b="1" dirty="0">
                        <a:latin typeface="Century Gothic" panose="020B0502020202020204" pitchFamily="34" charset="0"/>
                      </a:endParaRPr>
                    </a:p>
                  </a:txBody>
                  <a:tcPr marL="0" marR="0" marT="0" marB="0" anchor="ctr">
                    <a:solidFill>
                      <a:schemeClr val="bg1"/>
                    </a:solidFill>
                  </a:tcPr>
                </a:tc>
                <a:tc>
                  <a:txBody>
                    <a:bodyPr/>
                    <a:lstStyle/>
                    <a:p>
                      <a:pPr algn="ctr"/>
                      <a:endParaRPr lang="en-GB" sz="1700" b="1" dirty="0">
                        <a:latin typeface="Century Gothic" panose="020B0502020202020204" pitchFamily="34" charset="0"/>
                      </a:endParaRPr>
                    </a:p>
                  </a:txBody>
                  <a:tcPr marL="0" marR="0" marT="0" marB="0" anchor="ctr">
                    <a:solidFill>
                      <a:schemeClr val="bg1"/>
                    </a:solidFill>
                  </a:tcPr>
                </a:tc>
                <a:extLst>
                  <a:ext uri="{0D108BD9-81ED-4DB2-BD59-A6C34878D82A}">
                    <a16:rowId xmlns:a16="http://schemas.microsoft.com/office/drawing/2014/main" val="2886494886"/>
                  </a:ext>
                </a:extLst>
              </a:tr>
            </a:tbl>
          </a:graphicData>
        </a:graphic>
      </p:graphicFrame>
      <p:sp>
        <p:nvSpPr>
          <p:cNvPr id="20" name="Oval 19">
            <a:extLst>
              <a:ext uri="{FF2B5EF4-FFF2-40B4-BE49-F238E27FC236}">
                <a16:creationId xmlns:a16="http://schemas.microsoft.com/office/drawing/2014/main" id="{6B4797AC-93D2-448C-B32C-C00597B362B7}"/>
              </a:ext>
            </a:extLst>
          </p:cNvPr>
          <p:cNvSpPr/>
          <p:nvPr/>
        </p:nvSpPr>
        <p:spPr>
          <a:xfrm>
            <a:off x="3885358" y="2068441"/>
            <a:ext cx="74586" cy="7317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a:extLst>
              <a:ext uri="{FF2B5EF4-FFF2-40B4-BE49-F238E27FC236}">
                <a16:creationId xmlns:a16="http://schemas.microsoft.com/office/drawing/2014/main" id="{868E3223-632B-4EF6-8BEB-FCABDD26A368}"/>
              </a:ext>
            </a:extLst>
          </p:cNvPr>
          <p:cNvSpPr/>
          <p:nvPr/>
        </p:nvSpPr>
        <p:spPr>
          <a:xfrm>
            <a:off x="3885358" y="3060362"/>
            <a:ext cx="74586" cy="7317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9" name="Group 8">
            <a:extLst>
              <a:ext uri="{FF2B5EF4-FFF2-40B4-BE49-F238E27FC236}">
                <a16:creationId xmlns:a16="http://schemas.microsoft.com/office/drawing/2014/main" id="{B51F37F8-EC3F-47B1-A943-B7BAF896CAC8}"/>
              </a:ext>
            </a:extLst>
          </p:cNvPr>
          <p:cNvGrpSpPr/>
          <p:nvPr/>
        </p:nvGrpSpPr>
        <p:grpSpPr>
          <a:xfrm>
            <a:off x="4076366" y="2617634"/>
            <a:ext cx="1282641" cy="1031806"/>
            <a:chOff x="1382009" y="1336159"/>
            <a:chExt cx="876061" cy="704737"/>
          </a:xfrm>
        </p:grpSpPr>
        <p:sp>
          <p:nvSpPr>
            <p:cNvPr id="10" name="Oval 9">
              <a:extLst>
                <a:ext uri="{FF2B5EF4-FFF2-40B4-BE49-F238E27FC236}">
                  <a16:creationId xmlns:a16="http://schemas.microsoft.com/office/drawing/2014/main" id="{B4AEA96C-9EB8-40F4-A08D-7E89BBF5B86E}"/>
                </a:ext>
              </a:extLst>
            </p:cNvPr>
            <p:cNvSpPr/>
            <p:nvPr/>
          </p:nvSpPr>
          <p:spPr>
            <a:xfrm>
              <a:off x="1994616" y="1499065"/>
              <a:ext cx="263454" cy="254014"/>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0.1</a:t>
              </a:r>
            </a:p>
          </p:txBody>
        </p:sp>
        <p:sp>
          <p:nvSpPr>
            <p:cNvPr id="11" name="Oval 10">
              <a:extLst>
                <a:ext uri="{FF2B5EF4-FFF2-40B4-BE49-F238E27FC236}">
                  <a16:creationId xmlns:a16="http://schemas.microsoft.com/office/drawing/2014/main" id="{1C67DE4B-FB6B-46F6-B2F7-3365FBAB617B}"/>
                </a:ext>
              </a:extLst>
            </p:cNvPr>
            <p:cNvSpPr/>
            <p:nvPr/>
          </p:nvSpPr>
          <p:spPr>
            <a:xfrm>
              <a:off x="1382009" y="1336159"/>
              <a:ext cx="263454" cy="254014"/>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0.1</a:t>
              </a:r>
            </a:p>
          </p:txBody>
        </p:sp>
        <p:sp>
          <p:nvSpPr>
            <p:cNvPr id="12" name="Oval 11">
              <a:extLst>
                <a:ext uri="{FF2B5EF4-FFF2-40B4-BE49-F238E27FC236}">
                  <a16:creationId xmlns:a16="http://schemas.microsoft.com/office/drawing/2014/main" id="{D0CC27C0-8C4C-47EE-9F0F-A93CE36200F9}"/>
                </a:ext>
              </a:extLst>
            </p:cNvPr>
            <p:cNvSpPr/>
            <p:nvPr/>
          </p:nvSpPr>
          <p:spPr>
            <a:xfrm>
              <a:off x="1484427" y="1762533"/>
              <a:ext cx="263454" cy="254014"/>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0.1</a:t>
              </a:r>
            </a:p>
          </p:txBody>
        </p:sp>
        <p:sp>
          <p:nvSpPr>
            <p:cNvPr id="13" name="Oval 12">
              <a:extLst>
                <a:ext uri="{FF2B5EF4-FFF2-40B4-BE49-F238E27FC236}">
                  <a16:creationId xmlns:a16="http://schemas.microsoft.com/office/drawing/2014/main" id="{68621D4C-2196-4A76-958B-FAA8BFC807CD}"/>
                </a:ext>
              </a:extLst>
            </p:cNvPr>
            <p:cNvSpPr/>
            <p:nvPr/>
          </p:nvSpPr>
          <p:spPr>
            <a:xfrm>
              <a:off x="1674029" y="1449181"/>
              <a:ext cx="263454" cy="254014"/>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0.1</a:t>
              </a:r>
            </a:p>
          </p:txBody>
        </p:sp>
        <p:sp>
          <p:nvSpPr>
            <p:cNvPr id="14" name="Oval 13">
              <a:extLst>
                <a:ext uri="{FF2B5EF4-FFF2-40B4-BE49-F238E27FC236}">
                  <a16:creationId xmlns:a16="http://schemas.microsoft.com/office/drawing/2014/main" id="{9E7DD46C-BF4E-4B5E-9DE4-E327ECA9D163}"/>
                </a:ext>
              </a:extLst>
            </p:cNvPr>
            <p:cNvSpPr/>
            <p:nvPr/>
          </p:nvSpPr>
          <p:spPr>
            <a:xfrm>
              <a:off x="1795021" y="1786882"/>
              <a:ext cx="263454" cy="254014"/>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0.1</a:t>
              </a:r>
            </a:p>
          </p:txBody>
        </p:sp>
      </p:grpSp>
      <p:grpSp>
        <p:nvGrpSpPr>
          <p:cNvPr id="15" name="Group 14">
            <a:extLst>
              <a:ext uri="{FF2B5EF4-FFF2-40B4-BE49-F238E27FC236}">
                <a16:creationId xmlns:a16="http://schemas.microsoft.com/office/drawing/2014/main" id="{2E454C90-929D-4987-A850-0A61ABF57C77}"/>
              </a:ext>
            </a:extLst>
          </p:cNvPr>
          <p:cNvGrpSpPr/>
          <p:nvPr/>
        </p:nvGrpSpPr>
        <p:grpSpPr>
          <a:xfrm>
            <a:off x="2798031" y="2742749"/>
            <a:ext cx="748915" cy="720255"/>
            <a:chOff x="538350" y="1471838"/>
            <a:chExt cx="511519" cy="491944"/>
          </a:xfrm>
        </p:grpSpPr>
        <p:sp>
          <p:nvSpPr>
            <p:cNvPr id="16" name="Oval 15">
              <a:extLst>
                <a:ext uri="{FF2B5EF4-FFF2-40B4-BE49-F238E27FC236}">
                  <a16:creationId xmlns:a16="http://schemas.microsoft.com/office/drawing/2014/main" id="{DBB11BCA-841D-4B9F-B464-A2A463024AF1}"/>
                </a:ext>
              </a:extLst>
            </p:cNvPr>
            <p:cNvSpPr/>
            <p:nvPr/>
          </p:nvSpPr>
          <p:spPr>
            <a:xfrm>
              <a:off x="538350" y="1471838"/>
              <a:ext cx="263454" cy="254014"/>
            </a:xfrm>
            <a:prstGeom prst="ellipse">
              <a:avLst/>
            </a:prstGeom>
            <a:solidFill>
              <a:srgbClr val="ECF5E7"/>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1</a:t>
              </a:r>
            </a:p>
          </p:txBody>
        </p:sp>
        <p:sp>
          <p:nvSpPr>
            <p:cNvPr id="17" name="Oval 16">
              <a:extLst>
                <a:ext uri="{FF2B5EF4-FFF2-40B4-BE49-F238E27FC236}">
                  <a16:creationId xmlns:a16="http://schemas.microsoft.com/office/drawing/2014/main" id="{91A17129-1D4C-4E3F-9B97-8B502AFE65DA}"/>
                </a:ext>
              </a:extLst>
            </p:cNvPr>
            <p:cNvSpPr/>
            <p:nvPr/>
          </p:nvSpPr>
          <p:spPr>
            <a:xfrm>
              <a:off x="786415" y="1709768"/>
              <a:ext cx="263454" cy="254014"/>
            </a:xfrm>
            <a:prstGeom prst="ellipse">
              <a:avLst/>
            </a:prstGeom>
            <a:solidFill>
              <a:srgbClr val="ECF5E7"/>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1</a:t>
              </a:r>
            </a:p>
          </p:txBody>
        </p:sp>
      </p:grpSp>
      <p:grpSp>
        <p:nvGrpSpPr>
          <p:cNvPr id="21" name="Group 20">
            <a:extLst>
              <a:ext uri="{FF2B5EF4-FFF2-40B4-BE49-F238E27FC236}">
                <a16:creationId xmlns:a16="http://schemas.microsoft.com/office/drawing/2014/main" id="{BDE12C41-1174-4948-BE65-32E185E8E8EB}"/>
              </a:ext>
            </a:extLst>
          </p:cNvPr>
          <p:cNvGrpSpPr/>
          <p:nvPr/>
        </p:nvGrpSpPr>
        <p:grpSpPr>
          <a:xfrm>
            <a:off x="5790385" y="2626234"/>
            <a:ext cx="994960" cy="1014606"/>
            <a:chOff x="2449523" y="1380705"/>
            <a:chExt cx="679571" cy="692989"/>
          </a:xfrm>
        </p:grpSpPr>
        <p:sp>
          <p:nvSpPr>
            <p:cNvPr id="22" name="Oval 21">
              <a:extLst>
                <a:ext uri="{FF2B5EF4-FFF2-40B4-BE49-F238E27FC236}">
                  <a16:creationId xmlns:a16="http://schemas.microsoft.com/office/drawing/2014/main" id="{D7E5811A-2A88-4C36-98E0-E48074D6F931}"/>
                </a:ext>
              </a:extLst>
            </p:cNvPr>
            <p:cNvSpPr/>
            <p:nvPr/>
          </p:nvSpPr>
          <p:spPr>
            <a:xfrm>
              <a:off x="2449523" y="1380705"/>
              <a:ext cx="263454" cy="254014"/>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0.01</a:t>
              </a:r>
            </a:p>
          </p:txBody>
        </p:sp>
        <p:sp>
          <p:nvSpPr>
            <p:cNvPr id="23" name="Oval 22">
              <a:extLst>
                <a:ext uri="{FF2B5EF4-FFF2-40B4-BE49-F238E27FC236}">
                  <a16:creationId xmlns:a16="http://schemas.microsoft.com/office/drawing/2014/main" id="{BC2C6A39-44E4-431B-907A-DEED7733F8A7}"/>
                </a:ext>
              </a:extLst>
            </p:cNvPr>
            <p:cNvSpPr/>
            <p:nvPr/>
          </p:nvSpPr>
          <p:spPr>
            <a:xfrm>
              <a:off x="2824028" y="1466654"/>
              <a:ext cx="263454" cy="254014"/>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0.01</a:t>
              </a:r>
            </a:p>
          </p:txBody>
        </p:sp>
        <p:sp>
          <p:nvSpPr>
            <p:cNvPr id="24" name="Oval 23">
              <a:extLst>
                <a:ext uri="{FF2B5EF4-FFF2-40B4-BE49-F238E27FC236}">
                  <a16:creationId xmlns:a16="http://schemas.microsoft.com/office/drawing/2014/main" id="{737056EA-646C-4E53-98C5-8DC3AE872B24}"/>
                </a:ext>
              </a:extLst>
            </p:cNvPr>
            <p:cNvSpPr/>
            <p:nvPr/>
          </p:nvSpPr>
          <p:spPr>
            <a:xfrm>
              <a:off x="2531195" y="1711222"/>
              <a:ext cx="263454" cy="254014"/>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0.01</a:t>
              </a:r>
            </a:p>
          </p:txBody>
        </p:sp>
        <p:sp>
          <p:nvSpPr>
            <p:cNvPr id="25" name="Oval 24">
              <a:extLst>
                <a:ext uri="{FF2B5EF4-FFF2-40B4-BE49-F238E27FC236}">
                  <a16:creationId xmlns:a16="http://schemas.microsoft.com/office/drawing/2014/main" id="{080A44D9-B911-4209-AA29-C6AAB75B0851}"/>
                </a:ext>
              </a:extLst>
            </p:cNvPr>
            <p:cNvSpPr/>
            <p:nvPr/>
          </p:nvSpPr>
          <p:spPr>
            <a:xfrm>
              <a:off x="2865640" y="1819680"/>
              <a:ext cx="263454" cy="254014"/>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0.01</a:t>
              </a:r>
            </a:p>
          </p:txBody>
        </p:sp>
      </p:grpSp>
    </p:spTree>
    <p:extLst>
      <p:ext uri="{BB962C8B-B14F-4D97-AF65-F5344CB8AC3E}">
        <p14:creationId xmlns:p14="http://schemas.microsoft.com/office/powerpoint/2010/main" val="6747188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2</a:t>
            </a:r>
          </a:p>
          <a:p>
            <a:pPr lvl="0" algn="ctr"/>
            <a:endParaRPr lang="en-GB" sz="2000" b="1" dirty="0">
              <a:solidFill>
                <a:schemeClr val="tx1"/>
              </a:solidFill>
              <a:latin typeface="Century Gothic" panose="020B0502020202020204" pitchFamily="34" charset="0"/>
            </a:endParaRPr>
          </a:p>
          <a:p>
            <a:pPr lvl="0" algn="ctr" defTabSz="685800">
              <a:defRPr/>
            </a:pPr>
            <a:r>
              <a:rPr lang="en-GB" sz="2000" b="1" dirty="0">
                <a:solidFill>
                  <a:schemeClr val="tx1"/>
                </a:solidFill>
                <a:latin typeface="Century Gothic" panose="020B0502020202020204" pitchFamily="34" charset="0"/>
              </a:rPr>
              <a:t>Match each decimal number to the correct visual representation.</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graphicFrame>
        <p:nvGraphicFramePr>
          <p:cNvPr id="28" name="Table 27">
            <a:extLst>
              <a:ext uri="{FF2B5EF4-FFF2-40B4-BE49-F238E27FC236}">
                <a16:creationId xmlns:a16="http://schemas.microsoft.com/office/drawing/2014/main" id="{E65F8968-8083-4EA0-A684-FF53FF1FF351}"/>
              </a:ext>
            </a:extLst>
          </p:cNvPr>
          <p:cNvGraphicFramePr>
            <a:graphicFrameLocks noGrp="1"/>
          </p:cNvGraphicFramePr>
          <p:nvPr>
            <p:extLst>
              <p:ext uri="{D42A27DB-BD31-4B8C-83A1-F6EECF244321}">
                <p14:modId xmlns:p14="http://schemas.microsoft.com/office/powerpoint/2010/main" val="1621456658"/>
              </p:ext>
            </p:extLst>
          </p:nvPr>
        </p:nvGraphicFramePr>
        <p:xfrm>
          <a:off x="1998620" y="1795064"/>
          <a:ext cx="5196362" cy="3267872"/>
        </p:xfrm>
        <a:graphic>
          <a:graphicData uri="http://schemas.openxmlformats.org/drawingml/2006/table">
            <a:tbl>
              <a:tblPr firstRow="1" bandRow="1">
                <a:tableStyleId>{5940675A-B579-460E-94D1-54222C63F5DA}</a:tableStyleId>
              </a:tblPr>
              <a:tblGrid>
                <a:gridCol w="421661">
                  <a:extLst>
                    <a:ext uri="{9D8B030D-6E8A-4147-A177-3AD203B41FA5}">
                      <a16:colId xmlns:a16="http://schemas.microsoft.com/office/drawing/2014/main" val="2822534115"/>
                    </a:ext>
                  </a:extLst>
                </a:gridCol>
                <a:gridCol w="896029">
                  <a:extLst>
                    <a:ext uri="{9D8B030D-6E8A-4147-A177-3AD203B41FA5}">
                      <a16:colId xmlns:a16="http://schemas.microsoft.com/office/drawing/2014/main" val="4184550449"/>
                    </a:ext>
                  </a:extLst>
                </a:gridCol>
                <a:gridCol w="1296000">
                  <a:extLst>
                    <a:ext uri="{9D8B030D-6E8A-4147-A177-3AD203B41FA5}">
                      <a16:colId xmlns:a16="http://schemas.microsoft.com/office/drawing/2014/main" val="4157373817"/>
                    </a:ext>
                  </a:extLst>
                </a:gridCol>
                <a:gridCol w="2582672">
                  <a:extLst>
                    <a:ext uri="{9D8B030D-6E8A-4147-A177-3AD203B41FA5}">
                      <a16:colId xmlns:a16="http://schemas.microsoft.com/office/drawing/2014/main" val="3990769107"/>
                    </a:ext>
                  </a:extLst>
                </a:gridCol>
              </a:tblGrid>
              <a:tr h="843322">
                <a:tc>
                  <a:txBody>
                    <a:bodyPr/>
                    <a:lstStyle/>
                    <a:p>
                      <a:pPr algn="ctr"/>
                      <a:r>
                        <a:rPr lang="en-GB" sz="2000" b="1" dirty="0">
                          <a:latin typeface="Century Gothic" panose="020B0502020202020204" pitchFamily="34" charset="0"/>
                        </a:rPr>
                        <a:t>A.</a:t>
                      </a:r>
                    </a:p>
                  </a:txBody>
                  <a:tcPr marL="66938" marR="66938" marT="66938" marB="66938"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2000" b="1" dirty="0">
                          <a:latin typeface="Century Gothic" panose="020B0502020202020204" pitchFamily="34" charset="0"/>
                        </a:rPr>
                        <a:t>1.28</a:t>
                      </a:r>
                    </a:p>
                  </a:txBody>
                  <a:tcPr marL="133877" marR="133877" marT="66938" marB="669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r>
                        <a:rPr lang="en-GB" sz="2000" b="1" dirty="0">
                          <a:latin typeface="Century Gothic" panose="020B0502020202020204" pitchFamily="34" charset="0"/>
                        </a:rPr>
                        <a:t>1.</a:t>
                      </a:r>
                    </a:p>
                  </a:txBody>
                  <a:tcPr marL="66938" marR="66938" marT="66938" marB="669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2000" b="1" dirty="0">
                        <a:latin typeface="Century Gothic" panose="020B0502020202020204" pitchFamily="34" charset="0"/>
                      </a:endParaRPr>
                    </a:p>
                  </a:txBody>
                  <a:tcPr marL="133877" marR="133877" marT="66938" marB="669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716182712"/>
                  </a:ext>
                </a:extLst>
              </a:tr>
              <a:tr h="368953">
                <a:tc>
                  <a:txBody>
                    <a:bodyPr/>
                    <a:lstStyle/>
                    <a:p>
                      <a:pPr algn="ctr"/>
                      <a:endParaRPr lang="en-GB" sz="100" b="1" dirty="0">
                        <a:latin typeface="Century Gothic" panose="020B0502020202020204" pitchFamily="34" charset="0"/>
                      </a:endParaRPr>
                    </a:p>
                  </a:txBody>
                  <a:tcPr marL="66938" marR="66938" marT="66938" marB="66938"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100" b="1" dirty="0">
                        <a:latin typeface="Century Gothic" panose="020B0502020202020204" pitchFamily="34" charset="0"/>
                      </a:endParaRPr>
                    </a:p>
                  </a:txBody>
                  <a:tcPr marL="133877" marR="133877" marT="66938" marB="66938"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endParaRPr lang="en-GB" sz="100" b="1" dirty="0">
                        <a:latin typeface="Century Gothic" panose="020B0502020202020204" pitchFamily="34" charset="0"/>
                      </a:endParaRPr>
                    </a:p>
                  </a:txBody>
                  <a:tcPr marL="66938" marR="66938" marT="66938" marB="66938"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1" dirty="0">
                        <a:latin typeface="Century Gothic" panose="020B0502020202020204" pitchFamily="34" charset="0"/>
                      </a:endParaRPr>
                    </a:p>
                  </a:txBody>
                  <a:tcPr marL="133877" marR="133877" marT="66938" marB="66938"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47832322"/>
                  </a:ext>
                </a:extLst>
              </a:tr>
              <a:tr h="843322">
                <a:tc>
                  <a:txBody>
                    <a:bodyPr/>
                    <a:lstStyle/>
                    <a:p>
                      <a:pPr algn="ctr"/>
                      <a:r>
                        <a:rPr lang="en-GB" sz="2000" b="1" dirty="0">
                          <a:latin typeface="Century Gothic" panose="020B0502020202020204" pitchFamily="34" charset="0"/>
                        </a:rPr>
                        <a:t>B.</a:t>
                      </a:r>
                    </a:p>
                  </a:txBody>
                  <a:tcPr marL="66938" marR="66938" marT="66938" marB="66938"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2000" b="1" dirty="0">
                          <a:latin typeface="Century Gothic" panose="020B0502020202020204" pitchFamily="34" charset="0"/>
                        </a:rPr>
                        <a:t>2.08</a:t>
                      </a:r>
                    </a:p>
                  </a:txBody>
                  <a:tcPr marL="133877" marR="133877" marT="66938" marB="669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r>
                        <a:rPr lang="en-GB" sz="2000" b="1" dirty="0">
                          <a:latin typeface="Century Gothic" panose="020B0502020202020204" pitchFamily="34" charset="0"/>
                        </a:rPr>
                        <a:t>2.</a:t>
                      </a:r>
                    </a:p>
                  </a:txBody>
                  <a:tcPr marL="66938" marR="66938" marT="66938" marB="669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2000" b="1" dirty="0">
                        <a:latin typeface="Century Gothic" panose="020B0502020202020204" pitchFamily="34" charset="0"/>
                      </a:endParaRPr>
                    </a:p>
                  </a:txBody>
                  <a:tcPr marL="133877" marR="133877" marT="66938" marB="669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32820133"/>
                  </a:ext>
                </a:extLst>
              </a:tr>
              <a:tr h="368953">
                <a:tc>
                  <a:txBody>
                    <a:bodyPr/>
                    <a:lstStyle/>
                    <a:p>
                      <a:pPr algn="ctr"/>
                      <a:endParaRPr lang="en-GB" sz="100" b="1" dirty="0">
                        <a:latin typeface="Century Gothic" panose="020B0502020202020204" pitchFamily="34" charset="0"/>
                      </a:endParaRPr>
                    </a:p>
                  </a:txBody>
                  <a:tcPr marL="66938" marR="66938" marT="66938" marB="66938"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100" b="1" dirty="0">
                        <a:latin typeface="Century Gothic" panose="020B0502020202020204" pitchFamily="34" charset="0"/>
                      </a:endParaRPr>
                    </a:p>
                  </a:txBody>
                  <a:tcPr marL="133877" marR="133877" marT="66938" marB="66938"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endParaRPr lang="en-GB" sz="100" b="1" dirty="0">
                        <a:latin typeface="Century Gothic" panose="020B0502020202020204" pitchFamily="34" charset="0"/>
                      </a:endParaRPr>
                    </a:p>
                  </a:txBody>
                  <a:tcPr marL="66938" marR="66938" marT="66938" marB="66938"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1" dirty="0">
                        <a:latin typeface="Century Gothic" panose="020B0502020202020204" pitchFamily="34" charset="0"/>
                      </a:endParaRPr>
                    </a:p>
                  </a:txBody>
                  <a:tcPr marL="133877" marR="133877" marT="66938" marB="66938"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58743125"/>
                  </a:ext>
                </a:extLst>
              </a:tr>
              <a:tr h="843322">
                <a:tc>
                  <a:txBody>
                    <a:bodyPr/>
                    <a:lstStyle/>
                    <a:p>
                      <a:pPr algn="ctr"/>
                      <a:r>
                        <a:rPr lang="en-GB" sz="2000" b="1" dirty="0">
                          <a:latin typeface="Century Gothic" panose="020B0502020202020204" pitchFamily="34" charset="0"/>
                        </a:rPr>
                        <a:t>C.</a:t>
                      </a:r>
                    </a:p>
                  </a:txBody>
                  <a:tcPr marL="66938" marR="66938" marT="66938" marB="66938"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2000" b="1" dirty="0">
                          <a:latin typeface="Century Gothic" panose="020B0502020202020204" pitchFamily="34" charset="0"/>
                        </a:rPr>
                        <a:t>1.11</a:t>
                      </a:r>
                    </a:p>
                  </a:txBody>
                  <a:tcPr marL="133877" marR="133877" marT="66938" marB="669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r>
                        <a:rPr lang="en-GB" sz="2000" b="1" dirty="0">
                          <a:latin typeface="Century Gothic" panose="020B0502020202020204" pitchFamily="34" charset="0"/>
                        </a:rPr>
                        <a:t>3.</a:t>
                      </a:r>
                    </a:p>
                  </a:txBody>
                  <a:tcPr marL="66938" marR="66938" marT="66938" marB="669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2000" b="1" dirty="0">
                        <a:latin typeface="Century Gothic" panose="020B0502020202020204" pitchFamily="34" charset="0"/>
                      </a:endParaRPr>
                    </a:p>
                  </a:txBody>
                  <a:tcPr marL="133877" marR="133877" marT="66938" marB="669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58207098"/>
                  </a:ext>
                </a:extLst>
              </a:tr>
            </a:tbl>
          </a:graphicData>
        </a:graphic>
      </p:graphicFrame>
      <p:grpSp>
        <p:nvGrpSpPr>
          <p:cNvPr id="29" name="Group 28">
            <a:extLst>
              <a:ext uri="{FF2B5EF4-FFF2-40B4-BE49-F238E27FC236}">
                <a16:creationId xmlns:a16="http://schemas.microsoft.com/office/drawing/2014/main" id="{04176885-EB41-471C-92C8-9654A2C38208}"/>
              </a:ext>
            </a:extLst>
          </p:cNvPr>
          <p:cNvGrpSpPr/>
          <p:nvPr/>
        </p:nvGrpSpPr>
        <p:grpSpPr>
          <a:xfrm>
            <a:off x="4936315" y="3070700"/>
            <a:ext cx="1994505" cy="728362"/>
            <a:chOff x="1638574" y="4016468"/>
            <a:chExt cx="1362274" cy="497481"/>
          </a:xfrm>
        </p:grpSpPr>
        <p:sp>
          <p:nvSpPr>
            <p:cNvPr id="30" name="Oval 29">
              <a:extLst>
                <a:ext uri="{FF2B5EF4-FFF2-40B4-BE49-F238E27FC236}">
                  <a16:creationId xmlns:a16="http://schemas.microsoft.com/office/drawing/2014/main" id="{F646CD34-D582-4DF1-BD5F-DFD99C1EA316}"/>
                </a:ext>
              </a:extLst>
            </p:cNvPr>
            <p:cNvSpPr/>
            <p:nvPr/>
          </p:nvSpPr>
          <p:spPr>
            <a:xfrm>
              <a:off x="1638574" y="4017027"/>
              <a:ext cx="239504" cy="230922"/>
            </a:xfrm>
            <a:prstGeom prst="ellipse">
              <a:avLst/>
            </a:prstGeom>
            <a:solidFill>
              <a:srgbClr val="ECF5E7"/>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1</a:t>
              </a:r>
            </a:p>
          </p:txBody>
        </p:sp>
        <p:sp>
          <p:nvSpPr>
            <p:cNvPr id="31" name="Oval 30">
              <a:extLst>
                <a:ext uri="{FF2B5EF4-FFF2-40B4-BE49-F238E27FC236}">
                  <a16:creationId xmlns:a16="http://schemas.microsoft.com/office/drawing/2014/main" id="{0A2F1BA7-F018-4967-9360-AB00D6E6AED8}"/>
                </a:ext>
              </a:extLst>
            </p:cNvPr>
            <p:cNvSpPr/>
            <p:nvPr/>
          </p:nvSpPr>
          <p:spPr>
            <a:xfrm>
              <a:off x="1641004" y="4283027"/>
              <a:ext cx="239504" cy="230922"/>
            </a:xfrm>
            <a:prstGeom prst="ellipse">
              <a:avLst/>
            </a:prstGeom>
            <a:solidFill>
              <a:srgbClr val="ECF5E7"/>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1</a:t>
              </a:r>
            </a:p>
          </p:txBody>
        </p:sp>
        <p:grpSp>
          <p:nvGrpSpPr>
            <p:cNvPr id="32" name="Group 31">
              <a:extLst>
                <a:ext uri="{FF2B5EF4-FFF2-40B4-BE49-F238E27FC236}">
                  <a16:creationId xmlns:a16="http://schemas.microsoft.com/office/drawing/2014/main" id="{D648763E-317B-4B9D-92BF-0448C7C155A1}"/>
                </a:ext>
              </a:extLst>
            </p:cNvPr>
            <p:cNvGrpSpPr/>
            <p:nvPr/>
          </p:nvGrpSpPr>
          <p:grpSpPr>
            <a:xfrm>
              <a:off x="1921955" y="4016468"/>
              <a:ext cx="1078893" cy="494725"/>
              <a:chOff x="2177428" y="3167004"/>
              <a:chExt cx="1078893" cy="494725"/>
            </a:xfrm>
          </p:grpSpPr>
          <p:grpSp>
            <p:nvGrpSpPr>
              <p:cNvPr id="33" name="Group 32">
                <a:extLst>
                  <a:ext uri="{FF2B5EF4-FFF2-40B4-BE49-F238E27FC236}">
                    <a16:creationId xmlns:a16="http://schemas.microsoft.com/office/drawing/2014/main" id="{FF7B01E5-36F1-497A-A737-0263BC202927}"/>
                  </a:ext>
                </a:extLst>
              </p:cNvPr>
              <p:cNvGrpSpPr/>
              <p:nvPr/>
            </p:nvGrpSpPr>
            <p:grpSpPr>
              <a:xfrm>
                <a:off x="2177428" y="3167004"/>
                <a:ext cx="1077386" cy="237156"/>
                <a:chOff x="2177428" y="3167004"/>
                <a:chExt cx="1077386" cy="237156"/>
              </a:xfrm>
            </p:grpSpPr>
            <p:sp>
              <p:nvSpPr>
                <p:cNvPr id="39" name="Oval 38">
                  <a:extLst>
                    <a:ext uri="{FF2B5EF4-FFF2-40B4-BE49-F238E27FC236}">
                      <a16:creationId xmlns:a16="http://schemas.microsoft.com/office/drawing/2014/main" id="{E27501AB-5710-4B1C-A4F7-15D504FBB6F7}"/>
                    </a:ext>
                  </a:extLst>
                </p:cNvPr>
                <p:cNvSpPr/>
                <p:nvPr/>
              </p:nvSpPr>
              <p:spPr>
                <a:xfrm>
                  <a:off x="2177428" y="3171992"/>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sp>
              <p:nvSpPr>
                <p:cNvPr id="40" name="Oval 39">
                  <a:extLst>
                    <a:ext uri="{FF2B5EF4-FFF2-40B4-BE49-F238E27FC236}">
                      <a16:creationId xmlns:a16="http://schemas.microsoft.com/office/drawing/2014/main" id="{6776F289-362F-46AD-81C1-19E80ABC9F5F}"/>
                    </a:ext>
                  </a:extLst>
                </p:cNvPr>
                <p:cNvSpPr/>
                <p:nvPr/>
              </p:nvSpPr>
              <p:spPr>
                <a:xfrm>
                  <a:off x="2456722" y="3170745"/>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sp>
              <p:nvSpPr>
                <p:cNvPr id="41" name="Oval 40">
                  <a:extLst>
                    <a:ext uri="{FF2B5EF4-FFF2-40B4-BE49-F238E27FC236}">
                      <a16:creationId xmlns:a16="http://schemas.microsoft.com/office/drawing/2014/main" id="{646FAC9F-6AB3-42AC-A2C8-C66AE31D0138}"/>
                    </a:ext>
                  </a:extLst>
                </p:cNvPr>
                <p:cNvSpPr/>
                <p:nvPr/>
              </p:nvSpPr>
              <p:spPr>
                <a:xfrm>
                  <a:off x="2736016" y="3167004"/>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sp>
              <p:nvSpPr>
                <p:cNvPr id="42" name="Oval 41">
                  <a:extLst>
                    <a:ext uri="{FF2B5EF4-FFF2-40B4-BE49-F238E27FC236}">
                      <a16:creationId xmlns:a16="http://schemas.microsoft.com/office/drawing/2014/main" id="{54304A03-87CB-4296-B4A0-D50083CBCFC9}"/>
                    </a:ext>
                  </a:extLst>
                </p:cNvPr>
                <p:cNvSpPr/>
                <p:nvPr/>
              </p:nvSpPr>
              <p:spPr>
                <a:xfrm>
                  <a:off x="3015310" y="3173238"/>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grpSp>
          <p:grpSp>
            <p:nvGrpSpPr>
              <p:cNvPr id="34" name="Group 33">
                <a:extLst>
                  <a:ext uri="{FF2B5EF4-FFF2-40B4-BE49-F238E27FC236}">
                    <a16:creationId xmlns:a16="http://schemas.microsoft.com/office/drawing/2014/main" id="{3283CB7E-1B37-4FFF-AA4E-FFACE82EBE5E}"/>
                  </a:ext>
                </a:extLst>
              </p:cNvPr>
              <p:cNvGrpSpPr/>
              <p:nvPr/>
            </p:nvGrpSpPr>
            <p:grpSpPr>
              <a:xfrm>
                <a:off x="2178935" y="3424573"/>
                <a:ext cx="1077386" cy="237156"/>
                <a:chOff x="2177428" y="3167004"/>
                <a:chExt cx="1077386" cy="237156"/>
              </a:xfrm>
            </p:grpSpPr>
            <p:sp>
              <p:nvSpPr>
                <p:cNvPr id="35" name="Oval 34">
                  <a:extLst>
                    <a:ext uri="{FF2B5EF4-FFF2-40B4-BE49-F238E27FC236}">
                      <a16:creationId xmlns:a16="http://schemas.microsoft.com/office/drawing/2014/main" id="{59C8CB09-4A69-44BE-A1BE-5E3CAC6D1873}"/>
                    </a:ext>
                  </a:extLst>
                </p:cNvPr>
                <p:cNvSpPr/>
                <p:nvPr/>
              </p:nvSpPr>
              <p:spPr>
                <a:xfrm>
                  <a:off x="2177428" y="3171992"/>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sp>
              <p:nvSpPr>
                <p:cNvPr id="36" name="Oval 35">
                  <a:extLst>
                    <a:ext uri="{FF2B5EF4-FFF2-40B4-BE49-F238E27FC236}">
                      <a16:creationId xmlns:a16="http://schemas.microsoft.com/office/drawing/2014/main" id="{F55E48C0-658D-41E4-8301-C1399667F616}"/>
                    </a:ext>
                  </a:extLst>
                </p:cNvPr>
                <p:cNvSpPr/>
                <p:nvPr/>
              </p:nvSpPr>
              <p:spPr>
                <a:xfrm>
                  <a:off x="2456722" y="3170745"/>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sp>
              <p:nvSpPr>
                <p:cNvPr id="37" name="Oval 36">
                  <a:extLst>
                    <a:ext uri="{FF2B5EF4-FFF2-40B4-BE49-F238E27FC236}">
                      <a16:creationId xmlns:a16="http://schemas.microsoft.com/office/drawing/2014/main" id="{732E5BE0-2E38-4210-B182-0CA7029EDABB}"/>
                    </a:ext>
                  </a:extLst>
                </p:cNvPr>
                <p:cNvSpPr/>
                <p:nvPr/>
              </p:nvSpPr>
              <p:spPr>
                <a:xfrm>
                  <a:off x="2736016" y="3167004"/>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sp>
              <p:nvSpPr>
                <p:cNvPr id="38" name="Oval 37">
                  <a:extLst>
                    <a:ext uri="{FF2B5EF4-FFF2-40B4-BE49-F238E27FC236}">
                      <a16:creationId xmlns:a16="http://schemas.microsoft.com/office/drawing/2014/main" id="{0D3D1DE0-C9E6-4BB5-AD15-532DF8FF8EA8}"/>
                    </a:ext>
                  </a:extLst>
                </p:cNvPr>
                <p:cNvSpPr/>
                <p:nvPr/>
              </p:nvSpPr>
              <p:spPr>
                <a:xfrm>
                  <a:off x="3015310" y="3173238"/>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grpSp>
        </p:grpSp>
      </p:grpSp>
      <p:grpSp>
        <p:nvGrpSpPr>
          <p:cNvPr id="43" name="Group 42">
            <a:extLst>
              <a:ext uri="{FF2B5EF4-FFF2-40B4-BE49-F238E27FC236}">
                <a16:creationId xmlns:a16="http://schemas.microsoft.com/office/drawing/2014/main" id="{8C6A10AF-4314-4EEF-8F85-EA943CF5778D}"/>
              </a:ext>
            </a:extLst>
          </p:cNvPr>
          <p:cNvGrpSpPr/>
          <p:nvPr/>
        </p:nvGrpSpPr>
        <p:grpSpPr>
          <a:xfrm>
            <a:off x="4728111" y="4275823"/>
            <a:ext cx="2353317" cy="736300"/>
            <a:chOff x="1599790" y="4830878"/>
            <a:chExt cx="1607347" cy="502904"/>
          </a:xfrm>
        </p:grpSpPr>
        <p:sp>
          <p:nvSpPr>
            <p:cNvPr id="44" name="Oval 43">
              <a:extLst>
                <a:ext uri="{FF2B5EF4-FFF2-40B4-BE49-F238E27FC236}">
                  <a16:creationId xmlns:a16="http://schemas.microsoft.com/office/drawing/2014/main" id="{4B682762-775F-44DE-8781-0DDF42CCB053}"/>
                </a:ext>
              </a:extLst>
            </p:cNvPr>
            <p:cNvSpPr/>
            <p:nvPr/>
          </p:nvSpPr>
          <p:spPr>
            <a:xfrm>
              <a:off x="1599790" y="4958541"/>
              <a:ext cx="239504" cy="230922"/>
            </a:xfrm>
            <a:prstGeom prst="ellipse">
              <a:avLst/>
            </a:prstGeom>
            <a:solidFill>
              <a:srgbClr val="ECF5E7"/>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1</a:t>
              </a:r>
            </a:p>
          </p:txBody>
        </p:sp>
        <p:sp>
          <p:nvSpPr>
            <p:cNvPr id="45" name="Oval 44">
              <a:extLst>
                <a:ext uri="{FF2B5EF4-FFF2-40B4-BE49-F238E27FC236}">
                  <a16:creationId xmlns:a16="http://schemas.microsoft.com/office/drawing/2014/main" id="{762EF137-D365-4C04-ABF0-5A06BFABA9A8}"/>
                </a:ext>
              </a:extLst>
            </p:cNvPr>
            <p:cNvSpPr/>
            <p:nvPr/>
          </p:nvSpPr>
          <p:spPr>
            <a:xfrm>
              <a:off x="1856872" y="4830878"/>
              <a:ext cx="239504" cy="230922"/>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0.1</a:t>
              </a:r>
            </a:p>
          </p:txBody>
        </p:sp>
        <p:sp>
          <p:nvSpPr>
            <p:cNvPr id="46" name="Oval 45">
              <a:extLst>
                <a:ext uri="{FF2B5EF4-FFF2-40B4-BE49-F238E27FC236}">
                  <a16:creationId xmlns:a16="http://schemas.microsoft.com/office/drawing/2014/main" id="{40FEE4E0-2458-4591-89CD-F2AB03AD81B1}"/>
                </a:ext>
              </a:extLst>
            </p:cNvPr>
            <p:cNvSpPr/>
            <p:nvPr/>
          </p:nvSpPr>
          <p:spPr>
            <a:xfrm>
              <a:off x="1855140" y="5097354"/>
              <a:ext cx="239504" cy="230922"/>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0.1</a:t>
              </a:r>
            </a:p>
          </p:txBody>
        </p:sp>
        <p:grpSp>
          <p:nvGrpSpPr>
            <p:cNvPr id="47" name="Group 46">
              <a:extLst>
                <a:ext uri="{FF2B5EF4-FFF2-40B4-BE49-F238E27FC236}">
                  <a16:creationId xmlns:a16="http://schemas.microsoft.com/office/drawing/2014/main" id="{BDDE2365-A26A-4510-9993-7D3D815F7072}"/>
                </a:ext>
              </a:extLst>
            </p:cNvPr>
            <p:cNvGrpSpPr/>
            <p:nvPr/>
          </p:nvGrpSpPr>
          <p:grpSpPr>
            <a:xfrm>
              <a:off x="2128244" y="4839057"/>
              <a:ext cx="1078893" cy="494725"/>
              <a:chOff x="2177428" y="3167004"/>
              <a:chExt cx="1078893" cy="494725"/>
            </a:xfrm>
          </p:grpSpPr>
          <p:grpSp>
            <p:nvGrpSpPr>
              <p:cNvPr id="48" name="Group 47">
                <a:extLst>
                  <a:ext uri="{FF2B5EF4-FFF2-40B4-BE49-F238E27FC236}">
                    <a16:creationId xmlns:a16="http://schemas.microsoft.com/office/drawing/2014/main" id="{71ADCB7A-4F3D-4AF9-8EE8-09B241BA421E}"/>
                  </a:ext>
                </a:extLst>
              </p:cNvPr>
              <p:cNvGrpSpPr/>
              <p:nvPr/>
            </p:nvGrpSpPr>
            <p:grpSpPr>
              <a:xfrm>
                <a:off x="2177428" y="3167004"/>
                <a:ext cx="1077386" cy="237156"/>
                <a:chOff x="2177428" y="3167004"/>
                <a:chExt cx="1077386" cy="237156"/>
              </a:xfrm>
            </p:grpSpPr>
            <p:sp>
              <p:nvSpPr>
                <p:cNvPr id="54" name="Oval 53">
                  <a:extLst>
                    <a:ext uri="{FF2B5EF4-FFF2-40B4-BE49-F238E27FC236}">
                      <a16:creationId xmlns:a16="http://schemas.microsoft.com/office/drawing/2014/main" id="{B284E767-AC84-4BD6-837C-E7F14430241A}"/>
                    </a:ext>
                  </a:extLst>
                </p:cNvPr>
                <p:cNvSpPr/>
                <p:nvPr/>
              </p:nvSpPr>
              <p:spPr>
                <a:xfrm>
                  <a:off x="2177428" y="3171992"/>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sp>
              <p:nvSpPr>
                <p:cNvPr id="55" name="Oval 54">
                  <a:extLst>
                    <a:ext uri="{FF2B5EF4-FFF2-40B4-BE49-F238E27FC236}">
                      <a16:creationId xmlns:a16="http://schemas.microsoft.com/office/drawing/2014/main" id="{C2457B96-35B6-4649-917A-B73415BC370E}"/>
                    </a:ext>
                  </a:extLst>
                </p:cNvPr>
                <p:cNvSpPr/>
                <p:nvPr/>
              </p:nvSpPr>
              <p:spPr>
                <a:xfrm>
                  <a:off x="2456722" y="3170745"/>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sp>
              <p:nvSpPr>
                <p:cNvPr id="56" name="Oval 55">
                  <a:extLst>
                    <a:ext uri="{FF2B5EF4-FFF2-40B4-BE49-F238E27FC236}">
                      <a16:creationId xmlns:a16="http://schemas.microsoft.com/office/drawing/2014/main" id="{0CA5A0F0-63B6-426F-9A25-0FF6001E83A0}"/>
                    </a:ext>
                  </a:extLst>
                </p:cNvPr>
                <p:cNvSpPr/>
                <p:nvPr/>
              </p:nvSpPr>
              <p:spPr>
                <a:xfrm>
                  <a:off x="2736016" y="3167004"/>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sp>
              <p:nvSpPr>
                <p:cNvPr id="57" name="Oval 56">
                  <a:extLst>
                    <a:ext uri="{FF2B5EF4-FFF2-40B4-BE49-F238E27FC236}">
                      <a16:creationId xmlns:a16="http://schemas.microsoft.com/office/drawing/2014/main" id="{86EC7700-653E-4AAF-A88A-09987DAC1F1A}"/>
                    </a:ext>
                  </a:extLst>
                </p:cNvPr>
                <p:cNvSpPr/>
                <p:nvPr/>
              </p:nvSpPr>
              <p:spPr>
                <a:xfrm>
                  <a:off x="3015310" y="3173238"/>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grpSp>
          <p:grpSp>
            <p:nvGrpSpPr>
              <p:cNvPr id="49" name="Group 48">
                <a:extLst>
                  <a:ext uri="{FF2B5EF4-FFF2-40B4-BE49-F238E27FC236}">
                    <a16:creationId xmlns:a16="http://schemas.microsoft.com/office/drawing/2014/main" id="{2B41D29E-1242-4BAD-9436-1CC3EDC9F1F3}"/>
                  </a:ext>
                </a:extLst>
              </p:cNvPr>
              <p:cNvGrpSpPr/>
              <p:nvPr/>
            </p:nvGrpSpPr>
            <p:grpSpPr>
              <a:xfrm>
                <a:off x="2178935" y="3424573"/>
                <a:ext cx="1077386" cy="237156"/>
                <a:chOff x="2177428" y="3167004"/>
                <a:chExt cx="1077386" cy="237156"/>
              </a:xfrm>
            </p:grpSpPr>
            <p:sp>
              <p:nvSpPr>
                <p:cNvPr id="50" name="Oval 49">
                  <a:extLst>
                    <a:ext uri="{FF2B5EF4-FFF2-40B4-BE49-F238E27FC236}">
                      <a16:creationId xmlns:a16="http://schemas.microsoft.com/office/drawing/2014/main" id="{3A46DCD5-18A0-4B07-9448-312159B5327E}"/>
                    </a:ext>
                  </a:extLst>
                </p:cNvPr>
                <p:cNvSpPr/>
                <p:nvPr/>
              </p:nvSpPr>
              <p:spPr>
                <a:xfrm>
                  <a:off x="2177428" y="3171992"/>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sp>
              <p:nvSpPr>
                <p:cNvPr id="51" name="Oval 50">
                  <a:extLst>
                    <a:ext uri="{FF2B5EF4-FFF2-40B4-BE49-F238E27FC236}">
                      <a16:creationId xmlns:a16="http://schemas.microsoft.com/office/drawing/2014/main" id="{6D4EC271-29DF-48D2-9EEF-DD046F0975BE}"/>
                    </a:ext>
                  </a:extLst>
                </p:cNvPr>
                <p:cNvSpPr/>
                <p:nvPr/>
              </p:nvSpPr>
              <p:spPr>
                <a:xfrm>
                  <a:off x="2456722" y="3170745"/>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sp>
              <p:nvSpPr>
                <p:cNvPr id="52" name="Oval 51">
                  <a:extLst>
                    <a:ext uri="{FF2B5EF4-FFF2-40B4-BE49-F238E27FC236}">
                      <a16:creationId xmlns:a16="http://schemas.microsoft.com/office/drawing/2014/main" id="{EA34A6CA-D283-441B-9433-FB7F14181190}"/>
                    </a:ext>
                  </a:extLst>
                </p:cNvPr>
                <p:cNvSpPr/>
                <p:nvPr/>
              </p:nvSpPr>
              <p:spPr>
                <a:xfrm>
                  <a:off x="2736016" y="3167004"/>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sp>
              <p:nvSpPr>
                <p:cNvPr id="53" name="Oval 52">
                  <a:extLst>
                    <a:ext uri="{FF2B5EF4-FFF2-40B4-BE49-F238E27FC236}">
                      <a16:creationId xmlns:a16="http://schemas.microsoft.com/office/drawing/2014/main" id="{F11C6DF9-9F1D-44E2-9ACD-117EFC80DD50}"/>
                    </a:ext>
                  </a:extLst>
                </p:cNvPr>
                <p:cNvSpPr/>
                <p:nvPr/>
              </p:nvSpPr>
              <p:spPr>
                <a:xfrm>
                  <a:off x="3015310" y="3173238"/>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grpSp>
        </p:grpSp>
      </p:grpSp>
      <p:grpSp>
        <p:nvGrpSpPr>
          <p:cNvPr id="58" name="Group 57">
            <a:extLst>
              <a:ext uri="{FF2B5EF4-FFF2-40B4-BE49-F238E27FC236}">
                <a16:creationId xmlns:a16="http://schemas.microsoft.com/office/drawing/2014/main" id="{FF6F223F-884C-4FE0-8514-4731162C8B5E}"/>
              </a:ext>
            </a:extLst>
          </p:cNvPr>
          <p:cNvGrpSpPr/>
          <p:nvPr/>
        </p:nvGrpSpPr>
        <p:grpSpPr>
          <a:xfrm>
            <a:off x="4718586" y="1849490"/>
            <a:ext cx="2397436" cy="732688"/>
            <a:chOff x="1608499" y="3185238"/>
            <a:chExt cx="1637481" cy="500435"/>
          </a:xfrm>
        </p:grpSpPr>
        <p:grpSp>
          <p:nvGrpSpPr>
            <p:cNvPr id="59" name="Group 58">
              <a:extLst>
                <a:ext uri="{FF2B5EF4-FFF2-40B4-BE49-F238E27FC236}">
                  <a16:creationId xmlns:a16="http://schemas.microsoft.com/office/drawing/2014/main" id="{3414AAC2-B0F3-4334-B63F-FC1F2046C620}"/>
                </a:ext>
              </a:extLst>
            </p:cNvPr>
            <p:cNvGrpSpPr/>
            <p:nvPr/>
          </p:nvGrpSpPr>
          <p:grpSpPr>
            <a:xfrm>
              <a:off x="1608499" y="3185238"/>
              <a:ext cx="1637481" cy="494725"/>
              <a:chOff x="1618840" y="3167004"/>
              <a:chExt cx="1637481" cy="494725"/>
            </a:xfrm>
          </p:grpSpPr>
          <p:grpSp>
            <p:nvGrpSpPr>
              <p:cNvPr id="61" name="Group 60">
                <a:extLst>
                  <a:ext uri="{FF2B5EF4-FFF2-40B4-BE49-F238E27FC236}">
                    <a16:creationId xmlns:a16="http://schemas.microsoft.com/office/drawing/2014/main" id="{F2E5D659-9904-4F8F-BC8E-5F35BB982508}"/>
                  </a:ext>
                </a:extLst>
              </p:cNvPr>
              <p:cNvGrpSpPr/>
              <p:nvPr/>
            </p:nvGrpSpPr>
            <p:grpSpPr>
              <a:xfrm>
                <a:off x="1618840" y="3167004"/>
                <a:ext cx="1635974" cy="237156"/>
                <a:chOff x="1618840" y="3167004"/>
                <a:chExt cx="1635974" cy="237156"/>
              </a:xfrm>
            </p:grpSpPr>
            <p:sp>
              <p:nvSpPr>
                <p:cNvPr id="68" name="Oval 67">
                  <a:extLst>
                    <a:ext uri="{FF2B5EF4-FFF2-40B4-BE49-F238E27FC236}">
                      <a16:creationId xmlns:a16="http://schemas.microsoft.com/office/drawing/2014/main" id="{CFBC25BF-42C0-4D26-BF9F-B1DD4E8F0E87}"/>
                    </a:ext>
                  </a:extLst>
                </p:cNvPr>
                <p:cNvSpPr/>
                <p:nvPr/>
              </p:nvSpPr>
              <p:spPr>
                <a:xfrm>
                  <a:off x="1618840" y="3169498"/>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sp>
              <p:nvSpPr>
                <p:cNvPr id="69" name="Oval 68">
                  <a:extLst>
                    <a:ext uri="{FF2B5EF4-FFF2-40B4-BE49-F238E27FC236}">
                      <a16:creationId xmlns:a16="http://schemas.microsoft.com/office/drawing/2014/main" id="{BD7267DA-0C01-4672-B4A9-CB2BBD73F256}"/>
                    </a:ext>
                  </a:extLst>
                </p:cNvPr>
                <p:cNvSpPr/>
                <p:nvPr/>
              </p:nvSpPr>
              <p:spPr>
                <a:xfrm>
                  <a:off x="2177428" y="3171992"/>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sp>
              <p:nvSpPr>
                <p:cNvPr id="70" name="Oval 69">
                  <a:extLst>
                    <a:ext uri="{FF2B5EF4-FFF2-40B4-BE49-F238E27FC236}">
                      <a16:creationId xmlns:a16="http://schemas.microsoft.com/office/drawing/2014/main" id="{5E63560A-ADCB-46E0-8745-27EA830D9962}"/>
                    </a:ext>
                  </a:extLst>
                </p:cNvPr>
                <p:cNvSpPr/>
                <p:nvPr/>
              </p:nvSpPr>
              <p:spPr>
                <a:xfrm>
                  <a:off x="2456722" y="3170745"/>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sp>
              <p:nvSpPr>
                <p:cNvPr id="71" name="Oval 70">
                  <a:extLst>
                    <a:ext uri="{FF2B5EF4-FFF2-40B4-BE49-F238E27FC236}">
                      <a16:creationId xmlns:a16="http://schemas.microsoft.com/office/drawing/2014/main" id="{EBD10095-B331-45E5-9A73-6A38BFBEF881}"/>
                    </a:ext>
                  </a:extLst>
                </p:cNvPr>
                <p:cNvSpPr/>
                <p:nvPr/>
              </p:nvSpPr>
              <p:spPr>
                <a:xfrm>
                  <a:off x="2736016" y="3167004"/>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sp>
              <p:nvSpPr>
                <p:cNvPr id="72" name="Oval 71">
                  <a:extLst>
                    <a:ext uri="{FF2B5EF4-FFF2-40B4-BE49-F238E27FC236}">
                      <a16:creationId xmlns:a16="http://schemas.microsoft.com/office/drawing/2014/main" id="{76B7DA8F-98AF-4E2C-9EC9-323FD652B654}"/>
                    </a:ext>
                  </a:extLst>
                </p:cNvPr>
                <p:cNvSpPr/>
                <p:nvPr/>
              </p:nvSpPr>
              <p:spPr>
                <a:xfrm>
                  <a:off x="1898134" y="3168251"/>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sp>
              <p:nvSpPr>
                <p:cNvPr id="73" name="Oval 72">
                  <a:extLst>
                    <a:ext uri="{FF2B5EF4-FFF2-40B4-BE49-F238E27FC236}">
                      <a16:creationId xmlns:a16="http://schemas.microsoft.com/office/drawing/2014/main" id="{BE589653-18A4-4E83-9443-E7A777F340E7}"/>
                    </a:ext>
                  </a:extLst>
                </p:cNvPr>
                <p:cNvSpPr/>
                <p:nvPr/>
              </p:nvSpPr>
              <p:spPr>
                <a:xfrm>
                  <a:off x="3015310" y="3173238"/>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grpSp>
          <p:grpSp>
            <p:nvGrpSpPr>
              <p:cNvPr id="62" name="Group 61">
                <a:extLst>
                  <a:ext uri="{FF2B5EF4-FFF2-40B4-BE49-F238E27FC236}">
                    <a16:creationId xmlns:a16="http://schemas.microsoft.com/office/drawing/2014/main" id="{6DE6245F-B811-40A2-A7E2-2C61A2B604D7}"/>
                  </a:ext>
                </a:extLst>
              </p:cNvPr>
              <p:cNvGrpSpPr/>
              <p:nvPr/>
            </p:nvGrpSpPr>
            <p:grpSpPr>
              <a:xfrm>
                <a:off x="1899641" y="3424573"/>
                <a:ext cx="1356680" cy="237156"/>
                <a:chOff x="1898134" y="3167004"/>
                <a:chExt cx="1356680" cy="237156"/>
              </a:xfrm>
            </p:grpSpPr>
            <p:sp>
              <p:nvSpPr>
                <p:cNvPr id="63" name="Oval 62">
                  <a:extLst>
                    <a:ext uri="{FF2B5EF4-FFF2-40B4-BE49-F238E27FC236}">
                      <a16:creationId xmlns:a16="http://schemas.microsoft.com/office/drawing/2014/main" id="{418967B9-F685-4898-B024-A9283E3DB029}"/>
                    </a:ext>
                  </a:extLst>
                </p:cNvPr>
                <p:cNvSpPr/>
                <p:nvPr/>
              </p:nvSpPr>
              <p:spPr>
                <a:xfrm>
                  <a:off x="2177428" y="3171992"/>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sp>
              <p:nvSpPr>
                <p:cNvPr id="64" name="Oval 63">
                  <a:extLst>
                    <a:ext uri="{FF2B5EF4-FFF2-40B4-BE49-F238E27FC236}">
                      <a16:creationId xmlns:a16="http://schemas.microsoft.com/office/drawing/2014/main" id="{6DF3E8D3-D17E-4A37-AF21-497E421D072A}"/>
                    </a:ext>
                  </a:extLst>
                </p:cNvPr>
                <p:cNvSpPr/>
                <p:nvPr/>
              </p:nvSpPr>
              <p:spPr>
                <a:xfrm>
                  <a:off x="2456722" y="3170745"/>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sp>
              <p:nvSpPr>
                <p:cNvPr id="65" name="Oval 64">
                  <a:extLst>
                    <a:ext uri="{FF2B5EF4-FFF2-40B4-BE49-F238E27FC236}">
                      <a16:creationId xmlns:a16="http://schemas.microsoft.com/office/drawing/2014/main" id="{DEE7D8DE-5C76-42C7-871A-AD621CD6B461}"/>
                    </a:ext>
                  </a:extLst>
                </p:cNvPr>
                <p:cNvSpPr/>
                <p:nvPr/>
              </p:nvSpPr>
              <p:spPr>
                <a:xfrm>
                  <a:off x="2736016" y="3167004"/>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sp>
              <p:nvSpPr>
                <p:cNvPr id="66" name="Oval 65">
                  <a:extLst>
                    <a:ext uri="{FF2B5EF4-FFF2-40B4-BE49-F238E27FC236}">
                      <a16:creationId xmlns:a16="http://schemas.microsoft.com/office/drawing/2014/main" id="{BED313D9-857E-41E8-A0E3-6827FD843F73}"/>
                    </a:ext>
                  </a:extLst>
                </p:cNvPr>
                <p:cNvSpPr/>
                <p:nvPr/>
              </p:nvSpPr>
              <p:spPr>
                <a:xfrm>
                  <a:off x="1898134" y="3168251"/>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sp>
              <p:nvSpPr>
                <p:cNvPr id="67" name="Oval 66">
                  <a:extLst>
                    <a:ext uri="{FF2B5EF4-FFF2-40B4-BE49-F238E27FC236}">
                      <a16:creationId xmlns:a16="http://schemas.microsoft.com/office/drawing/2014/main" id="{5146D133-C030-46FB-BBB4-8BA696A95057}"/>
                    </a:ext>
                  </a:extLst>
                </p:cNvPr>
                <p:cNvSpPr/>
                <p:nvPr/>
              </p:nvSpPr>
              <p:spPr>
                <a:xfrm>
                  <a:off x="3015310" y="3173238"/>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grpSp>
        </p:grpSp>
        <p:sp>
          <p:nvSpPr>
            <p:cNvPr id="60" name="Oval 59">
              <a:extLst>
                <a:ext uri="{FF2B5EF4-FFF2-40B4-BE49-F238E27FC236}">
                  <a16:creationId xmlns:a16="http://schemas.microsoft.com/office/drawing/2014/main" id="{240D97B1-7479-4357-9312-4956B59101BE}"/>
                </a:ext>
              </a:extLst>
            </p:cNvPr>
            <p:cNvSpPr/>
            <p:nvPr/>
          </p:nvSpPr>
          <p:spPr>
            <a:xfrm>
              <a:off x="1611614" y="3454751"/>
              <a:ext cx="239504" cy="230922"/>
            </a:xfrm>
            <a:prstGeom prst="ellipse">
              <a:avLst/>
            </a:prstGeom>
            <a:solidFill>
              <a:srgbClr val="ECF5E7"/>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1</a:t>
              </a:r>
            </a:p>
          </p:txBody>
        </p:sp>
      </p:grpSp>
    </p:spTree>
    <p:extLst>
      <p:ext uri="{BB962C8B-B14F-4D97-AF65-F5344CB8AC3E}">
        <p14:creationId xmlns:p14="http://schemas.microsoft.com/office/powerpoint/2010/main" val="6475152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2</a:t>
            </a:r>
          </a:p>
          <a:p>
            <a:pPr lvl="0" algn="ctr"/>
            <a:endParaRPr lang="en-GB" sz="2000" b="1" dirty="0">
              <a:solidFill>
                <a:schemeClr val="tx1"/>
              </a:solidFill>
              <a:latin typeface="Century Gothic" panose="020B0502020202020204" pitchFamily="34" charset="0"/>
            </a:endParaRPr>
          </a:p>
          <a:p>
            <a:pPr lvl="0" algn="ctr" defTabSz="685800">
              <a:defRPr/>
            </a:pPr>
            <a:r>
              <a:rPr lang="en-GB" sz="2000" b="1" dirty="0">
                <a:solidFill>
                  <a:schemeClr val="tx1"/>
                </a:solidFill>
                <a:latin typeface="Century Gothic" panose="020B0502020202020204" pitchFamily="34" charset="0"/>
              </a:rPr>
              <a:t>Match each decimal number to the correct visual representation.</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graphicFrame>
        <p:nvGraphicFramePr>
          <p:cNvPr id="28" name="Table 27">
            <a:extLst>
              <a:ext uri="{FF2B5EF4-FFF2-40B4-BE49-F238E27FC236}">
                <a16:creationId xmlns:a16="http://schemas.microsoft.com/office/drawing/2014/main" id="{E65F8968-8083-4EA0-A684-FF53FF1FF351}"/>
              </a:ext>
            </a:extLst>
          </p:cNvPr>
          <p:cNvGraphicFramePr>
            <a:graphicFrameLocks noGrp="1"/>
          </p:cNvGraphicFramePr>
          <p:nvPr>
            <p:extLst/>
          </p:nvPr>
        </p:nvGraphicFramePr>
        <p:xfrm>
          <a:off x="1998620" y="1795064"/>
          <a:ext cx="5196362" cy="3267872"/>
        </p:xfrm>
        <a:graphic>
          <a:graphicData uri="http://schemas.openxmlformats.org/drawingml/2006/table">
            <a:tbl>
              <a:tblPr firstRow="1" bandRow="1">
                <a:tableStyleId>{5940675A-B579-460E-94D1-54222C63F5DA}</a:tableStyleId>
              </a:tblPr>
              <a:tblGrid>
                <a:gridCol w="421661">
                  <a:extLst>
                    <a:ext uri="{9D8B030D-6E8A-4147-A177-3AD203B41FA5}">
                      <a16:colId xmlns:a16="http://schemas.microsoft.com/office/drawing/2014/main" val="2822534115"/>
                    </a:ext>
                  </a:extLst>
                </a:gridCol>
                <a:gridCol w="896029">
                  <a:extLst>
                    <a:ext uri="{9D8B030D-6E8A-4147-A177-3AD203B41FA5}">
                      <a16:colId xmlns:a16="http://schemas.microsoft.com/office/drawing/2014/main" val="4184550449"/>
                    </a:ext>
                  </a:extLst>
                </a:gridCol>
                <a:gridCol w="1296000">
                  <a:extLst>
                    <a:ext uri="{9D8B030D-6E8A-4147-A177-3AD203B41FA5}">
                      <a16:colId xmlns:a16="http://schemas.microsoft.com/office/drawing/2014/main" val="4157373817"/>
                    </a:ext>
                  </a:extLst>
                </a:gridCol>
                <a:gridCol w="2582672">
                  <a:extLst>
                    <a:ext uri="{9D8B030D-6E8A-4147-A177-3AD203B41FA5}">
                      <a16:colId xmlns:a16="http://schemas.microsoft.com/office/drawing/2014/main" val="3990769107"/>
                    </a:ext>
                  </a:extLst>
                </a:gridCol>
              </a:tblGrid>
              <a:tr h="843322">
                <a:tc>
                  <a:txBody>
                    <a:bodyPr/>
                    <a:lstStyle/>
                    <a:p>
                      <a:pPr algn="ctr"/>
                      <a:r>
                        <a:rPr lang="en-GB" sz="2000" b="1" dirty="0">
                          <a:latin typeface="Century Gothic" panose="020B0502020202020204" pitchFamily="34" charset="0"/>
                        </a:rPr>
                        <a:t>A.</a:t>
                      </a:r>
                    </a:p>
                  </a:txBody>
                  <a:tcPr marL="66938" marR="66938" marT="66938" marB="66938"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2000" b="1" dirty="0">
                          <a:latin typeface="Century Gothic" panose="020B0502020202020204" pitchFamily="34" charset="0"/>
                        </a:rPr>
                        <a:t>1.28</a:t>
                      </a:r>
                    </a:p>
                  </a:txBody>
                  <a:tcPr marL="133877" marR="133877" marT="66938" marB="669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r>
                        <a:rPr lang="en-GB" sz="2000" b="1" dirty="0">
                          <a:latin typeface="Century Gothic" panose="020B0502020202020204" pitchFamily="34" charset="0"/>
                        </a:rPr>
                        <a:t>1.</a:t>
                      </a:r>
                    </a:p>
                  </a:txBody>
                  <a:tcPr marL="66938" marR="66938" marT="66938" marB="669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2000" b="1" dirty="0">
                        <a:latin typeface="Century Gothic" panose="020B0502020202020204" pitchFamily="34" charset="0"/>
                      </a:endParaRPr>
                    </a:p>
                  </a:txBody>
                  <a:tcPr marL="133877" marR="133877" marT="66938" marB="669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716182712"/>
                  </a:ext>
                </a:extLst>
              </a:tr>
              <a:tr h="368953">
                <a:tc>
                  <a:txBody>
                    <a:bodyPr/>
                    <a:lstStyle/>
                    <a:p>
                      <a:pPr algn="ctr"/>
                      <a:endParaRPr lang="en-GB" sz="100" b="1" dirty="0">
                        <a:latin typeface="Century Gothic" panose="020B0502020202020204" pitchFamily="34" charset="0"/>
                      </a:endParaRPr>
                    </a:p>
                  </a:txBody>
                  <a:tcPr marL="66938" marR="66938" marT="66938" marB="66938"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100" b="1" dirty="0">
                        <a:latin typeface="Century Gothic" panose="020B0502020202020204" pitchFamily="34" charset="0"/>
                      </a:endParaRPr>
                    </a:p>
                  </a:txBody>
                  <a:tcPr marL="133877" marR="133877" marT="66938" marB="66938"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endParaRPr lang="en-GB" sz="100" b="1" dirty="0">
                        <a:latin typeface="Century Gothic" panose="020B0502020202020204" pitchFamily="34" charset="0"/>
                      </a:endParaRPr>
                    </a:p>
                  </a:txBody>
                  <a:tcPr marL="66938" marR="66938" marT="66938" marB="66938"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1" dirty="0">
                        <a:latin typeface="Century Gothic" panose="020B0502020202020204" pitchFamily="34" charset="0"/>
                      </a:endParaRPr>
                    </a:p>
                  </a:txBody>
                  <a:tcPr marL="133877" marR="133877" marT="66938" marB="66938"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47832322"/>
                  </a:ext>
                </a:extLst>
              </a:tr>
              <a:tr h="843322">
                <a:tc>
                  <a:txBody>
                    <a:bodyPr/>
                    <a:lstStyle/>
                    <a:p>
                      <a:pPr algn="ctr"/>
                      <a:r>
                        <a:rPr lang="en-GB" sz="2000" b="1" dirty="0">
                          <a:latin typeface="Century Gothic" panose="020B0502020202020204" pitchFamily="34" charset="0"/>
                        </a:rPr>
                        <a:t>B.</a:t>
                      </a:r>
                    </a:p>
                  </a:txBody>
                  <a:tcPr marL="66938" marR="66938" marT="66938" marB="66938"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2000" b="1" dirty="0">
                          <a:latin typeface="Century Gothic" panose="020B0502020202020204" pitchFamily="34" charset="0"/>
                        </a:rPr>
                        <a:t>2.08</a:t>
                      </a:r>
                    </a:p>
                  </a:txBody>
                  <a:tcPr marL="133877" marR="133877" marT="66938" marB="669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r>
                        <a:rPr lang="en-GB" sz="2000" b="1" dirty="0">
                          <a:latin typeface="Century Gothic" panose="020B0502020202020204" pitchFamily="34" charset="0"/>
                        </a:rPr>
                        <a:t>2.</a:t>
                      </a:r>
                    </a:p>
                  </a:txBody>
                  <a:tcPr marL="66938" marR="66938" marT="66938" marB="669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2000" b="1" dirty="0">
                        <a:latin typeface="Century Gothic" panose="020B0502020202020204" pitchFamily="34" charset="0"/>
                      </a:endParaRPr>
                    </a:p>
                  </a:txBody>
                  <a:tcPr marL="133877" marR="133877" marT="66938" marB="669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32820133"/>
                  </a:ext>
                </a:extLst>
              </a:tr>
              <a:tr h="368953">
                <a:tc>
                  <a:txBody>
                    <a:bodyPr/>
                    <a:lstStyle/>
                    <a:p>
                      <a:pPr algn="ctr"/>
                      <a:endParaRPr lang="en-GB" sz="100" b="1" dirty="0">
                        <a:latin typeface="Century Gothic" panose="020B0502020202020204" pitchFamily="34" charset="0"/>
                      </a:endParaRPr>
                    </a:p>
                  </a:txBody>
                  <a:tcPr marL="66938" marR="66938" marT="66938" marB="66938"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100" b="1" dirty="0">
                        <a:latin typeface="Century Gothic" panose="020B0502020202020204" pitchFamily="34" charset="0"/>
                      </a:endParaRPr>
                    </a:p>
                  </a:txBody>
                  <a:tcPr marL="133877" marR="133877" marT="66938" marB="66938"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endParaRPr lang="en-GB" sz="100" b="1" dirty="0">
                        <a:latin typeface="Century Gothic" panose="020B0502020202020204" pitchFamily="34" charset="0"/>
                      </a:endParaRPr>
                    </a:p>
                  </a:txBody>
                  <a:tcPr marL="66938" marR="66938" marT="66938" marB="66938"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1" dirty="0">
                        <a:latin typeface="Century Gothic" panose="020B0502020202020204" pitchFamily="34" charset="0"/>
                      </a:endParaRPr>
                    </a:p>
                  </a:txBody>
                  <a:tcPr marL="133877" marR="133877" marT="66938" marB="66938"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58743125"/>
                  </a:ext>
                </a:extLst>
              </a:tr>
              <a:tr h="843322">
                <a:tc>
                  <a:txBody>
                    <a:bodyPr/>
                    <a:lstStyle/>
                    <a:p>
                      <a:pPr algn="ctr"/>
                      <a:r>
                        <a:rPr lang="en-GB" sz="2000" b="1" dirty="0">
                          <a:latin typeface="Century Gothic" panose="020B0502020202020204" pitchFamily="34" charset="0"/>
                        </a:rPr>
                        <a:t>C.</a:t>
                      </a:r>
                    </a:p>
                  </a:txBody>
                  <a:tcPr marL="66938" marR="66938" marT="66938" marB="66938"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2000" b="1" dirty="0">
                          <a:latin typeface="Century Gothic" panose="020B0502020202020204" pitchFamily="34" charset="0"/>
                        </a:rPr>
                        <a:t>1.11</a:t>
                      </a:r>
                    </a:p>
                  </a:txBody>
                  <a:tcPr marL="133877" marR="133877" marT="66938" marB="669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r>
                        <a:rPr lang="en-GB" sz="2000" b="1" dirty="0">
                          <a:latin typeface="Century Gothic" panose="020B0502020202020204" pitchFamily="34" charset="0"/>
                        </a:rPr>
                        <a:t>3.</a:t>
                      </a:r>
                    </a:p>
                  </a:txBody>
                  <a:tcPr marL="66938" marR="66938" marT="66938" marB="669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2000" b="1" dirty="0">
                        <a:latin typeface="Century Gothic" panose="020B0502020202020204" pitchFamily="34" charset="0"/>
                      </a:endParaRPr>
                    </a:p>
                  </a:txBody>
                  <a:tcPr marL="133877" marR="133877" marT="66938" marB="6693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58207098"/>
                  </a:ext>
                </a:extLst>
              </a:tr>
            </a:tbl>
          </a:graphicData>
        </a:graphic>
      </p:graphicFrame>
      <p:grpSp>
        <p:nvGrpSpPr>
          <p:cNvPr id="29" name="Group 28">
            <a:extLst>
              <a:ext uri="{FF2B5EF4-FFF2-40B4-BE49-F238E27FC236}">
                <a16:creationId xmlns:a16="http://schemas.microsoft.com/office/drawing/2014/main" id="{04176885-EB41-471C-92C8-9654A2C38208}"/>
              </a:ext>
            </a:extLst>
          </p:cNvPr>
          <p:cNvGrpSpPr/>
          <p:nvPr/>
        </p:nvGrpSpPr>
        <p:grpSpPr>
          <a:xfrm>
            <a:off x="4936315" y="3070700"/>
            <a:ext cx="1994505" cy="728362"/>
            <a:chOff x="1638574" y="4016468"/>
            <a:chExt cx="1362274" cy="497481"/>
          </a:xfrm>
        </p:grpSpPr>
        <p:sp>
          <p:nvSpPr>
            <p:cNvPr id="30" name="Oval 29">
              <a:extLst>
                <a:ext uri="{FF2B5EF4-FFF2-40B4-BE49-F238E27FC236}">
                  <a16:creationId xmlns:a16="http://schemas.microsoft.com/office/drawing/2014/main" id="{F646CD34-D582-4DF1-BD5F-DFD99C1EA316}"/>
                </a:ext>
              </a:extLst>
            </p:cNvPr>
            <p:cNvSpPr/>
            <p:nvPr/>
          </p:nvSpPr>
          <p:spPr>
            <a:xfrm>
              <a:off x="1638574" y="4017027"/>
              <a:ext cx="239504" cy="230922"/>
            </a:xfrm>
            <a:prstGeom prst="ellipse">
              <a:avLst/>
            </a:prstGeom>
            <a:solidFill>
              <a:srgbClr val="ECF5E7"/>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1</a:t>
              </a:r>
            </a:p>
          </p:txBody>
        </p:sp>
        <p:sp>
          <p:nvSpPr>
            <p:cNvPr id="31" name="Oval 30">
              <a:extLst>
                <a:ext uri="{FF2B5EF4-FFF2-40B4-BE49-F238E27FC236}">
                  <a16:creationId xmlns:a16="http://schemas.microsoft.com/office/drawing/2014/main" id="{0A2F1BA7-F018-4967-9360-AB00D6E6AED8}"/>
                </a:ext>
              </a:extLst>
            </p:cNvPr>
            <p:cNvSpPr/>
            <p:nvPr/>
          </p:nvSpPr>
          <p:spPr>
            <a:xfrm>
              <a:off x="1641004" y="4283027"/>
              <a:ext cx="239504" cy="230922"/>
            </a:xfrm>
            <a:prstGeom prst="ellipse">
              <a:avLst/>
            </a:prstGeom>
            <a:solidFill>
              <a:srgbClr val="ECF5E7"/>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1</a:t>
              </a:r>
            </a:p>
          </p:txBody>
        </p:sp>
        <p:grpSp>
          <p:nvGrpSpPr>
            <p:cNvPr id="32" name="Group 31">
              <a:extLst>
                <a:ext uri="{FF2B5EF4-FFF2-40B4-BE49-F238E27FC236}">
                  <a16:creationId xmlns:a16="http://schemas.microsoft.com/office/drawing/2014/main" id="{D648763E-317B-4B9D-92BF-0448C7C155A1}"/>
                </a:ext>
              </a:extLst>
            </p:cNvPr>
            <p:cNvGrpSpPr/>
            <p:nvPr/>
          </p:nvGrpSpPr>
          <p:grpSpPr>
            <a:xfrm>
              <a:off x="1921955" y="4016468"/>
              <a:ext cx="1078893" cy="494725"/>
              <a:chOff x="2177428" y="3167004"/>
              <a:chExt cx="1078893" cy="494725"/>
            </a:xfrm>
          </p:grpSpPr>
          <p:grpSp>
            <p:nvGrpSpPr>
              <p:cNvPr id="33" name="Group 32">
                <a:extLst>
                  <a:ext uri="{FF2B5EF4-FFF2-40B4-BE49-F238E27FC236}">
                    <a16:creationId xmlns:a16="http://schemas.microsoft.com/office/drawing/2014/main" id="{FF7B01E5-36F1-497A-A737-0263BC202927}"/>
                  </a:ext>
                </a:extLst>
              </p:cNvPr>
              <p:cNvGrpSpPr/>
              <p:nvPr/>
            </p:nvGrpSpPr>
            <p:grpSpPr>
              <a:xfrm>
                <a:off x="2177428" y="3167004"/>
                <a:ext cx="1077386" cy="237156"/>
                <a:chOff x="2177428" y="3167004"/>
                <a:chExt cx="1077386" cy="237156"/>
              </a:xfrm>
            </p:grpSpPr>
            <p:sp>
              <p:nvSpPr>
                <p:cNvPr id="39" name="Oval 38">
                  <a:extLst>
                    <a:ext uri="{FF2B5EF4-FFF2-40B4-BE49-F238E27FC236}">
                      <a16:creationId xmlns:a16="http://schemas.microsoft.com/office/drawing/2014/main" id="{E27501AB-5710-4B1C-A4F7-15D504FBB6F7}"/>
                    </a:ext>
                  </a:extLst>
                </p:cNvPr>
                <p:cNvSpPr/>
                <p:nvPr/>
              </p:nvSpPr>
              <p:spPr>
                <a:xfrm>
                  <a:off x="2177428" y="3171992"/>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sp>
              <p:nvSpPr>
                <p:cNvPr id="40" name="Oval 39">
                  <a:extLst>
                    <a:ext uri="{FF2B5EF4-FFF2-40B4-BE49-F238E27FC236}">
                      <a16:creationId xmlns:a16="http://schemas.microsoft.com/office/drawing/2014/main" id="{6776F289-362F-46AD-81C1-19E80ABC9F5F}"/>
                    </a:ext>
                  </a:extLst>
                </p:cNvPr>
                <p:cNvSpPr/>
                <p:nvPr/>
              </p:nvSpPr>
              <p:spPr>
                <a:xfrm>
                  <a:off x="2456722" y="3170745"/>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sp>
              <p:nvSpPr>
                <p:cNvPr id="41" name="Oval 40">
                  <a:extLst>
                    <a:ext uri="{FF2B5EF4-FFF2-40B4-BE49-F238E27FC236}">
                      <a16:creationId xmlns:a16="http://schemas.microsoft.com/office/drawing/2014/main" id="{646FAC9F-6AB3-42AC-A2C8-C66AE31D0138}"/>
                    </a:ext>
                  </a:extLst>
                </p:cNvPr>
                <p:cNvSpPr/>
                <p:nvPr/>
              </p:nvSpPr>
              <p:spPr>
                <a:xfrm>
                  <a:off x="2736016" y="3167004"/>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sp>
              <p:nvSpPr>
                <p:cNvPr id="42" name="Oval 41">
                  <a:extLst>
                    <a:ext uri="{FF2B5EF4-FFF2-40B4-BE49-F238E27FC236}">
                      <a16:creationId xmlns:a16="http://schemas.microsoft.com/office/drawing/2014/main" id="{54304A03-87CB-4296-B4A0-D50083CBCFC9}"/>
                    </a:ext>
                  </a:extLst>
                </p:cNvPr>
                <p:cNvSpPr/>
                <p:nvPr/>
              </p:nvSpPr>
              <p:spPr>
                <a:xfrm>
                  <a:off x="3015310" y="3173238"/>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grpSp>
          <p:grpSp>
            <p:nvGrpSpPr>
              <p:cNvPr id="34" name="Group 33">
                <a:extLst>
                  <a:ext uri="{FF2B5EF4-FFF2-40B4-BE49-F238E27FC236}">
                    <a16:creationId xmlns:a16="http://schemas.microsoft.com/office/drawing/2014/main" id="{3283CB7E-1B37-4FFF-AA4E-FFACE82EBE5E}"/>
                  </a:ext>
                </a:extLst>
              </p:cNvPr>
              <p:cNvGrpSpPr/>
              <p:nvPr/>
            </p:nvGrpSpPr>
            <p:grpSpPr>
              <a:xfrm>
                <a:off x="2178935" y="3424573"/>
                <a:ext cx="1077386" cy="237156"/>
                <a:chOff x="2177428" y="3167004"/>
                <a:chExt cx="1077386" cy="237156"/>
              </a:xfrm>
            </p:grpSpPr>
            <p:sp>
              <p:nvSpPr>
                <p:cNvPr id="35" name="Oval 34">
                  <a:extLst>
                    <a:ext uri="{FF2B5EF4-FFF2-40B4-BE49-F238E27FC236}">
                      <a16:creationId xmlns:a16="http://schemas.microsoft.com/office/drawing/2014/main" id="{59C8CB09-4A69-44BE-A1BE-5E3CAC6D1873}"/>
                    </a:ext>
                  </a:extLst>
                </p:cNvPr>
                <p:cNvSpPr/>
                <p:nvPr/>
              </p:nvSpPr>
              <p:spPr>
                <a:xfrm>
                  <a:off x="2177428" y="3171992"/>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sp>
              <p:nvSpPr>
                <p:cNvPr id="36" name="Oval 35">
                  <a:extLst>
                    <a:ext uri="{FF2B5EF4-FFF2-40B4-BE49-F238E27FC236}">
                      <a16:creationId xmlns:a16="http://schemas.microsoft.com/office/drawing/2014/main" id="{F55E48C0-658D-41E4-8301-C1399667F616}"/>
                    </a:ext>
                  </a:extLst>
                </p:cNvPr>
                <p:cNvSpPr/>
                <p:nvPr/>
              </p:nvSpPr>
              <p:spPr>
                <a:xfrm>
                  <a:off x="2456722" y="3170745"/>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sp>
              <p:nvSpPr>
                <p:cNvPr id="37" name="Oval 36">
                  <a:extLst>
                    <a:ext uri="{FF2B5EF4-FFF2-40B4-BE49-F238E27FC236}">
                      <a16:creationId xmlns:a16="http://schemas.microsoft.com/office/drawing/2014/main" id="{732E5BE0-2E38-4210-B182-0CA7029EDABB}"/>
                    </a:ext>
                  </a:extLst>
                </p:cNvPr>
                <p:cNvSpPr/>
                <p:nvPr/>
              </p:nvSpPr>
              <p:spPr>
                <a:xfrm>
                  <a:off x="2736016" y="3167004"/>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sp>
              <p:nvSpPr>
                <p:cNvPr id="38" name="Oval 37">
                  <a:extLst>
                    <a:ext uri="{FF2B5EF4-FFF2-40B4-BE49-F238E27FC236}">
                      <a16:creationId xmlns:a16="http://schemas.microsoft.com/office/drawing/2014/main" id="{0D3D1DE0-C9E6-4BB5-AD15-532DF8FF8EA8}"/>
                    </a:ext>
                  </a:extLst>
                </p:cNvPr>
                <p:cNvSpPr/>
                <p:nvPr/>
              </p:nvSpPr>
              <p:spPr>
                <a:xfrm>
                  <a:off x="3015310" y="3173238"/>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grpSp>
        </p:grpSp>
      </p:grpSp>
      <p:grpSp>
        <p:nvGrpSpPr>
          <p:cNvPr id="43" name="Group 42">
            <a:extLst>
              <a:ext uri="{FF2B5EF4-FFF2-40B4-BE49-F238E27FC236}">
                <a16:creationId xmlns:a16="http://schemas.microsoft.com/office/drawing/2014/main" id="{8C6A10AF-4314-4EEF-8F85-EA943CF5778D}"/>
              </a:ext>
            </a:extLst>
          </p:cNvPr>
          <p:cNvGrpSpPr/>
          <p:nvPr/>
        </p:nvGrpSpPr>
        <p:grpSpPr>
          <a:xfrm>
            <a:off x="4728111" y="4275823"/>
            <a:ext cx="2353317" cy="736300"/>
            <a:chOff x="1599790" y="4830878"/>
            <a:chExt cx="1607347" cy="502904"/>
          </a:xfrm>
        </p:grpSpPr>
        <p:sp>
          <p:nvSpPr>
            <p:cNvPr id="44" name="Oval 43">
              <a:extLst>
                <a:ext uri="{FF2B5EF4-FFF2-40B4-BE49-F238E27FC236}">
                  <a16:creationId xmlns:a16="http://schemas.microsoft.com/office/drawing/2014/main" id="{4B682762-775F-44DE-8781-0DDF42CCB053}"/>
                </a:ext>
              </a:extLst>
            </p:cNvPr>
            <p:cNvSpPr/>
            <p:nvPr/>
          </p:nvSpPr>
          <p:spPr>
            <a:xfrm>
              <a:off x="1599790" y="4958541"/>
              <a:ext cx="239504" cy="230922"/>
            </a:xfrm>
            <a:prstGeom prst="ellipse">
              <a:avLst/>
            </a:prstGeom>
            <a:solidFill>
              <a:srgbClr val="ECF5E7"/>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1</a:t>
              </a:r>
            </a:p>
          </p:txBody>
        </p:sp>
        <p:sp>
          <p:nvSpPr>
            <p:cNvPr id="45" name="Oval 44">
              <a:extLst>
                <a:ext uri="{FF2B5EF4-FFF2-40B4-BE49-F238E27FC236}">
                  <a16:creationId xmlns:a16="http://schemas.microsoft.com/office/drawing/2014/main" id="{762EF137-D365-4C04-ABF0-5A06BFABA9A8}"/>
                </a:ext>
              </a:extLst>
            </p:cNvPr>
            <p:cNvSpPr/>
            <p:nvPr/>
          </p:nvSpPr>
          <p:spPr>
            <a:xfrm>
              <a:off x="1856872" y="4830878"/>
              <a:ext cx="239504" cy="230922"/>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0.1</a:t>
              </a:r>
            </a:p>
          </p:txBody>
        </p:sp>
        <p:sp>
          <p:nvSpPr>
            <p:cNvPr id="46" name="Oval 45">
              <a:extLst>
                <a:ext uri="{FF2B5EF4-FFF2-40B4-BE49-F238E27FC236}">
                  <a16:creationId xmlns:a16="http://schemas.microsoft.com/office/drawing/2014/main" id="{40FEE4E0-2458-4591-89CD-F2AB03AD81B1}"/>
                </a:ext>
              </a:extLst>
            </p:cNvPr>
            <p:cNvSpPr/>
            <p:nvPr/>
          </p:nvSpPr>
          <p:spPr>
            <a:xfrm>
              <a:off x="1855140" y="5097354"/>
              <a:ext cx="239504" cy="230922"/>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0.1</a:t>
              </a:r>
            </a:p>
          </p:txBody>
        </p:sp>
        <p:grpSp>
          <p:nvGrpSpPr>
            <p:cNvPr id="47" name="Group 46">
              <a:extLst>
                <a:ext uri="{FF2B5EF4-FFF2-40B4-BE49-F238E27FC236}">
                  <a16:creationId xmlns:a16="http://schemas.microsoft.com/office/drawing/2014/main" id="{BDDE2365-A26A-4510-9993-7D3D815F7072}"/>
                </a:ext>
              </a:extLst>
            </p:cNvPr>
            <p:cNvGrpSpPr/>
            <p:nvPr/>
          </p:nvGrpSpPr>
          <p:grpSpPr>
            <a:xfrm>
              <a:off x="2128244" y="4839057"/>
              <a:ext cx="1078893" cy="494725"/>
              <a:chOff x="2177428" y="3167004"/>
              <a:chExt cx="1078893" cy="494725"/>
            </a:xfrm>
          </p:grpSpPr>
          <p:grpSp>
            <p:nvGrpSpPr>
              <p:cNvPr id="48" name="Group 47">
                <a:extLst>
                  <a:ext uri="{FF2B5EF4-FFF2-40B4-BE49-F238E27FC236}">
                    <a16:creationId xmlns:a16="http://schemas.microsoft.com/office/drawing/2014/main" id="{71ADCB7A-4F3D-4AF9-8EE8-09B241BA421E}"/>
                  </a:ext>
                </a:extLst>
              </p:cNvPr>
              <p:cNvGrpSpPr/>
              <p:nvPr/>
            </p:nvGrpSpPr>
            <p:grpSpPr>
              <a:xfrm>
                <a:off x="2177428" y="3167004"/>
                <a:ext cx="1077386" cy="237156"/>
                <a:chOff x="2177428" y="3167004"/>
                <a:chExt cx="1077386" cy="237156"/>
              </a:xfrm>
            </p:grpSpPr>
            <p:sp>
              <p:nvSpPr>
                <p:cNvPr id="54" name="Oval 53">
                  <a:extLst>
                    <a:ext uri="{FF2B5EF4-FFF2-40B4-BE49-F238E27FC236}">
                      <a16:creationId xmlns:a16="http://schemas.microsoft.com/office/drawing/2014/main" id="{B284E767-AC84-4BD6-837C-E7F14430241A}"/>
                    </a:ext>
                  </a:extLst>
                </p:cNvPr>
                <p:cNvSpPr/>
                <p:nvPr/>
              </p:nvSpPr>
              <p:spPr>
                <a:xfrm>
                  <a:off x="2177428" y="3171992"/>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sp>
              <p:nvSpPr>
                <p:cNvPr id="55" name="Oval 54">
                  <a:extLst>
                    <a:ext uri="{FF2B5EF4-FFF2-40B4-BE49-F238E27FC236}">
                      <a16:creationId xmlns:a16="http://schemas.microsoft.com/office/drawing/2014/main" id="{C2457B96-35B6-4649-917A-B73415BC370E}"/>
                    </a:ext>
                  </a:extLst>
                </p:cNvPr>
                <p:cNvSpPr/>
                <p:nvPr/>
              </p:nvSpPr>
              <p:spPr>
                <a:xfrm>
                  <a:off x="2456722" y="3170745"/>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sp>
              <p:nvSpPr>
                <p:cNvPr id="56" name="Oval 55">
                  <a:extLst>
                    <a:ext uri="{FF2B5EF4-FFF2-40B4-BE49-F238E27FC236}">
                      <a16:creationId xmlns:a16="http://schemas.microsoft.com/office/drawing/2014/main" id="{0CA5A0F0-63B6-426F-9A25-0FF6001E83A0}"/>
                    </a:ext>
                  </a:extLst>
                </p:cNvPr>
                <p:cNvSpPr/>
                <p:nvPr/>
              </p:nvSpPr>
              <p:spPr>
                <a:xfrm>
                  <a:off x="2736016" y="3167004"/>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sp>
              <p:nvSpPr>
                <p:cNvPr id="57" name="Oval 56">
                  <a:extLst>
                    <a:ext uri="{FF2B5EF4-FFF2-40B4-BE49-F238E27FC236}">
                      <a16:creationId xmlns:a16="http://schemas.microsoft.com/office/drawing/2014/main" id="{86EC7700-653E-4AAF-A88A-09987DAC1F1A}"/>
                    </a:ext>
                  </a:extLst>
                </p:cNvPr>
                <p:cNvSpPr/>
                <p:nvPr/>
              </p:nvSpPr>
              <p:spPr>
                <a:xfrm>
                  <a:off x="3015310" y="3173238"/>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grpSp>
          <p:grpSp>
            <p:nvGrpSpPr>
              <p:cNvPr id="49" name="Group 48">
                <a:extLst>
                  <a:ext uri="{FF2B5EF4-FFF2-40B4-BE49-F238E27FC236}">
                    <a16:creationId xmlns:a16="http://schemas.microsoft.com/office/drawing/2014/main" id="{2B41D29E-1242-4BAD-9436-1CC3EDC9F1F3}"/>
                  </a:ext>
                </a:extLst>
              </p:cNvPr>
              <p:cNvGrpSpPr/>
              <p:nvPr/>
            </p:nvGrpSpPr>
            <p:grpSpPr>
              <a:xfrm>
                <a:off x="2178935" y="3424573"/>
                <a:ext cx="1077386" cy="237156"/>
                <a:chOff x="2177428" y="3167004"/>
                <a:chExt cx="1077386" cy="237156"/>
              </a:xfrm>
            </p:grpSpPr>
            <p:sp>
              <p:nvSpPr>
                <p:cNvPr id="50" name="Oval 49">
                  <a:extLst>
                    <a:ext uri="{FF2B5EF4-FFF2-40B4-BE49-F238E27FC236}">
                      <a16:creationId xmlns:a16="http://schemas.microsoft.com/office/drawing/2014/main" id="{3A46DCD5-18A0-4B07-9448-312159B5327E}"/>
                    </a:ext>
                  </a:extLst>
                </p:cNvPr>
                <p:cNvSpPr/>
                <p:nvPr/>
              </p:nvSpPr>
              <p:spPr>
                <a:xfrm>
                  <a:off x="2177428" y="3171992"/>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sp>
              <p:nvSpPr>
                <p:cNvPr id="51" name="Oval 50">
                  <a:extLst>
                    <a:ext uri="{FF2B5EF4-FFF2-40B4-BE49-F238E27FC236}">
                      <a16:creationId xmlns:a16="http://schemas.microsoft.com/office/drawing/2014/main" id="{6D4EC271-29DF-48D2-9EEF-DD046F0975BE}"/>
                    </a:ext>
                  </a:extLst>
                </p:cNvPr>
                <p:cNvSpPr/>
                <p:nvPr/>
              </p:nvSpPr>
              <p:spPr>
                <a:xfrm>
                  <a:off x="2456722" y="3170745"/>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sp>
              <p:nvSpPr>
                <p:cNvPr id="52" name="Oval 51">
                  <a:extLst>
                    <a:ext uri="{FF2B5EF4-FFF2-40B4-BE49-F238E27FC236}">
                      <a16:creationId xmlns:a16="http://schemas.microsoft.com/office/drawing/2014/main" id="{EA34A6CA-D283-441B-9433-FB7F14181190}"/>
                    </a:ext>
                  </a:extLst>
                </p:cNvPr>
                <p:cNvSpPr/>
                <p:nvPr/>
              </p:nvSpPr>
              <p:spPr>
                <a:xfrm>
                  <a:off x="2736016" y="3167004"/>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sp>
              <p:nvSpPr>
                <p:cNvPr id="53" name="Oval 52">
                  <a:extLst>
                    <a:ext uri="{FF2B5EF4-FFF2-40B4-BE49-F238E27FC236}">
                      <a16:creationId xmlns:a16="http://schemas.microsoft.com/office/drawing/2014/main" id="{F11C6DF9-9F1D-44E2-9ACD-117EFC80DD50}"/>
                    </a:ext>
                  </a:extLst>
                </p:cNvPr>
                <p:cNvSpPr/>
                <p:nvPr/>
              </p:nvSpPr>
              <p:spPr>
                <a:xfrm>
                  <a:off x="3015310" y="3173238"/>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grpSp>
        </p:grpSp>
      </p:grpSp>
      <p:grpSp>
        <p:nvGrpSpPr>
          <p:cNvPr id="58" name="Group 57">
            <a:extLst>
              <a:ext uri="{FF2B5EF4-FFF2-40B4-BE49-F238E27FC236}">
                <a16:creationId xmlns:a16="http://schemas.microsoft.com/office/drawing/2014/main" id="{FF6F223F-884C-4FE0-8514-4731162C8B5E}"/>
              </a:ext>
            </a:extLst>
          </p:cNvPr>
          <p:cNvGrpSpPr/>
          <p:nvPr/>
        </p:nvGrpSpPr>
        <p:grpSpPr>
          <a:xfrm>
            <a:off x="4718586" y="1849490"/>
            <a:ext cx="2397436" cy="732688"/>
            <a:chOff x="1608499" y="3185238"/>
            <a:chExt cx="1637481" cy="500435"/>
          </a:xfrm>
        </p:grpSpPr>
        <p:grpSp>
          <p:nvGrpSpPr>
            <p:cNvPr id="59" name="Group 58">
              <a:extLst>
                <a:ext uri="{FF2B5EF4-FFF2-40B4-BE49-F238E27FC236}">
                  <a16:creationId xmlns:a16="http://schemas.microsoft.com/office/drawing/2014/main" id="{3414AAC2-B0F3-4334-B63F-FC1F2046C620}"/>
                </a:ext>
              </a:extLst>
            </p:cNvPr>
            <p:cNvGrpSpPr/>
            <p:nvPr/>
          </p:nvGrpSpPr>
          <p:grpSpPr>
            <a:xfrm>
              <a:off x="1608499" y="3185238"/>
              <a:ext cx="1637481" cy="494725"/>
              <a:chOff x="1618840" y="3167004"/>
              <a:chExt cx="1637481" cy="494725"/>
            </a:xfrm>
          </p:grpSpPr>
          <p:grpSp>
            <p:nvGrpSpPr>
              <p:cNvPr id="61" name="Group 60">
                <a:extLst>
                  <a:ext uri="{FF2B5EF4-FFF2-40B4-BE49-F238E27FC236}">
                    <a16:creationId xmlns:a16="http://schemas.microsoft.com/office/drawing/2014/main" id="{F2E5D659-9904-4F8F-BC8E-5F35BB982508}"/>
                  </a:ext>
                </a:extLst>
              </p:cNvPr>
              <p:cNvGrpSpPr/>
              <p:nvPr/>
            </p:nvGrpSpPr>
            <p:grpSpPr>
              <a:xfrm>
                <a:off x="1618840" y="3167004"/>
                <a:ext cx="1635974" cy="237156"/>
                <a:chOff x="1618840" y="3167004"/>
                <a:chExt cx="1635974" cy="237156"/>
              </a:xfrm>
            </p:grpSpPr>
            <p:sp>
              <p:nvSpPr>
                <p:cNvPr id="68" name="Oval 67">
                  <a:extLst>
                    <a:ext uri="{FF2B5EF4-FFF2-40B4-BE49-F238E27FC236}">
                      <a16:creationId xmlns:a16="http://schemas.microsoft.com/office/drawing/2014/main" id="{CFBC25BF-42C0-4D26-BF9F-B1DD4E8F0E87}"/>
                    </a:ext>
                  </a:extLst>
                </p:cNvPr>
                <p:cNvSpPr/>
                <p:nvPr/>
              </p:nvSpPr>
              <p:spPr>
                <a:xfrm>
                  <a:off x="1618840" y="3169498"/>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sp>
              <p:nvSpPr>
                <p:cNvPr id="69" name="Oval 68">
                  <a:extLst>
                    <a:ext uri="{FF2B5EF4-FFF2-40B4-BE49-F238E27FC236}">
                      <a16:creationId xmlns:a16="http://schemas.microsoft.com/office/drawing/2014/main" id="{BD7267DA-0C01-4672-B4A9-CB2BBD73F256}"/>
                    </a:ext>
                  </a:extLst>
                </p:cNvPr>
                <p:cNvSpPr/>
                <p:nvPr/>
              </p:nvSpPr>
              <p:spPr>
                <a:xfrm>
                  <a:off x="2177428" y="3171992"/>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sp>
              <p:nvSpPr>
                <p:cNvPr id="70" name="Oval 69">
                  <a:extLst>
                    <a:ext uri="{FF2B5EF4-FFF2-40B4-BE49-F238E27FC236}">
                      <a16:creationId xmlns:a16="http://schemas.microsoft.com/office/drawing/2014/main" id="{5E63560A-ADCB-46E0-8745-27EA830D9962}"/>
                    </a:ext>
                  </a:extLst>
                </p:cNvPr>
                <p:cNvSpPr/>
                <p:nvPr/>
              </p:nvSpPr>
              <p:spPr>
                <a:xfrm>
                  <a:off x="2456722" y="3170745"/>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sp>
              <p:nvSpPr>
                <p:cNvPr id="71" name="Oval 70">
                  <a:extLst>
                    <a:ext uri="{FF2B5EF4-FFF2-40B4-BE49-F238E27FC236}">
                      <a16:creationId xmlns:a16="http://schemas.microsoft.com/office/drawing/2014/main" id="{EBD10095-B331-45E5-9A73-6A38BFBEF881}"/>
                    </a:ext>
                  </a:extLst>
                </p:cNvPr>
                <p:cNvSpPr/>
                <p:nvPr/>
              </p:nvSpPr>
              <p:spPr>
                <a:xfrm>
                  <a:off x="2736016" y="3167004"/>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sp>
              <p:nvSpPr>
                <p:cNvPr id="72" name="Oval 71">
                  <a:extLst>
                    <a:ext uri="{FF2B5EF4-FFF2-40B4-BE49-F238E27FC236}">
                      <a16:creationId xmlns:a16="http://schemas.microsoft.com/office/drawing/2014/main" id="{76B7DA8F-98AF-4E2C-9EC9-323FD652B654}"/>
                    </a:ext>
                  </a:extLst>
                </p:cNvPr>
                <p:cNvSpPr/>
                <p:nvPr/>
              </p:nvSpPr>
              <p:spPr>
                <a:xfrm>
                  <a:off x="1898134" y="3168251"/>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sp>
              <p:nvSpPr>
                <p:cNvPr id="73" name="Oval 72">
                  <a:extLst>
                    <a:ext uri="{FF2B5EF4-FFF2-40B4-BE49-F238E27FC236}">
                      <a16:creationId xmlns:a16="http://schemas.microsoft.com/office/drawing/2014/main" id="{BE589653-18A4-4E83-9443-E7A777F340E7}"/>
                    </a:ext>
                  </a:extLst>
                </p:cNvPr>
                <p:cNvSpPr/>
                <p:nvPr/>
              </p:nvSpPr>
              <p:spPr>
                <a:xfrm>
                  <a:off x="3015310" y="3173238"/>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grpSp>
          <p:grpSp>
            <p:nvGrpSpPr>
              <p:cNvPr id="62" name="Group 61">
                <a:extLst>
                  <a:ext uri="{FF2B5EF4-FFF2-40B4-BE49-F238E27FC236}">
                    <a16:creationId xmlns:a16="http://schemas.microsoft.com/office/drawing/2014/main" id="{6DE6245F-B811-40A2-A7E2-2C61A2B604D7}"/>
                  </a:ext>
                </a:extLst>
              </p:cNvPr>
              <p:cNvGrpSpPr/>
              <p:nvPr/>
            </p:nvGrpSpPr>
            <p:grpSpPr>
              <a:xfrm>
                <a:off x="1899641" y="3424573"/>
                <a:ext cx="1356680" cy="237156"/>
                <a:chOff x="1898134" y="3167004"/>
                <a:chExt cx="1356680" cy="237156"/>
              </a:xfrm>
            </p:grpSpPr>
            <p:sp>
              <p:nvSpPr>
                <p:cNvPr id="63" name="Oval 62">
                  <a:extLst>
                    <a:ext uri="{FF2B5EF4-FFF2-40B4-BE49-F238E27FC236}">
                      <a16:creationId xmlns:a16="http://schemas.microsoft.com/office/drawing/2014/main" id="{418967B9-F685-4898-B024-A9283E3DB029}"/>
                    </a:ext>
                  </a:extLst>
                </p:cNvPr>
                <p:cNvSpPr/>
                <p:nvPr/>
              </p:nvSpPr>
              <p:spPr>
                <a:xfrm>
                  <a:off x="2177428" y="3171992"/>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sp>
              <p:nvSpPr>
                <p:cNvPr id="64" name="Oval 63">
                  <a:extLst>
                    <a:ext uri="{FF2B5EF4-FFF2-40B4-BE49-F238E27FC236}">
                      <a16:creationId xmlns:a16="http://schemas.microsoft.com/office/drawing/2014/main" id="{6DF3E8D3-D17E-4A37-AF21-497E421D072A}"/>
                    </a:ext>
                  </a:extLst>
                </p:cNvPr>
                <p:cNvSpPr/>
                <p:nvPr/>
              </p:nvSpPr>
              <p:spPr>
                <a:xfrm>
                  <a:off x="2456722" y="3170745"/>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sp>
              <p:nvSpPr>
                <p:cNvPr id="65" name="Oval 64">
                  <a:extLst>
                    <a:ext uri="{FF2B5EF4-FFF2-40B4-BE49-F238E27FC236}">
                      <a16:creationId xmlns:a16="http://schemas.microsoft.com/office/drawing/2014/main" id="{DEE7D8DE-5C76-42C7-871A-AD621CD6B461}"/>
                    </a:ext>
                  </a:extLst>
                </p:cNvPr>
                <p:cNvSpPr/>
                <p:nvPr/>
              </p:nvSpPr>
              <p:spPr>
                <a:xfrm>
                  <a:off x="2736016" y="3167004"/>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sp>
              <p:nvSpPr>
                <p:cNvPr id="66" name="Oval 65">
                  <a:extLst>
                    <a:ext uri="{FF2B5EF4-FFF2-40B4-BE49-F238E27FC236}">
                      <a16:creationId xmlns:a16="http://schemas.microsoft.com/office/drawing/2014/main" id="{BED313D9-857E-41E8-A0E3-6827FD843F73}"/>
                    </a:ext>
                  </a:extLst>
                </p:cNvPr>
                <p:cNvSpPr/>
                <p:nvPr/>
              </p:nvSpPr>
              <p:spPr>
                <a:xfrm>
                  <a:off x="1898134" y="3168251"/>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sp>
              <p:nvSpPr>
                <p:cNvPr id="67" name="Oval 66">
                  <a:extLst>
                    <a:ext uri="{FF2B5EF4-FFF2-40B4-BE49-F238E27FC236}">
                      <a16:creationId xmlns:a16="http://schemas.microsoft.com/office/drawing/2014/main" id="{5146D133-C030-46FB-BBB4-8BA696A95057}"/>
                    </a:ext>
                  </a:extLst>
                </p:cNvPr>
                <p:cNvSpPr/>
                <p:nvPr/>
              </p:nvSpPr>
              <p:spPr>
                <a:xfrm>
                  <a:off x="3015310" y="3173238"/>
                  <a:ext cx="239504" cy="230922"/>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600" b="1" dirty="0">
                      <a:solidFill>
                        <a:schemeClr val="tx1"/>
                      </a:solidFill>
                      <a:latin typeface="Century Gothic" panose="020B0502020202020204" pitchFamily="34" charset="0"/>
                    </a:rPr>
                    <a:t>0.01</a:t>
                  </a:r>
                </a:p>
              </p:txBody>
            </p:sp>
          </p:grpSp>
        </p:grpSp>
        <p:sp>
          <p:nvSpPr>
            <p:cNvPr id="60" name="Oval 59">
              <a:extLst>
                <a:ext uri="{FF2B5EF4-FFF2-40B4-BE49-F238E27FC236}">
                  <a16:creationId xmlns:a16="http://schemas.microsoft.com/office/drawing/2014/main" id="{240D97B1-7479-4357-9312-4956B59101BE}"/>
                </a:ext>
              </a:extLst>
            </p:cNvPr>
            <p:cNvSpPr/>
            <p:nvPr/>
          </p:nvSpPr>
          <p:spPr>
            <a:xfrm>
              <a:off x="1611614" y="3454751"/>
              <a:ext cx="239504" cy="230922"/>
            </a:xfrm>
            <a:prstGeom prst="ellipse">
              <a:avLst/>
            </a:prstGeom>
            <a:solidFill>
              <a:srgbClr val="ECF5E7"/>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1</a:t>
              </a:r>
            </a:p>
          </p:txBody>
        </p:sp>
      </p:grpSp>
      <p:cxnSp>
        <p:nvCxnSpPr>
          <p:cNvPr id="3" name="Straight Connector 2">
            <a:extLst>
              <a:ext uri="{FF2B5EF4-FFF2-40B4-BE49-F238E27FC236}">
                <a16:creationId xmlns:a16="http://schemas.microsoft.com/office/drawing/2014/main" id="{1271DFE4-40A1-456B-8644-03FB4993D1B8}"/>
              </a:ext>
            </a:extLst>
          </p:cNvPr>
          <p:cNvCxnSpPr/>
          <p:nvPr/>
        </p:nvCxnSpPr>
        <p:spPr>
          <a:xfrm>
            <a:off x="3315250" y="2209846"/>
            <a:ext cx="982639" cy="2438307"/>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0F67298D-ED99-4C39-B455-519CC2816498}"/>
              </a:ext>
            </a:extLst>
          </p:cNvPr>
          <p:cNvCxnSpPr>
            <a:cxnSpLocks/>
          </p:cNvCxnSpPr>
          <p:nvPr/>
        </p:nvCxnSpPr>
        <p:spPr>
          <a:xfrm>
            <a:off x="3318162" y="3416096"/>
            <a:ext cx="979727"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85CD59F1-F2D0-4928-BF59-F2C5E14DEF95}"/>
              </a:ext>
            </a:extLst>
          </p:cNvPr>
          <p:cNvCxnSpPr>
            <a:cxnSpLocks/>
          </p:cNvCxnSpPr>
          <p:nvPr/>
        </p:nvCxnSpPr>
        <p:spPr>
          <a:xfrm flipV="1">
            <a:off x="3315250" y="2226597"/>
            <a:ext cx="1040263" cy="238731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80010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3</a:t>
            </a:r>
          </a:p>
          <a:p>
            <a:pPr lvl="0" algn="ctr"/>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True or false? </a:t>
            </a:r>
          </a:p>
          <a:p>
            <a:pPr algn="ctr"/>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0.42 = 3 tenths + 12 hundredths</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grpSp>
        <p:nvGrpSpPr>
          <p:cNvPr id="74" name="Group 73">
            <a:extLst>
              <a:ext uri="{FF2B5EF4-FFF2-40B4-BE49-F238E27FC236}">
                <a16:creationId xmlns:a16="http://schemas.microsoft.com/office/drawing/2014/main" id="{9FBFB9C9-E722-4B9D-AC24-C3B716744A40}"/>
              </a:ext>
            </a:extLst>
          </p:cNvPr>
          <p:cNvGrpSpPr/>
          <p:nvPr/>
        </p:nvGrpSpPr>
        <p:grpSpPr>
          <a:xfrm>
            <a:off x="4872922" y="2207504"/>
            <a:ext cx="1436197" cy="1712195"/>
            <a:chOff x="1937483" y="5496527"/>
            <a:chExt cx="980942" cy="1169452"/>
          </a:xfrm>
        </p:grpSpPr>
        <p:grpSp>
          <p:nvGrpSpPr>
            <p:cNvPr id="75" name="Group 74">
              <a:extLst>
                <a:ext uri="{FF2B5EF4-FFF2-40B4-BE49-F238E27FC236}">
                  <a16:creationId xmlns:a16="http://schemas.microsoft.com/office/drawing/2014/main" id="{E681D88C-F26E-4031-8AC5-5D94E25BF9D8}"/>
                </a:ext>
              </a:extLst>
            </p:cNvPr>
            <p:cNvGrpSpPr/>
            <p:nvPr/>
          </p:nvGrpSpPr>
          <p:grpSpPr>
            <a:xfrm>
              <a:off x="1937483" y="5496527"/>
              <a:ext cx="980942" cy="254014"/>
              <a:chOff x="1937483" y="5560135"/>
              <a:chExt cx="980942" cy="254014"/>
            </a:xfrm>
          </p:grpSpPr>
          <p:sp>
            <p:nvSpPr>
              <p:cNvPr id="88" name="Oval 87">
                <a:extLst>
                  <a:ext uri="{FF2B5EF4-FFF2-40B4-BE49-F238E27FC236}">
                    <a16:creationId xmlns:a16="http://schemas.microsoft.com/office/drawing/2014/main" id="{6C9C298B-E674-41E8-9B7C-86DDE51C7C4C}"/>
                  </a:ext>
                </a:extLst>
              </p:cNvPr>
              <p:cNvSpPr/>
              <p:nvPr/>
            </p:nvSpPr>
            <p:spPr>
              <a:xfrm>
                <a:off x="1937483" y="5560135"/>
                <a:ext cx="263454" cy="254014"/>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0.01</a:t>
                </a:r>
              </a:p>
            </p:txBody>
          </p:sp>
          <p:sp>
            <p:nvSpPr>
              <p:cNvPr id="89" name="Oval 88">
                <a:extLst>
                  <a:ext uri="{FF2B5EF4-FFF2-40B4-BE49-F238E27FC236}">
                    <a16:creationId xmlns:a16="http://schemas.microsoft.com/office/drawing/2014/main" id="{5EB9F582-0A4C-4C1F-A22D-D348BBA76BF6}"/>
                  </a:ext>
                </a:extLst>
              </p:cNvPr>
              <p:cNvSpPr/>
              <p:nvPr/>
            </p:nvSpPr>
            <p:spPr>
              <a:xfrm>
                <a:off x="2296227" y="5560135"/>
                <a:ext cx="263454" cy="254014"/>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0.01</a:t>
                </a:r>
              </a:p>
            </p:txBody>
          </p:sp>
          <p:sp>
            <p:nvSpPr>
              <p:cNvPr id="90" name="Oval 89">
                <a:extLst>
                  <a:ext uri="{FF2B5EF4-FFF2-40B4-BE49-F238E27FC236}">
                    <a16:creationId xmlns:a16="http://schemas.microsoft.com/office/drawing/2014/main" id="{7EF079E0-03DB-4871-B1DA-7D9D9AE1C5BB}"/>
                  </a:ext>
                </a:extLst>
              </p:cNvPr>
              <p:cNvSpPr/>
              <p:nvPr/>
            </p:nvSpPr>
            <p:spPr>
              <a:xfrm>
                <a:off x="2654971" y="5560135"/>
                <a:ext cx="263454" cy="254014"/>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0.01</a:t>
                </a:r>
              </a:p>
            </p:txBody>
          </p:sp>
        </p:grpSp>
        <p:grpSp>
          <p:nvGrpSpPr>
            <p:cNvPr id="76" name="Group 75">
              <a:extLst>
                <a:ext uri="{FF2B5EF4-FFF2-40B4-BE49-F238E27FC236}">
                  <a16:creationId xmlns:a16="http://schemas.microsoft.com/office/drawing/2014/main" id="{C3FFF9C1-328A-4F54-A935-B0E116E62E29}"/>
                </a:ext>
              </a:extLst>
            </p:cNvPr>
            <p:cNvGrpSpPr/>
            <p:nvPr/>
          </p:nvGrpSpPr>
          <p:grpSpPr>
            <a:xfrm>
              <a:off x="1937483" y="5801673"/>
              <a:ext cx="980942" cy="254014"/>
              <a:chOff x="1937483" y="5560135"/>
              <a:chExt cx="980942" cy="254014"/>
            </a:xfrm>
          </p:grpSpPr>
          <p:sp>
            <p:nvSpPr>
              <p:cNvPr id="85" name="Oval 84">
                <a:extLst>
                  <a:ext uri="{FF2B5EF4-FFF2-40B4-BE49-F238E27FC236}">
                    <a16:creationId xmlns:a16="http://schemas.microsoft.com/office/drawing/2014/main" id="{CE518554-25F2-41AB-A18B-407722594654}"/>
                  </a:ext>
                </a:extLst>
              </p:cNvPr>
              <p:cNvSpPr/>
              <p:nvPr/>
            </p:nvSpPr>
            <p:spPr>
              <a:xfrm>
                <a:off x="1937483" y="5560135"/>
                <a:ext cx="263454" cy="254014"/>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0.01</a:t>
                </a:r>
              </a:p>
            </p:txBody>
          </p:sp>
          <p:sp>
            <p:nvSpPr>
              <p:cNvPr id="86" name="Oval 85">
                <a:extLst>
                  <a:ext uri="{FF2B5EF4-FFF2-40B4-BE49-F238E27FC236}">
                    <a16:creationId xmlns:a16="http://schemas.microsoft.com/office/drawing/2014/main" id="{2BB18FDB-6A07-4EDC-8560-A693C26FD9E5}"/>
                  </a:ext>
                </a:extLst>
              </p:cNvPr>
              <p:cNvSpPr/>
              <p:nvPr/>
            </p:nvSpPr>
            <p:spPr>
              <a:xfrm>
                <a:off x="2296227" y="5560135"/>
                <a:ext cx="263454" cy="254014"/>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0.01</a:t>
                </a:r>
              </a:p>
            </p:txBody>
          </p:sp>
          <p:sp>
            <p:nvSpPr>
              <p:cNvPr id="87" name="Oval 86">
                <a:extLst>
                  <a:ext uri="{FF2B5EF4-FFF2-40B4-BE49-F238E27FC236}">
                    <a16:creationId xmlns:a16="http://schemas.microsoft.com/office/drawing/2014/main" id="{2CE4593C-C77C-4F06-8DD9-49C8ECAAC342}"/>
                  </a:ext>
                </a:extLst>
              </p:cNvPr>
              <p:cNvSpPr/>
              <p:nvPr/>
            </p:nvSpPr>
            <p:spPr>
              <a:xfrm>
                <a:off x="2654971" y="5560135"/>
                <a:ext cx="263454" cy="254014"/>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0.01</a:t>
                </a:r>
              </a:p>
            </p:txBody>
          </p:sp>
        </p:grpSp>
        <p:grpSp>
          <p:nvGrpSpPr>
            <p:cNvPr id="77" name="Group 76">
              <a:extLst>
                <a:ext uri="{FF2B5EF4-FFF2-40B4-BE49-F238E27FC236}">
                  <a16:creationId xmlns:a16="http://schemas.microsoft.com/office/drawing/2014/main" id="{B9E6DB3A-D0E8-4184-B86D-E7A7F600AA5F}"/>
                </a:ext>
              </a:extLst>
            </p:cNvPr>
            <p:cNvGrpSpPr/>
            <p:nvPr/>
          </p:nvGrpSpPr>
          <p:grpSpPr>
            <a:xfrm>
              <a:off x="1937483" y="6106819"/>
              <a:ext cx="980942" cy="254014"/>
              <a:chOff x="1937483" y="5560135"/>
              <a:chExt cx="980942" cy="254014"/>
            </a:xfrm>
          </p:grpSpPr>
          <p:sp>
            <p:nvSpPr>
              <p:cNvPr id="82" name="Oval 81">
                <a:extLst>
                  <a:ext uri="{FF2B5EF4-FFF2-40B4-BE49-F238E27FC236}">
                    <a16:creationId xmlns:a16="http://schemas.microsoft.com/office/drawing/2014/main" id="{780C96B0-8281-4547-A8D5-4AC05910A0F5}"/>
                  </a:ext>
                </a:extLst>
              </p:cNvPr>
              <p:cNvSpPr/>
              <p:nvPr/>
            </p:nvSpPr>
            <p:spPr>
              <a:xfrm>
                <a:off x="1937483" y="5560135"/>
                <a:ext cx="263454" cy="254014"/>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0.01</a:t>
                </a:r>
              </a:p>
            </p:txBody>
          </p:sp>
          <p:sp>
            <p:nvSpPr>
              <p:cNvPr id="83" name="Oval 82">
                <a:extLst>
                  <a:ext uri="{FF2B5EF4-FFF2-40B4-BE49-F238E27FC236}">
                    <a16:creationId xmlns:a16="http://schemas.microsoft.com/office/drawing/2014/main" id="{29C85399-FC49-4A34-B764-20CCA79CF08A}"/>
                  </a:ext>
                </a:extLst>
              </p:cNvPr>
              <p:cNvSpPr/>
              <p:nvPr/>
            </p:nvSpPr>
            <p:spPr>
              <a:xfrm>
                <a:off x="2296227" y="5560135"/>
                <a:ext cx="263454" cy="254014"/>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0.01</a:t>
                </a:r>
              </a:p>
            </p:txBody>
          </p:sp>
          <p:sp>
            <p:nvSpPr>
              <p:cNvPr id="84" name="Oval 83">
                <a:extLst>
                  <a:ext uri="{FF2B5EF4-FFF2-40B4-BE49-F238E27FC236}">
                    <a16:creationId xmlns:a16="http://schemas.microsoft.com/office/drawing/2014/main" id="{960B9BD8-2CF4-45AF-8D7C-ABE28EDB87DD}"/>
                  </a:ext>
                </a:extLst>
              </p:cNvPr>
              <p:cNvSpPr/>
              <p:nvPr/>
            </p:nvSpPr>
            <p:spPr>
              <a:xfrm>
                <a:off x="2654971" y="5560135"/>
                <a:ext cx="263454" cy="254014"/>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0.01</a:t>
                </a:r>
              </a:p>
            </p:txBody>
          </p:sp>
        </p:grpSp>
        <p:grpSp>
          <p:nvGrpSpPr>
            <p:cNvPr id="78" name="Group 77">
              <a:extLst>
                <a:ext uri="{FF2B5EF4-FFF2-40B4-BE49-F238E27FC236}">
                  <a16:creationId xmlns:a16="http://schemas.microsoft.com/office/drawing/2014/main" id="{26FA161B-4BD9-48B7-918E-6FB1C63214BC}"/>
                </a:ext>
              </a:extLst>
            </p:cNvPr>
            <p:cNvGrpSpPr/>
            <p:nvPr/>
          </p:nvGrpSpPr>
          <p:grpSpPr>
            <a:xfrm>
              <a:off x="1937483" y="6411965"/>
              <a:ext cx="980942" cy="254014"/>
              <a:chOff x="1937483" y="5560135"/>
              <a:chExt cx="980942" cy="254014"/>
            </a:xfrm>
          </p:grpSpPr>
          <p:sp>
            <p:nvSpPr>
              <p:cNvPr id="79" name="Oval 78">
                <a:extLst>
                  <a:ext uri="{FF2B5EF4-FFF2-40B4-BE49-F238E27FC236}">
                    <a16:creationId xmlns:a16="http://schemas.microsoft.com/office/drawing/2014/main" id="{8AB8B225-C50B-42B7-B828-2395F6BC6809}"/>
                  </a:ext>
                </a:extLst>
              </p:cNvPr>
              <p:cNvSpPr/>
              <p:nvPr/>
            </p:nvSpPr>
            <p:spPr>
              <a:xfrm>
                <a:off x="1937483" y="5560135"/>
                <a:ext cx="263454" cy="254014"/>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0.01</a:t>
                </a:r>
              </a:p>
            </p:txBody>
          </p:sp>
          <p:sp>
            <p:nvSpPr>
              <p:cNvPr id="80" name="Oval 79">
                <a:extLst>
                  <a:ext uri="{FF2B5EF4-FFF2-40B4-BE49-F238E27FC236}">
                    <a16:creationId xmlns:a16="http://schemas.microsoft.com/office/drawing/2014/main" id="{5B9963B3-39B9-4734-B675-A4BE0241C726}"/>
                  </a:ext>
                </a:extLst>
              </p:cNvPr>
              <p:cNvSpPr/>
              <p:nvPr/>
            </p:nvSpPr>
            <p:spPr>
              <a:xfrm>
                <a:off x="2296227" y="5560135"/>
                <a:ext cx="263454" cy="254014"/>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0.01</a:t>
                </a:r>
              </a:p>
            </p:txBody>
          </p:sp>
          <p:sp>
            <p:nvSpPr>
              <p:cNvPr id="81" name="Oval 80">
                <a:extLst>
                  <a:ext uri="{FF2B5EF4-FFF2-40B4-BE49-F238E27FC236}">
                    <a16:creationId xmlns:a16="http://schemas.microsoft.com/office/drawing/2014/main" id="{0652B6C4-1D8E-456C-98E0-4FE603507C30}"/>
                  </a:ext>
                </a:extLst>
              </p:cNvPr>
              <p:cNvSpPr/>
              <p:nvPr/>
            </p:nvSpPr>
            <p:spPr>
              <a:xfrm>
                <a:off x="2654971" y="5560135"/>
                <a:ext cx="263454" cy="254014"/>
              </a:xfrm>
              <a:prstGeom prst="ellipse">
                <a:avLst/>
              </a:prstGeom>
              <a:solidFill>
                <a:srgbClr val="FFD1CD"/>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0.01</a:t>
                </a:r>
              </a:p>
            </p:txBody>
          </p:sp>
        </p:grpSp>
      </p:grpSp>
      <p:grpSp>
        <p:nvGrpSpPr>
          <p:cNvPr id="91" name="Group 90">
            <a:extLst>
              <a:ext uri="{FF2B5EF4-FFF2-40B4-BE49-F238E27FC236}">
                <a16:creationId xmlns:a16="http://schemas.microsoft.com/office/drawing/2014/main" id="{46256505-0C82-446A-A7A0-C662B89B84A1}"/>
              </a:ext>
            </a:extLst>
          </p:cNvPr>
          <p:cNvGrpSpPr/>
          <p:nvPr/>
        </p:nvGrpSpPr>
        <p:grpSpPr>
          <a:xfrm>
            <a:off x="3552067" y="2207504"/>
            <a:ext cx="915952" cy="813586"/>
            <a:chOff x="1119732" y="6254993"/>
            <a:chExt cx="625607" cy="555690"/>
          </a:xfrm>
        </p:grpSpPr>
        <p:grpSp>
          <p:nvGrpSpPr>
            <p:cNvPr id="92" name="Group 91">
              <a:extLst>
                <a:ext uri="{FF2B5EF4-FFF2-40B4-BE49-F238E27FC236}">
                  <a16:creationId xmlns:a16="http://schemas.microsoft.com/office/drawing/2014/main" id="{B3AD5D51-8461-40B2-9F80-0508C80C5336}"/>
                </a:ext>
              </a:extLst>
            </p:cNvPr>
            <p:cNvGrpSpPr/>
            <p:nvPr/>
          </p:nvGrpSpPr>
          <p:grpSpPr>
            <a:xfrm>
              <a:off x="1119732" y="6254993"/>
              <a:ext cx="621310" cy="254014"/>
              <a:chOff x="1099298" y="5496527"/>
              <a:chExt cx="621310" cy="254014"/>
            </a:xfrm>
          </p:grpSpPr>
          <p:sp>
            <p:nvSpPr>
              <p:cNvPr id="94" name="Oval 93">
                <a:extLst>
                  <a:ext uri="{FF2B5EF4-FFF2-40B4-BE49-F238E27FC236}">
                    <a16:creationId xmlns:a16="http://schemas.microsoft.com/office/drawing/2014/main" id="{28C9E121-DD01-43B3-BCB7-502F8EE277AC}"/>
                  </a:ext>
                </a:extLst>
              </p:cNvPr>
              <p:cNvSpPr/>
              <p:nvPr/>
            </p:nvSpPr>
            <p:spPr>
              <a:xfrm>
                <a:off x="1099298" y="5496527"/>
                <a:ext cx="263454" cy="254014"/>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0.1</a:t>
                </a:r>
              </a:p>
            </p:txBody>
          </p:sp>
          <p:sp>
            <p:nvSpPr>
              <p:cNvPr id="95" name="Oval 94">
                <a:extLst>
                  <a:ext uri="{FF2B5EF4-FFF2-40B4-BE49-F238E27FC236}">
                    <a16:creationId xmlns:a16="http://schemas.microsoft.com/office/drawing/2014/main" id="{C32A2F5D-94EF-4F90-B739-FA15D1464A0A}"/>
                  </a:ext>
                </a:extLst>
              </p:cNvPr>
              <p:cNvSpPr/>
              <p:nvPr/>
            </p:nvSpPr>
            <p:spPr>
              <a:xfrm>
                <a:off x="1457154" y="5496527"/>
                <a:ext cx="263454" cy="254014"/>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0.1</a:t>
                </a:r>
              </a:p>
            </p:txBody>
          </p:sp>
        </p:grpSp>
        <p:sp>
          <p:nvSpPr>
            <p:cNvPr id="93" name="Oval 92">
              <a:extLst>
                <a:ext uri="{FF2B5EF4-FFF2-40B4-BE49-F238E27FC236}">
                  <a16:creationId xmlns:a16="http://schemas.microsoft.com/office/drawing/2014/main" id="{FFBC10DE-01A0-48D1-B0C2-0B3BF853DD76}"/>
                </a:ext>
              </a:extLst>
            </p:cNvPr>
            <p:cNvSpPr/>
            <p:nvPr/>
          </p:nvSpPr>
          <p:spPr>
            <a:xfrm>
              <a:off x="1481885" y="6556669"/>
              <a:ext cx="263454" cy="254014"/>
            </a:xfrm>
            <a:prstGeom prst="ellipse">
              <a:avLst/>
            </a:prstGeom>
            <a:solidFill>
              <a:schemeClr val="accent5">
                <a:lumMod val="20000"/>
                <a:lumOff val="80000"/>
              </a:schemeClr>
            </a:solid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700" b="1" dirty="0">
                  <a:solidFill>
                    <a:schemeClr val="tx1"/>
                  </a:solidFill>
                  <a:latin typeface="Century Gothic" panose="020B0502020202020204" pitchFamily="34" charset="0"/>
                </a:rPr>
                <a:t>0.1</a:t>
              </a:r>
            </a:p>
          </p:txBody>
        </p:sp>
      </p:grpSp>
    </p:spTree>
    <p:extLst>
      <p:ext uri="{BB962C8B-B14F-4D97-AF65-F5344CB8AC3E}">
        <p14:creationId xmlns:p14="http://schemas.microsoft.com/office/powerpoint/2010/main" val="2946776104"/>
      </p:ext>
    </p:extLst>
  </p:cSld>
  <p:clrMapOvr>
    <a:masterClrMapping/>
  </p:clrMapOvr>
</p:sld>
</file>

<file path=ppt/theme/theme1.xml><?xml version="1.0" encoding="utf-8"?>
<a:theme xmlns:a="http://schemas.openxmlformats.org/drawingml/2006/main" name="Office Theme">
  <a:themeElements>
    <a:clrScheme name="Custom 5">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0563C1"/>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E2B28500E97074E9232E002F87A0DA8" ma:contentTypeVersion="8" ma:contentTypeDescription="Create a new document." ma:contentTypeScope="" ma:versionID="f9bae57d942f349496b0c157240b0a3b">
  <xsd:schema xmlns:xsd="http://www.w3.org/2001/XMLSchema" xmlns:xs="http://www.w3.org/2001/XMLSchema" xmlns:p="http://schemas.microsoft.com/office/2006/metadata/properties" xmlns:ns2="86144f90-c7b6-48d0-aae5-f5e9e48cc3df" xmlns:ns3="5c7a0828-c5e4-45f8-a074-18a8fdc88ec6" targetNamespace="http://schemas.microsoft.com/office/2006/metadata/properties" ma:root="true" ma:fieldsID="c61ec2ab7abc56edcd4447b1e74a28c5" ns2:_="" ns3:_="">
    <xsd:import namespace="86144f90-c7b6-48d0-aae5-f5e9e48cc3df"/>
    <xsd:import namespace="5c7a0828-c5e4-45f8-a074-18a8fdc88ec6"/>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EventHashCode" minOccurs="0"/>
                <xsd:element ref="ns3:MediaServiceGenerationTi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6144f90-c7b6-48d0-aae5-f5e9e48cc3d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c7a0828-c5e4-45f8-a074-18a8fdc88ec6"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EF8F11D-A449-4684-B8E0-461263A2E192}">
  <ds:schemaRefs>
    <ds:schemaRef ds:uri="http://schemas.microsoft.com/office/2006/metadata/properties"/>
    <ds:schemaRef ds:uri="http://purl.org/dc/elements/1.1/"/>
    <ds:schemaRef ds:uri="http://purl.org/dc/dcmitype/"/>
    <ds:schemaRef ds:uri="http://schemas.microsoft.com/sharepoint/v3"/>
    <ds:schemaRef ds:uri="http://schemas.openxmlformats.org/package/2006/metadata/core-properties"/>
    <ds:schemaRef ds:uri="http://purl.org/dc/terms/"/>
    <ds:schemaRef ds:uri="http://www.w3.org/XML/1998/namespace"/>
    <ds:schemaRef ds:uri="http://schemas.microsoft.com/office/infopath/2007/PartnerControls"/>
    <ds:schemaRef ds:uri="http://schemas.microsoft.com/office/2006/documentManagement/types"/>
    <ds:schemaRef ds:uri="0f0ae0ff-29c4-4766-b250-c1a9bee8d430"/>
    <ds:schemaRef ds:uri="86144f90-c7b6-48d0-aae5-f5e9e48cc3df"/>
  </ds:schemaRefs>
</ds:datastoreItem>
</file>

<file path=customXml/itemProps2.xml><?xml version="1.0" encoding="utf-8"?>
<ds:datastoreItem xmlns:ds="http://schemas.openxmlformats.org/officeDocument/2006/customXml" ds:itemID="{8BE7001C-4FE1-4FF1-8D32-419BDEA7C0F6}">
  <ds:schemaRefs>
    <ds:schemaRef ds:uri="http://schemas.microsoft.com/sharepoint/v3/contenttype/forms"/>
  </ds:schemaRefs>
</ds:datastoreItem>
</file>

<file path=customXml/itemProps3.xml><?xml version="1.0" encoding="utf-8"?>
<ds:datastoreItem xmlns:ds="http://schemas.openxmlformats.org/officeDocument/2006/customXml" ds:itemID="{7D9EB819-1086-459D-BB54-7BE288A9A33D}"/>
</file>

<file path=docProps/app.xml><?xml version="1.0" encoding="utf-8"?>
<Properties xmlns="http://schemas.openxmlformats.org/officeDocument/2006/extended-properties" xmlns:vt="http://schemas.openxmlformats.org/officeDocument/2006/docPropsVTypes">
  <Template>Office Theme</Template>
  <TotalTime>1259</TotalTime>
  <Words>938</Words>
  <Application>Microsoft Office PowerPoint</Application>
  <PresentationFormat>On-screen Show (4:3)</PresentationFormat>
  <Paragraphs>527</Paragraphs>
  <Slides>20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Calibri Light</vt:lpstr>
      <vt:lpstr>Century Gothic</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Ashleigh Sobol</dc:creator>
  <cp:lastModifiedBy>Jan Fitzpatrick</cp:lastModifiedBy>
  <cp:revision>48</cp:revision>
  <dcterms:created xsi:type="dcterms:W3CDTF">2018-03-17T10:08:43Z</dcterms:created>
  <dcterms:modified xsi:type="dcterms:W3CDTF">2019-02-14T11:05:50Z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0x0101002E2B28500E97074E9232E002F87A0DA8</vt:lpwstr>
  </property>
  <property fmtid="{D5CDD505-2E9C-101B-9397-08002B2CF9AE}" pid="3" name="TaxKeyword">
    <vt:lpwstr/>
  </property>
</Properties>
</file>