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5"/>
  </p:notesMasterIdLst>
  <p:sldIdLst>
    <p:sldId id="394" r:id="rId5"/>
    <p:sldId id="256" r:id="rId6"/>
    <p:sldId id="301" r:id="rId7"/>
    <p:sldId id="362" r:id="rId8"/>
    <p:sldId id="363" r:id="rId9"/>
    <p:sldId id="395" r:id="rId10"/>
    <p:sldId id="399" r:id="rId11"/>
    <p:sldId id="396" r:id="rId12"/>
    <p:sldId id="400" r:id="rId13"/>
    <p:sldId id="401" r:id="rId14"/>
    <p:sldId id="402" r:id="rId15"/>
    <p:sldId id="398" r:id="rId16"/>
    <p:sldId id="403" r:id="rId17"/>
    <p:sldId id="407" r:id="rId18"/>
    <p:sldId id="414" r:id="rId19"/>
    <p:sldId id="405" r:id="rId20"/>
    <p:sldId id="408" r:id="rId21"/>
    <p:sldId id="406" r:id="rId22"/>
    <p:sldId id="412" r:id="rId23"/>
    <p:sldId id="413"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5D5D"/>
    <a:srgbClr val="FF0066"/>
    <a:srgbClr val="008000"/>
    <a:srgbClr val="0000FF"/>
    <a:srgbClr val="D1B2E8"/>
    <a:srgbClr val="CC99FF"/>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256535-671E-422A-B220-C99860C592A7}" v="7" dt="2019-06-04T14:50:21.8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61" autoAdjust="0"/>
    <p:restoredTop sz="94660"/>
  </p:normalViewPr>
  <p:slideViewPr>
    <p:cSldViewPr snapToGrid="0">
      <p:cViewPr varScale="1">
        <p:scale>
          <a:sx n="68" d="100"/>
          <a:sy n="68" d="100"/>
        </p:scale>
        <p:origin x="13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a Weston" userId="fdbf3029-8c96-4ae2-970e-85aceb3fd788" providerId="ADAL" clId="{FAA4C53E-E1AD-46CC-B081-535AED60CB37}"/>
    <pc:docChg chg="undo redo custSel addSld delSld modSld sldOrd">
      <pc:chgData name="Nicola Weston" userId="fdbf3029-8c96-4ae2-970e-85aceb3fd788" providerId="ADAL" clId="{FAA4C53E-E1AD-46CC-B081-535AED60CB37}" dt="2019-05-24T13:04:27.439" v="1528" actId="20577"/>
      <pc:docMkLst>
        <pc:docMk/>
      </pc:docMkLst>
      <pc:sldChg chg="addSp delSp modSp">
        <pc:chgData name="Nicola Weston" userId="fdbf3029-8c96-4ae2-970e-85aceb3fd788" providerId="ADAL" clId="{FAA4C53E-E1AD-46CC-B081-535AED60CB37}" dt="2019-05-24T11:48:13.197" v="56" actId="403"/>
        <pc:sldMkLst>
          <pc:docMk/>
          <pc:sldMk cId="2637481266" sldId="256"/>
        </pc:sldMkLst>
        <pc:spChg chg="mod">
          <ac:chgData name="Nicola Weston" userId="fdbf3029-8c96-4ae2-970e-85aceb3fd788" providerId="ADAL" clId="{FAA4C53E-E1AD-46CC-B081-535AED60CB37}" dt="2019-05-24T11:48:13.197" v="56" actId="403"/>
          <ac:spMkLst>
            <pc:docMk/>
            <pc:sldMk cId="2637481266" sldId="256"/>
            <ac:spMk id="19" creationId="{5252A847-DE45-4FA3-A1F8-EEBEB845FF8E}"/>
          </ac:spMkLst>
        </pc:spChg>
        <pc:grpChg chg="add">
          <ac:chgData name="Nicola Weston" userId="fdbf3029-8c96-4ae2-970e-85aceb3fd788" providerId="ADAL" clId="{FAA4C53E-E1AD-46CC-B081-535AED60CB37}" dt="2019-05-24T11:40:01.392" v="20"/>
          <ac:grpSpMkLst>
            <pc:docMk/>
            <pc:sldMk cId="2637481266" sldId="256"/>
            <ac:grpSpMk id="7" creationId="{300AA7F0-9FE9-4EF8-9329-D8C83C188422}"/>
          </ac:grpSpMkLst>
        </pc:grpChg>
        <pc:grpChg chg="del">
          <ac:chgData name="Nicola Weston" userId="fdbf3029-8c96-4ae2-970e-85aceb3fd788" providerId="ADAL" clId="{FAA4C53E-E1AD-46CC-B081-535AED60CB37}" dt="2019-05-24T11:40:00.627" v="19" actId="478"/>
          <ac:grpSpMkLst>
            <pc:docMk/>
            <pc:sldMk cId="2637481266" sldId="256"/>
            <ac:grpSpMk id="16" creationId="{B31300A9-E3C5-4701-8EF1-45ED088A04DD}"/>
          </ac:grpSpMkLst>
        </pc:grpChg>
      </pc:sldChg>
      <pc:sldChg chg="addSp delSp modSp">
        <pc:chgData name="Nicola Weston" userId="fdbf3029-8c96-4ae2-970e-85aceb3fd788" providerId="ADAL" clId="{FAA4C53E-E1AD-46CC-B081-535AED60CB37}" dt="2019-05-24T11:46:19.156" v="40" actId="404"/>
        <pc:sldMkLst>
          <pc:docMk/>
          <pc:sldMk cId="3855900595" sldId="301"/>
        </pc:sldMkLst>
        <pc:spChg chg="mod">
          <ac:chgData name="Nicola Weston" userId="fdbf3029-8c96-4ae2-970e-85aceb3fd788" providerId="ADAL" clId="{FAA4C53E-E1AD-46CC-B081-535AED60CB37}" dt="2019-05-24T11:46:19.156" v="40" actId="404"/>
          <ac:spMkLst>
            <pc:docMk/>
            <pc:sldMk cId="3855900595" sldId="301"/>
            <ac:spMk id="19" creationId="{5252A847-DE45-4FA3-A1F8-EEBEB845FF8E}"/>
          </ac:spMkLst>
        </pc:spChg>
        <pc:grpChg chg="add">
          <ac:chgData name="Nicola Weston" userId="fdbf3029-8c96-4ae2-970e-85aceb3fd788" providerId="ADAL" clId="{FAA4C53E-E1AD-46CC-B081-535AED60CB37}" dt="2019-05-24T11:40:09.592" v="22"/>
          <ac:grpSpMkLst>
            <pc:docMk/>
            <pc:sldMk cId="3855900595" sldId="301"/>
            <ac:grpSpMk id="7" creationId="{FBAB3047-E115-480E-9B82-019A57972F84}"/>
          </ac:grpSpMkLst>
        </pc:grpChg>
        <pc:grpChg chg="del">
          <ac:chgData name="Nicola Weston" userId="fdbf3029-8c96-4ae2-970e-85aceb3fd788" providerId="ADAL" clId="{FAA4C53E-E1AD-46CC-B081-535AED60CB37}" dt="2019-05-24T11:40:09.094" v="21" actId="478"/>
          <ac:grpSpMkLst>
            <pc:docMk/>
            <pc:sldMk cId="3855900595" sldId="301"/>
            <ac:grpSpMk id="16" creationId="{B31300A9-E3C5-4701-8EF1-45ED088A04DD}"/>
          </ac:grpSpMkLst>
        </pc:grpChg>
      </pc:sldChg>
      <pc:sldChg chg="addSp delSp modSp">
        <pc:chgData name="Nicola Weston" userId="fdbf3029-8c96-4ae2-970e-85aceb3fd788" providerId="ADAL" clId="{FAA4C53E-E1AD-46CC-B081-535AED60CB37}" dt="2019-05-24T13:02:51.521" v="1519" actId="207"/>
        <pc:sldMkLst>
          <pc:docMk/>
          <pc:sldMk cId="2914486201" sldId="362"/>
        </pc:sldMkLst>
        <pc:spChg chg="del mod topLvl">
          <ac:chgData name="Nicola Weston" userId="fdbf3029-8c96-4ae2-970e-85aceb3fd788" providerId="ADAL" clId="{FAA4C53E-E1AD-46CC-B081-535AED60CB37}" dt="2019-05-24T11:40:22.015" v="25" actId="478"/>
          <ac:spMkLst>
            <pc:docMk/>
            <pc:sldMk cId="2914486201" sldId="362"/>
            <ac:spMk id="17" creationId="{0F18B4CD-798D-4EA5-92CF-7A4BB6DD9812}"/>
          </ac:spMkLst>
        </pc:spChg>
        <pc:spChg chg="mod">
          <ac:chgData name="Nicola Weston" userId="fdbf3029-8c96-4ae2-970e-85aceb3fd788" providerId="ADAL" clId="{FAA4C53E-E1AD-46CC-B081-535AED60CB37}" dt="2019-05-24T13:02:51.521" v="1519" actId="207"/>
          <ac:spMkLst>
            <pc:docMk/>
            <pc:sldMk cId="2914486201" sldId="362"/>
            <ac:spMk id="19" creationId="{5252A847-DE45-4FA3-A1F8-EEBEB845FF8E}"/>
          </ac:spMkLst>
        </pc:spChg>
        <pc:grpChg chg="add">
          <ac:chgData name="Nicola Weston" userId="fdbf3029-8c96-4ae2-970e-85aceb3fd788" providerId="ADAL" clId="{FAA4C53E-E1AD-46CC-B081-535AED60CB37}" dt="2019-05-24T11:40:22.734" v="26"/>
          <ac:grpSpMkLst>
            <pc:docMk/>
            <pc:sldMk cId="2914486201" sldId="362"/>
            <ac:grpSpMk id="9" creationId="{ED24DC00-C45F-4661-86DC-5A69ABB1B971}"/>
          </ac:grpSpMkLst>
        </pc:grpChg>
        <pc:grpChg chg="del">
          <ac:chgData name="Nicola Weston" userId="fdbf3029-8c96-4ae2-970e-85aceb3fd788" providerId="ADAL" clId="{FAA4C53E-E1AD-46CC-B081-535AED60CB37}" dt="2019-05-24T11:40:17.781" v="23" actId="478"/>
          <ac:grpSpMkLst>
            <pc:docMk/>
            <pc:sldMk cId="2914486201" sldId="362"/>
            <ac:grpSpMk id="16" creationId="{B31300A9-E3C5-4701-8EF1-45ED088A04DD}"/>
          </ac:grpSpMkLst>
        </pc:grpChg>
        <pc:picChg chg="add mod">
          <ac:chgData name="Nicola Weston" userId="fdbf3029-8c96-4ae2-970e-85aceb3fd788" providerId="ADAL" clId="{FAA4C53E-E1AD-46CC-B081-535AED60CB37}" dt="2019-05-24T11:37:14.341" v="12" actId="14100"/>
          <ac:picMkLst>
            <pc:docMk/>
            <pc:sldMk cId="2914486201" sldId="362"/>
            <ac:picMk id="2" creationId="{17F4FE60-F3F7-413F-8653-A9849FC71116}"/>
          </ac:picMkLst>
        </pc:picChg>
        <pc:picChg chg="del topLvl">
          <ac:chgData name="Nicola Weston" userId="fdbf3029-8c96-4ae2-970e-85aceb3fd788" providerId="ADAL" clId="{FAA4C53E-E1AD-46CC-B081-535AED60CB37}" dt="2019-05-24T11:40:17.781" v="23" actId="478"/>
          <ac:picMkLst>
            <pc:docMk/>
            <pc:sldMk cId="2914486201" sldId="362"/>
            <ac:picMk id="18" creationId="{AF62330C-AB9B-43BE-82E4-98A7F5B9D6D1}"/>
          </ac:picMkLst>
        </pc:picChg>
      </pc:sldChg>
      <pc:sldChg chg="modSp">
        <pc:chgData name="Nicola Weston" userId="fdbf3029-8c96-4ae2-970e-85aceb3fd788" providerId="ADAL" clId="{FAA4C53E-E1AD-46CC-B081-535AED60CB37}" dt="2019-05-24T13:03:49.030" v="1525" actId="20577"/>
        <pc:sldMkLst>
          <pc:docMk/>
          <pc:sldMk cId="3975236916" sldId="363"/>
        </pc:sldMkLst>
        <pc:spChg chg="mod ord">
          <ac:chgData name="Nicola Weston" userId="fdbf3029-8c96-4ae2-970e-85aceb3fd788" providerId="ADAL" clId="{FAA4C53E-E1AD-46CC-B081-535AED60CB37}" dt="2019-05-24T13:03:49.030" v="1525" actId="20577"/>
          <ac:spMkLst>
            <pc:docMk/>
            <pc:sldMk cId="3975236916" sldId="363"/>
            <ac:spMk id="66" creationId="{991DE41D-8F47-4AC2-BE03-C82F94EA13D0}"/>
          </ac:spMkLst>
        </pc:spChg>
        <pc:picChg chg="ord">
          <ac:chgData name="Nicola Weston" userId="fdbf3029-8c96-4ae2-970e-85aceb3fd788" providerId="ADAL" clId="{FAA4C53E-E1AD-46CC-B081-535AED60CB37}" dt="2019-05-24T11:40:58.146" v="29" actId="167"/>
          <ac:picMkLst>
            <pc:docMk/>
            <pc:sldMk cId="3975236916" sldId="363"/>
            <ac:picMk id="4" creationId="{CE9B1CE1-C425-49CB-B442-9D012A727FB2}"/>
          </ac:picMkLst>
        </pc:picChg>
      </pc:sldChg>
      <pc:sldChg chg="addSp modSp add ord">
        <pc:chgData name="Nicola Weston" userId="fdbf3029-8c96-4ae2-970e-85aceb3fd788" providerId="ADAL" clId="{FAA4C53E-E1AD-46CC-B081-535AED60CB37}" dt="2019-05-24T11:39:51.658" v="18" actId="164"/>
        <pc:sldMkLst>
          <pc:docMk/>
          <pc:sldMk cId="2530525840" sldId="394"/>
        </pc:sldMkLst>
        <pc:spChg chg="mod">
          <ac:chgData name="Nicola Weston" userId="fdbf3029-8c96-4ae2-970e-85aceb3fd788" providerId="ADAL" clId="{FAA4C53E-E1AD-46CC-B081-535AED60CB37}" dt="2019-05-24T11:39:51.658" v="18" actId="164"/>
          <ac:spMkLst>
            <pc:docMk/>
            <pc:sldMk cId="2530525840" sldId="394"/>
            <ac:spMk id="7" creationId="{277FDC6C-B99A-4ED8-B341-A52126824B67}"/>
          </ac:spMkLst>
        </pc:spChg>
        <pc:grpChg chg="add mod">
          <ac:chgData name="Nicola Weston" userId="fdbf3029-8c96-4ae2-970e-85aceb3fd788" providerId="ADAL" clId="{FAA4C53E-E1AD-46CC-B081-535AED60CB37}" dt="2019-05-24T11:39:51.658" v="18" actId="164"/>
          <ac:grpSpMkLst>
            <pc:docMk/>
            <pc:sldMk cId="2530525840" sldId="394"/>
            <ac:grpSpMk id="2" creationId="{0F6AADDA-9414-47CD-A77F-0A7760BB423E}"/>
          </ac:grpSpMkLst>
        </pc:grpChg>
        <pc:picChg chg="mod">
          <ac:chgData name="Nicola Weston" userId="fdbf3029-8c96-4ae2-970e-85aceb3fd788" providerId="ADAL" clId="{FAA4C53E-E1AD-46CC-B081-535AED60CB37}" dt="2019-05-24T11:39:51.658" v="18" actId="164"/>
          <ac:picMkLst>
            <pc:docMk/>
            <pc:sldMk cId="2530525840" sldId="394"/>
            <ac:picMk id="18" creationId="{AF62330C-AB9B-43BE-82E4-98A7F5B9D6D1}"/>
          </ac:picMkLst>
        </pc:picChg>
      </pc:sldChg>
      <pc:sldChg chg="addSp modSp add ord">
        <pc:chgData name="Nicola Weston" userId="fdbf3029-8c96-4ae2-970e-85aceb3fd788" providerId="ADAL" clId="{FAA4C53E-E1AD-46CC-B081-535AED60CB37}" dt="2019-05-24T11:55:29.323" v="110" actId="1076"/>
        <pc:sldMkLst>
          <pc:docMk/>
          <pc:sldMk cId="861542786" sldId="395"/>
        </pc:sldMkLst>
        <pc:spChg chg="mod">
          <ac:chgData name="Nicola Weston" userId="fdbf3029-8c96-4ae2-970e-85aceb3fd788" providerId="ADAL" clId="{FAA4C53E-E1AD-46CC-B081-535AED60CB37}" dt="2019-05-24T11:53:30.606" v="104" actId="20577"/>
          <ac:spMkLst>
            <pc:docMk/>
            <pc:sldMk cId="861542786" sldId="395"/>
            <ac:spMk id="19" creationId="{5252A847-DE45-4FA3-A1F8-EEBEB845FF8E}"/>
          </ac:spMkLst>
        </pc:spChg>
        <pc:grpChg chg="add mod">
          <ac:chgData name="Nicola Weston" userId="fdbf3029-8c96-4ae2-970e-85aceb3fd788" providerId="ADAL" clId="{FAA4C53E-E1AD-46CC-B081-535AED60CB37}" dt="2019-05-24T11:55:29.323" v="110" actId="1076"/>
          <ac:grpSpMkLst>
            <pc:docMk/>
            <pc:sldMk cId="861542786" sldId="395"/>
            <ac:grpSpMk id="12" creationId="{1D88EBCB-F178-4DE1-BF3B-F8F2CF23FB50}"/>
          </ac:grpSpMkLst>
        </pc:grpChg>
      </pc:sldChg>
      <pc:sldChg chg="addSp delSp modSp add">
        <pc:chgData name="Nicola Weston" userId="fdbf3029-8c96-4ae2-970e-85aceb3fd788" providerId="ADAL" clId="{FAA4C53E-E1AD-46CC-B081-535AED60CB37}" dt="2019-05-24T12:03:26.418" v="208" actId="1076"/>
        <pc:sldMkLst>
          <pc:docMk/>
          <pc:sldMk cId="2952693589" sldId="396"/>
        </pc:sldMkLst>
        <pc:spChg chg="add del mod">
          <ac:chgData name="Nicola Weston" userId="fdbf3029-8c96-4ae2-970e-85aceb3fd788" providerId="ADAL" clId="{FAA4C53E-E1AD-46CC-B081-535AED60CB37}" dt="2019-05-24T11:58:49.952" v="139" actId="478"/>
          <ac:spMkLst>
            <pc:docMk/>
            <pc:sldMk cId="2952693589" sldId="396"/>
            <ac:spMk id="19" creationId="{5252A847-DE45-4FA3-A1F8-EEBEB845FF8E}"/>
          </ac:spMkLst>
        </pc:spChg>
        <pc:spChg chg="add del mod topLvl">
          <ac:chgData name="Nicola Weston" userId="fdbf3029-8c96-4ae2-970e-85aceb3fd788" providerId="ADAL" clId="{FAA4C53E-E1AD-46CC-B081-535AED60CB37}" dt="2019-05-24T12:02:47.326" v="202" actId="1037"/>
          <ac:spMkLst>
            <pc:docMk/>
            <pc:sldMk cId="2952693589" sldId="396"/>
            <ac:spMk id="46" creationId="{39102477-C51B-4D38-A338-7854CF561396}"/>
          </ac:spMkLst>
        </pc:spChg>
        <pc:spChg chg="add del mod topLvl">
          <ac:chgData name="Nicola Weston" userId="fdbf3029-8c96-4ae2-970e-85aceb3fd788" providerId="ADAL" clId="{FAA4C53E-E1AD-46CC-B081-535AED60CB37}" dt="2019-05-24T12:02:37.044" v="184" actId="552"/>
          <ac:spMkLst>
            <pc:docMk/>
            <pc:sldMk cId="2952693589" sldId="396"/>
            <ac:spMk id="47" creationId="{F15634DE-B1E5-44CD-B544-E9AE9FFC3D1C}"/>
          </ac:spMkLst>
        </pc:spChg>
        <pc:spChg chg="add del mod">
          <ac:chgData name="Nicola Weston" userId="fdbf3029-8c96-4ae2-970e-85aceb3fd788" providerId="ADAL" clId="{FAA4C53E-E1AD-46CC-B081-535AED60CB37}" dt="2019-05-24T11:59:26.478" v="152" actId="478"/>
          <ac:spMkLst>
            <pc:docMk/>
            <pc:sldMk cId="2952693589" sldId="396"/>
            <ac:spMk id="48" creationId="{840B66DE-D657-4AEE-9C22-D048834AA797}"/>
          </ac:spMkLst>
        </pc:spChg>
        <pc:spChg chg="add del mod topLvl">
          <ac:chgData name="Nicola Weston" userId="fdbf3029-8c96-4ae2-970e-85aceb3fd788" providerId="ADAL" clId="{FAA4C53E-E1AD-46CC-B081-535AED60CB37}" dt="2019-05-24T12:02:37.044" v="184" actId="552"/>
          <ac:spMkLst>
            <pc:docMk/>
            <pc:sldMk cId="2952693589" sldId="396"/>
            <ac:spMk id="49" creationId="{AA9D0DA9-87F8-4557-86A0-C394C4F3C37F}"/>
          </ac:spMkLst>
        </pc:spChg>
        <pc:spChg chg="add del">
          <ac:chgData name="Nicola Weston" userId="fdbf3029-8c96-4ae2-970e-85aceb3fd788" providerId="ADAL" clId="{FAA4C53E-E1AD-46CC-B081-535AED60CB37}" dt="2019-05-24T11:59:13.132" v="146"/>
          <ac:spMkLst>
            <pc:docMk/>
            <pc:sldMk cId="2952693589" sldId="396"/>
            <ac:spMk id="110" creationId="{12C99F61-30A9-47E3-A1F4-FEB4F74C97CB}"/>
          </ac:spMkLst>
        </pc:spChg>
        <pc:spChg chg="add del">
          <ac:chgData name="Nicola Weston" userId="fdbf3029-8c96-4ae2-970e-85aceb3fd788" providerId="ADAL" clId="{FAA4C53E-E1AD-46CC-B081-535AED60CB37}" dt="2019-05-24T11:59:13.132" v="146"/>
          <ac:spMkLst>
            <pc:docMk/>
            <pc:sldMk cId="2952693589" sldId="396"/>
            <ac:spMk id="111" creationId="{C7A724D9-D03C-4ECC-B30E-95A0A3B39B65}"/>
          </ac:spMkLst>
        </pc:spChg>
        <pc:spChg chg="add del">
          <ac:chgData name="Nicola Weston" userId="fdbf3029-8c96-4ae2-970e-85aceb3fd788" providerId="ADAL" clId="{FAA4C53E-E1AD-46CC-B081-535AED60CB37}" dt="2019-05-24T11:59:13.132" v="146"/>
          <ac:spMkLst>
            <pc:docMk/>
            <pc:sldMk cId="2952693589" sldId="396"/>
            <ac:spMk id="112" creationId="{5547E8E3-EF9F-4B29-9C81-8BDF577CAD85}"/>
          </ac:spMkLst>
        </pc:spChg>
        <pc:spChg chg="add del">
          <ac:chgData name="Nicola Weston" userId="fdbf3029-8c96-4ae2-970e-85aceb3fd788" providerId="ADAL" clId="{FAA4C53E-E1AD-46CC-B081-535AED60CB37}" dt="2019-05-24T11:59:13.132" v="146"/>
          <ac:spMkLst>
            <pc:docMk/>
            <pc:sldMk cId="2952693589" sldId="396"/>
            <ac:spMk id="113" creationId="{E3FCFEF6-58B9-49E4-A71B-E8519AE3FB7E}"/>
          </ac:spMkLst>
        </pc:spChg>
        <pc:spChg chg="add mod topLvl">
          <ac:chgData name="Nicola Weston" userId="fdbf3029-8c96-4ae2-970e-85aceb3fd788" providerId="ADAL" clId="{FAA4C53E-E1AD-46CC-B081-535AED60CB37}" dt="2019-05-24T12:02:31.560" v="183" actId="552"/>
          <ac:spMkLst>
            <pc:docMk/>
            <pc:sldMk cId="2952693589" sldId="396"/>
            <ac:spMk id="141" creationId="{E883F955-5A47-4D1C-AF2F-112B7D71FD30}"/>
          </ac:spMkLst>
        </pc:spChg>
        <pc:grpChg chg="add del mod">
          <ac:chgData name="Nicola Weston" userId="fdbf3029-8c96-4ae2-970e-85aceb3fd788" providerId="ADAL" clId="{FAA4C53E-E1AD-46CC-B081-535AED60CB37}" dt="2019-05-24T12:02:15.760" v="182" actId="165"/>
          <ac:grpSpMkLst>
            <pc:docMk/>
            <pc:sldMk cId="2952693589" sldId="396"/>
            <ac:grpSpMk id="3" creationId="{E308CC11-E739-4F3A-B0DC-68B64CB00BE3}"/>
          </ac:grpSpMkLst>
        </pc:grpChg>
        <pc:grpChg chg="add del mod">
          <ac:chgData name="Nicola Weston" userId="fdbf3029-8c96-4ae2-970e-85aceb3fd788" providerId="ADAL" clId="{FAA4C53E-E1AD-46CC-B081-535AED60CB37}" dt="2019-05-24T12:02:00.298" v="181" actId="165"/>
          <ac:grpSpMkLst>
            <pc:docMk/>
            <pc:sldMk cId="2952693589" sldId="396"/>
            <ac:grpSpMk id="4" creationId="{CC89F6EC-F6B6-492D-8435-1FB90394F5EC}"/>
          </ac:grpSpMkLst>
        </pc:grpChg>
        <pc:grpChg chg="add del mod">
          <ac:chgData name="Nicola Weston" userId="fdbf3029-8c96-4ae2-970e-85aceb3fd788" providerId="ADAL" clId="{FAA4C53E-E1AD-46CC-B081-535AED60CB37}" dt="2019-05-24T11:59:27.154" v="153" actId="478"/>
          <ac:grpSpMkLst>
            <pc:docMk/>
            <pc:sldMk cId="2952693589" sldId="396"/>
            <ac:grpSpMk id="12" creationId="{2B1B528A-7298-451C-8269-D69D519C70E3}"/>
          </ac:grpSpMkLst>
        </pc:grpChg>
        <pc:grpChg chg="add del mod">
          <ac:chgData name="Nicola Weston" userId="fdbf3029-8c96-4ae2-970e-85aceb3fd788" providerId="ADAL" clId="{FAA4C53E-E1AD-46CC-B081-535AED60CB37}" dt="2019-05-24T11:59:28.197" v="154" actId="478"/>
          <ac:grpSpMkLst>
            <pc:docMk/>
            <pc:sldMk cId="2952693589" sldId="396"/>
            <ac:grpSpMk id="50" creationId="{1A332089-D91D-49BB-86B3-F84EAEE2632A}"/>
          </ac:grpSpMkLst>
        </pc:grpChg>
        <pc:grpChg chg="add del">
          <ac:chgData name="Nicola Weston" userId="fdbf3029-8c96-4ae2-970e-85aceb3fd788" providerId="ADAL" clId="{FAA4C53E-E1AD-46CC-B081-535AED60CB37}" dt="2019-05-24T11:59:13.132" v="146"/>
          <ac:grpSpMkLst>
            <pc:docMk/>
            <pc:sldMk cId="2952693589" sldId="396"/>
            <ac:grpSpMk id="77" creationId="{AD73238C-3B0F-436E-AFC1-E47FD1799696}"/>
          </ac:grpSpMkLst>
        </pc:grpChg>
        <pc:grpChg chg="add del">
          <ac:chgData name="Nicola Weston" userId="fdbf3029-8c96-4ae2-970e-85aceb3fd788" providerId="ADAL" clId="{FAA4C53E-E1AD-46CC-B081-535AED60CB37}" dt="2019-05-24T11:59:13.132" v="146"/>
          <ac:grpSpMkLst>
            <pc:docMk/>
            <pc:sldMk cId="2952693589" sldId="396"/>
            <ac:grpSpMk id="114" creationId="{D610E378-9EF3-4DA7-8D49-E8D08D392116}"/>
          </ac:grpSpMkLst>
        </pc:grpChg>
        <pc:grpChg chg="add mod">
          <ac:chgData name="Nicola Weston" userId="fdbf3029-8c96-4ae2-970e-85aceb3fd788" providerId="ADAL" clId="{FAA4C53E-E1AD-46CC-B081-535AED60CB37}" dt="2019-05-24T12:02:51.805" v="203" actId="1076"/>
          <ac:grpSpMkLst>
            <pc:docMk/>
            <pc:sldMk cId="2952693589" sldId="396"/>
            <ac:grpSpMk id="142" creationId="{6B6B5BFB-B31A-4340-9C3F-C5388E67C32D}"/>
          </ac:grpSpMkLst>
        </pc:grpChg>
        <pc:grpChg chg="add mod">
          <ac:chgData name="Nicola Weston" userId="fdbf3029-8c96-4ae2-970e-85aceb3fd788" providerId="ADAL" clId="{FAA4C53E-E1AD-46CC-B081-535AED60CB37}" dt="2019-05-24T12:03:26.418" v="208" actId="1076"/>
          <ac:grpSpMkLst>
            <pc:docMk/>
            <pc:sldMk cId="2952693589" sldId="396"/>
            <ac:grpSpMk id="159" creationId="{38416FCB-FF13-4AB5-AD80-65EA6592D3AF}"/>
          </ac:grpSpMkLst>
        </pc:grpChg>
      </pc:sldChg>
      <pc:sldChg chg="addSp delSp modSp add">
        <pc:chgData name="Nicola Weston" userId="fdbf3029-8c96-4ae2-970e-85aceb3fd788" providerId="ADAL" clId="{FAA4C53E-E1AD-46CC-B081-535AED60CB37}" dt="2019-05-24T12:23:52.484" v="516" actId="1076"/>
        <pc:sldMkLst>
          <pc:docMk/>
          <pc:sldMk cId="2078491438" sldId="398"/>
        </pc:sldMkLst>
        <pc:spChg chg="mod">
          <ac:chgData name="Nicola Weston" userId="fdbf3029-8c96-4ae2-970e-85aceb3fd788" providerId="ADAL" clId="{FAA4C53E-E1AD-46CC-B081-535AED60CB37}" dt="2019-05-24T12:23:49.342" v="515" actId="20577"/>
          <ac:spMkLst>
            <pc:docMk/>
            <pc:sldMk cId="2078491438" sldId="398"/>
            <ac:spMk id="19" creationId="{5252A847-DE45-4FA3-A1F8-EEBEB845FF8E}"/>
          </ac:spMkLst>
        </pc:spChg>
        <pc:grpChg chg="add del mod">
          <ac:chgData name="Nicola Weston" userId="fdbf3029-8c96-4ae2-970e-85aceb3fd788" providerId="ADAL" clId="{FAA4C53E-E1AD-46CC-B081-535AED60CB37}" dt="2019-05-24T12:23:36.850" v="511" actId="478"/>
          <ac:grpSpMkLst>
            <pc:docMk/>
            <pc:sldMk cId="2078491438" sldId="398"/>
            <ac:grpSpMk id="12" creationId="{61624DB3-4967-4FE2-882B-64E2EF27267D}"/>
          </ac:grpSpMkLst>
        </pc:grpChg>
        <pc:grpChg chg="add mod">
          <ac:chgData name="Nicola Weston" userId="fdbf3029-8c96-4ae2-970e-85aceb3fd788" providerId="ADAL" clId="{FAA4C53E-E1AD-46CC-B081-535AED60CB37}" dt="2019-05-24T12:23:52.484" v="516" actId="1076"/>
          <ac:grpSpMkLst>
            <pc:docMk/>
            <pc:sldMk cId="2078491438" sldId="398"/>
            <ac:grpSpMk id="40" creationId="{8C681151-52F8-4F3E-875D-4AEC5D7C3FC0}"/>
          </ac:grpSpMkLst>
        </pc:grpChg>
      </pc:sldChg>
      <pc:sldChg chg="modSp add">
        <pc:chgData name="Nicola Weston" userId="fdbf3029-8c96-4ae2-970e-85aceb3fd788" providerId="ADAL" clId="{FAA4C53E-E1AD-46CC-B081-535AED60CB37}" dt="2019-05-24T11:56:35.636" v="125" actId="115"/>
        <pc:sldMkLst>
          <pc:docMk/>
          <pc:sldMk cId="1882445838" sldId="399"/>
        </pc:sldMkLst>
        <pc:spChg chg="mod">
          <ac:chgData name="Nicola Weston" userId="fdbf3029-8c96-4ae2-970e-85aceb3fd788" providerId="ADAL" clId="{FAA4C53E-E1AD-46CC-B081-535AED60CB37}" dt="2019-05-24T11:56:35.636" v="125" actId="115"/>
          <ac:spMkLst>
            <pc:docMk/>
            <pc:sldMk cId="1882445838" sldId="399"/>
            <ac:spMk id="19" creationId="{5252A847-DE45-4FA3-A1F8-EEBEB845FF8E}"/>
          </ac:spMkLst>
        </pc:spChg>
      </pc:sldChg>
      <pc:sldChg chg="modSp add">
        <pc:chgData name="Nicola Weston" userId="fdbf3029-8c96-4ae2-970e-85aceb3fd788" providerId="ADAL" clId="{FAA4C53E-E1AD-46CC-B081-535AED60CB37}" dt="2019-05-24T12:04:09.875" v="229" actId="207"/>
        <pc:sldMkLst>
          <pc:docMk/>
          <pc:sldMk cId="4254975331" sldId="400"/>
        </pc:sldMkLst>
        <pc:spChg chg="mod">
          <ac:chgData name="Nicola Weston" userId="fdbf3029-8c96-4ae2-970e-85aceb3fd788" providerId="ADAL" clId="{FAA4C53E-E1AD-46CC-B081-535AED60CB37}" dt="2019-05-24T12:04:09.875" v="229" actId="207"/>
          <ac:spMkLst>
            <pc:docMk/>
            <pc:sldMk cId="4254975331" sldId="400"/>
            <ac:spMk id="49" creationId="{AA9D0DA9-87F8-4557-86A0-C394C4F3C37F}"/>
          </ac:spMkLst>
        </pc:spChg>
        <pc:spChg chg="mod">
          <ac:chgData name="Nicola Weston" userId="fdbf3029-8c96-4ae2-970e-85aceb3fd788" providerId="ADAL" clId="{FAA4C53E-E1AD-46CC-B081-535AED60CB37}" dt="2019-05-24T12:04:09.875" v="229" actId="207"/>
          <ac:spMkLst>
            <pc:docMk/>
            <pc:sldMk cId="4254975331" sldId="400"/>
            <ac:spMk id="141" creationId="{E883F955-5A47-4D1C-AF2F-112B7D71FD30}"/>
          </ac:spMkLst>
        </pc:spChg>
      </pc:sldChg>
      <pc:sldChg chg="addSp modSp add">
        <pc:chgData name="Nicola Weston" userId="fdbf3029-8c96-4ae2-970e-85aceb3fd788" providerId="ADAL" clId="{FAA4C53E-E1AD-46CC-B081-535AED60CB37}" dt="2019-05-24T12:18:57.915" v="472"/>
        <pc:sldMkLst>
          <pc:docMk/>
          <pc:sldMk cId="39633958" sldId="401"/>
        </pc:sldMkLst>
        <pc:spChg chg="mod">
          <ac:chgData name="Nicola Weston" userId="fdbf3029-8c96-4ae2-970e-85aceb3fd788" providerId="ADAL" clId="{FAA4C53E-E1AD-46CC-B081-535AED60CB37}" dt="2019-05-24T12:18:04.771" v="428" actId="20577"/>
          <ac:spMkLst>
            <pc:docMk/>
            <pc:sldMk cId="39633958" sldId="401"/>
            <ac:spMk id="18" creationId="{435B92DB-24F0-4152-8E56-28D6D0AA2036}"/>
          </ac:spMkLst>
        </pc:spChg>
        <pc:graphicFrameChg chg="add mod modGraphic">
          <ac:chgData name="Nicola Weston" userId="fdbf3029-8c96-4ae2-970e-85aceb3fd788" providerId="ADAL" clId="{FAA4C53E-E1AD-46CC-B081-535AED60CB37}" dt="2019-05-24T12:18:57.915" v="472"/>
          <ac:graphicFrameMkLst>
            <pc:docMk/>
            <pc:sldMk cId="39633958" sldId="401"/>
            <ac:graphicFrameMk id="31" creationId="{7AAB1F57-1E91-4B2B-8F65-879E36020E76}"/>
          </ac:graphicFrameMkLst>
        </pc:graphicFrameChg>
      </pc:sldChg>
      <pc:sldChg chg="addSp delSp modSp add">
        <pc:chgData name="Nicola Weston" userId="fdbf3029-8c96-4ae2-970e-85aceb3fd788" providerId="ADAL" clId="{FAA4C53E-E1AD-46CC-B081-535AED60CB37}" dt="2019-05-24T12:20:30.960" v="499" actId="207"/>
        <pc:sldMkLst>
          <pc:docMk/>
          <pc:sldMk cId="1836303425" sldId="402"/>
        </pc:sldMkLst>
        <pc:spChg chg="mod">
          <ac:chgData name="Nicola Weston" userId="fdbf3029-8c96-4ae2-970e-85aceb3fd788" providerId="ADAL" clId="{FAA4C53E-E1AD-46CC-B081-535AED60CB37}" dt="2019-05-24T12:20:30.960" v="499" actId="207"/>
          <ac:spMkLst>
            <pc:docMk/>
            <pc:sldMk cId="1836303425" sldId="402"/>
            <ac:spMk id="15" creationId="{5B577A84-381D-4106-B3D9-E06D198D198A}"/>
          </ac:spMkLst>
        </pc:spChg>
        <pc:spChg chg="mod">
          <ac:chgData name="Nicola Weston" userId="fdbf3029-8c96-4ae2-970e-85aceb3fd788" providerId="ADAL" clId="{FAA4C53E-E1AD-46CC-B081-535AED60CB37}" dt="2019-05-24T12:20:30.960" v="499" actId="207"/>
          <ac:spMkLst>
            <pc:docMk/>
            <pc:sldMk cId="1836303425" sldId="402"/>
            <ac:spMk id="17" creationId="{168A8356-C209-4427-90D2-731C12D08B54}"/>
          </ac:spMkLst>
        </pc:spChg>
        <pc:spChg chg="mod">
          <ac:chgData name="Nicola Weston" userId="fdbf3029-8c96-4ae2-970e-85aceb3fd788" providerId="ADAL" clId="{FAA4C53E-E1AD-46CC-B081-535AED60CB37}" dt="2019-05-24T12:20:30.960" v="499" actId="207"/>
          <ac:spMkLst>
            <pc:docMk/>
            <pc:sldMk cId="1836303425" sldId="402"/>
            <ac:spMk id="18" creationId="{435B92DB-24F0-4152-8E56-28D6D0AA2036}"/>
          </ac:spMkLst>
        </pc:spChg>
        <pc:graphicFrameChg chg="add del mod modGraphic">
          <ac:chgData name="Nicola Weston" userId="fdbf3029-8c96-4ae2-970e-85aceb3fd788" providerId="ADAL" clId="{FAA4C53E-E1AD-46CC-B081-535AED60CB37}" dt="2019-05-24T12:20:21.801" v="498" actId="478"/>
          <ac:graphicFrameMkLst>
            <pc:docMk/>
            <pc:sldMk cId="1836303425" sldId="402"/>
            <ac:graphicFrameMk id="32" creationId="{4FC4E180-FB54-4220-A7DB-49AE70CBD2DA}"/>
          </ac:graphicFrameMkLst>
        </pc:graphicFrameChg>
      </pc:sldChg>
      <pc:sldChg chg="modSp add">
        <pc:chgData name="Nicola Weston" userId="fdbf3029-8c96-4ae2-970e-85aceb3fd788" providerId="ADAL" clId="{FAA4C53E-E1AD-46CC-B081-535AED60CB37}" dt="2019-05-24T12:24:41.131" v="568" actId="207"/>
        <pc:sldMkLst>
          <pc:docMk/>
          <pc:sldMk cId="3395399491" sldId="403"/>
        </pc:sldMkLst>
        <pc:spChg chg="mod">
          <ac:chgData name="Nicola Weston" userId="fdbf3029-8c96-4ae2-970e-85aceb3fd788" providerId="ADAL" clId="{FAA4C53E-E1AD-46CC-B081-535AED60CB37}" dt="2019-05-24T12:24:41.131" v="568" actId="207"/>
          <ac:spMkLst>
            <pc:docMk/>
            <pc:sldMk cId="3395399491" sldId="403"/>
            <ac:spMk id="19" creationId="{5252A847-DE45-4FA3-A1F8-EEBEB845FF8E}"/>
          </ac:spMkLst>
        </pc:spChg>
      </pc:sldChg>
      <pc:sldChg chg="addSp delSp modSp add">
        <pc:chgData name="Nicola Weston" userId="fdbf3029-8c96-4ae2-970e-85aceb3fd788" providerId="ADAL" clId="{FAA4C53E-E1AD-46CC-B081-535AED60CB37}" dt="2019-05-24T12:50:00.870" v="1069" actId="1076"/>
        <pc:sldMkLst>
          <pc:docMk/>
          <pc:sldMk cId="1549199091" sldId="405"/>
        </pc:sldMkLst>
        <pc:spChg chg="add del mod">
          <ac:chgData name="Nicola Weston" userId="fdbf3029-8c96-4ae2-970e-85aceb3fd788" providerId="ADAL" clId="{FAA4C53E-E1AD-46CC-B081-535AED60CB37}" dt="2019-05-24T12:47:30.154" v="960" actId="478"/>
          <ac:spMkLst>
            <pc:docMk/>
            <pc:sldMk cId="1549199091" sldId="405"/>
            <ac:spMk id="3" creationId="{0490C0EB-0E7D-4BEA-ADE2-698DE8BBDA89}"/>
          </ac:spMkLst>
        </pc:spChg>
        <pc:spChg chg="del mod topLvl">
          <ac:chgData name="Nicola Weston" userId="fdbf3029-8c96-4ae2-970e-85aceb3fd788" providerId="ADAL" clId="{FAA4C53E-E1AD-46CC-B081-535AED60CB37}" dt="2019-05-24T12:48:58.908" v="1052" actId="478"/>
          <ac:spMkLst>
            <pc:docMk/>
            <pc:sldMk cId="1549199091" sldId="405"/>
            <ac:spMk id="13" creationId="{821CC585-69D0-42A0-B643-6FB5A13E16D2}"/>
          </ac:spMkLst>
        </pc:spChg>
        <pc:spChg chg="del mod topLvl">
          <ac:chgData name="Nicola Weston" userId="fdbf3029-8c96-4ae2-970e-85aceb3fd788" providerId="ADAL" clId="{FAA4C53E-E1AD-46CC-B081-535AED60CB37}" dt="2019-05-24T12:48:59.831" v="1053" actId="478"/>
          <ac:spMkLst>
            <pc:docMk/>
            <pc:sldMk cId="1549199091" sldId="405"/>
            <ac:spMk id="14" creationId="{799B9F16-C4E1-49B2-8EF0-23DF12E0B297}"/>
          </ac:spMkLst>
        </pc:spChg>
        <pc:spChg chg="del mod topLvl">
          <ac:chgData name="Nicola Weston" userId="fdbf3029-8c96-4ae2-970e-85aceb3fd788" providerId="ADAL" clId="{FAA4C53E-E1AD-46CC-B081-535AED60CB37}" dt="2019-05-24T12:49:01.160" v="1054" actId="478"/>
          <ac:spMkLst>
            <pc:docMk/>
            <pc:sldMk cId="1549199091" sldId="405"/>
            <ac:spMk id="15" creationId="{72936BDB-D1AB-4B54-B0A0-512CF232B82D}"/>
          </ac:spMkLst>
        </pc:spChg>
        <pc:spChg chg="del mod topLvl">
          <ac:chgData name="Nicola Weston" userId="fdbf3029-8c96-4ae2-970e-85aceb3fd788" providerId="ADAL" clId="{FAA4C53E-E1AD-46CC-B081-535AED60CB37}" dt="2019-05-24T12:49:01.679" v="1055" actId="478"/>
          <ac:spMkLst>
            <pc:docMk/>
            <pc:sldMk cId="1549199091" sldId="405"/>
            <ac:spMk id="16" creationId="{EEF59B41-48A8-42D4-A9C0-8D7FCE6CCC2B}"/>
          </ac:spMkLst>
        </pc:spChg>
        <pc:spChg chg="mod">
          <ac:chgData name="Nicola Weston" userId="fdbf3029-8c96-4ae2-970e-85aceb3fd788" providerId="ADAL" clId="{FAA4C53E-E1AD-46CC-B081-535AED60CB37}" dt="2019-05-24T12:41:32.851" v="916" actId="20577"/>
          <ac:spMkLst>
            <pc:docMk/>
            <pc:sldMk cId="1549199091" sldId="405"/>
            <ac:spMk id="19" creationId="{5252A847-DE45-4FA3-A1F8-EEBEB845FF8E}"/>
          </ac:spMkLst>
        </pc:spChg>
        <pc:spChg chg="add mod">
          <ac:chgData name="Nicola Weston" userId="fdbf3029-8c96-4ae2-970e-85aceb3fd788" providerId="ADAL" clId="{FAA4C53E-E1AD-46CC-B081-535AED60CB37}" dt="2019-05-24T12:44:48.554" v="937" actId="404"/>
          <ac:spMkLst>
            <pc:docMk/>
            <pc:sldMk cId="1549199091" sldId="405"/>
            <ac:spMk id="81" creationId="{FC0FA011-E9F3-4F83-9D1D-F90748CE918F}"/>
          </ac:spMkLst>
        </pc:spChg>
        <pc:spChg chg="add mod">
          <ac:chgData name="Nicola Weston" userId="fdbf3029-8c96-4ae2-970e-85aceb3fd788" providerId="ADAL" clId="{FAA4C53E-E1AD-46CC-B081-535AED60CB37}" dt="2019-05-24T12:44:57.113" v="938" actId="1076"/>
          <ac:spMkLst>
            <pc:docMk/>
            <pc:sldMk cId="1549199091" sldId="405"/>
            <ac:spMk id="82" creationId="{A8BCF1C0-61CB-405E-9A80-FDE2DA18EB15}"/>
          </ac:spMkLst>
        </pc:spChg>
        <pc:spChg chg="add mod">
          <ac:chgData name="Nicola Weston" userId="fdbf3029-8c96-4ae2-970e-85aceb3fd788" providerId="ADAL" clId="{FAA4C53E-E1AD-46CC-B081-535AED60CB37}" dt="2019-05-24T12:45:01.898" v="940" actId="1076"/>
          <ac:spMkLst>
            <pc:docMk/>
            <pc:sldMk cId="1549199091" sldId="405"/>
            <ac:spMk id="83" creationId="{FA97CFCC-FE19-4808-A506-634678F9F7DD}"/>
          </ac:spMkLst>
        </pc:spChg>
        <pc:grpChg chg="add del mod">
          <ac:chgData name="Nicola Weston" userId="fdbf3029-8c96-4ae2-970e-85aceb3fd788" providerId="ADAL" clId="{FAA4C53E-E1AD-46CC-B081-535AED60CB37}" dt="2019-05-24T12:45:18.593" v="941" actId="165"/>
          <ac:grpSpMkLst>
            <pc:docMk/>
            <pc:sldMk cId="1549199091" sldId="405"/>
            <ac:grpSpMk id="12" creationId="{ED02AB39-F881-467B-8582-11979189D80A}"/>
          </ac:grpSpMkLst>
        </pc:grpChg>
        <pc:grpChg chg="add mod">
          <ac:chgData name="Nicola Weston" userId="fdbf3029-8c96-4ae2-970e-85aceb3fd788" providerId="ADAL" clId="{FAA4C53E-E1AD-46CC-B081-535AED60CB37}" dt="2019-05-24T12:42:20.759" v="921" actId="1076"/>
          <ac:grpSpMkLst>
            <pc:docMk/>
            <pc:sldMk cId="1549199091" sldId="405"/>
            <ac:grpSpMk id="17" creationId="{3672B9AF-E04C-4F52-B175-E9F62CFFC986}"/>
          </ac:grpSpMkLst>
        </pc:grpChg>
        <pc:grpChg chg="add mod">
          <ac:chgData name="Nicola Weston" userId="fdbf3029-8c96-4ae2-970e-85aceb3fd788" providerId="ADAL" clId="{FAA4C53E-E1AD-46CC-B081-535AED60CB37}" dt="2019-05-24T12:43:04.177" v="925" actId="1076"/>
          <ac:grpSpMkLst>
            <pc:docMk/>
            <pc:sldMk cId="1549199091" sldId="405"/>
            <ac:grpSpMk id="35" creationId="{7370FFC9-FFE4-4DC5-A70B-33B66E68C0F3}"/>
          </ac:grpSpMkLst>
        </pc:grpChg>
        <pc:grpChg chg="add mod">
          <ac:chgData name="Nicola Weston" userId="fdbf3029-8c96-4ae2-970e-85aceb3fd788" providerId="ADAL" clId="{FAA4C53E-E1AD-46CC-B081-535AED60CB37}" dt="2019-05-24T12:44:19.719" v="928" actId="1076"/>
          <ac:grpSpMkLst>
            <pc:docMk/>
            <pc:sldMk cId="1549199091" sldId="405"/>
            <ac:grpSpMk id="56" creationId="{5B6B39CB-E2DF-4AE7-8D4A-86A6B2B3FEE5}"/>
          </ac:grpSpMkLst>
        </pc:grpChg>
        <pc:graphicFrameChg chg="add mod modGraphic">
          <ac:chgData name="Nicola Weston" userId="fdbf3029-8c96-4ae2-970e-85aceb3fd788" providerId="ADAL" clId="{FAA4C53E-E1AD-46CC-B081-535AED60CB37}" dt="2019-05-24T12:50:00.870" v="1069" actId="1076"/>
          <ac:graphicFrameMkLst>
            <pc:docMk/>
            <pc:sldMk cId="1549199091" sldId="405"/>
            <ac:graphicFrameMk id="4" creationId="{24490C65-2B76-4FC9-84BA-C1D980F96442}"/>
          </ac:graphicFrameMkLst>
        </pc:graphicFrameChg>
      </pc:sldChg>
      <pc:sldChg chg="addSp modSp add">
        <pc:chgData name="Nicola Weston" userId="fdbf3029-8c96-4ae2-970e-85aceb3fd788" providerId="ADAL" clId="{FAA4C53E-E1AD-46CC-B081-535AED60CB37}" dt="2019-05-24T12:56:20.918" v="1279" actId="14100"/>
        <pc:sldMkLst>
          <pc:docMk/>
          <pc:sldMk cId="773648438" sldId="406"/>
        </pc:sldMkLst>
        <pc:spChg chg="add mod">
          <ac:chgData name="Nicola Weston" userId="fdbf3029-8c96-4ae2-970e-85aceb3fd788" providerId="ADAL" clId="{FAA4C53E-E1AD-46CC-B081-535AED60CB37}" dt="2019-05-24T12:56:20.918" v="1279" actId="14100"/>
          <ac:spMkLst>
            <pc:docMk/>
            <pc:sldMk cId="773648438" sldId="406"/>
            <ac:spMk id="12" creationId="{5506D858-F187-42D3-8497-EF21FA786331}"/>
          </ac:spMkLst>
        </pc:spChg>
        <pc:spChg chg="mod">
          <ac:chgData name="Nicola Weston" userId="fdbf3029-8c96-4ae2-970e-85aceb3fd788" providerId="ADAL" clId="{FAA4C53E-E1AD-46CC-B081-535AED60CB37}" dt="2019-05-24T12:55:59.838" v="1276" actId="20577"/>
          <ac:spMkLst>
            <pc:docMk/>
            <pc:sldMk cId="773648438" sldId="406"/>
            <ac:spMk id="19" creationId="{5252A847-DE45-4FA3-A1F8-EEBEB845FF8E}"/>
          </ac:spMkLst>
        </pc:spChg>
        <pc:picChg chg="add mod">
          <ac:chgData name="Nicola Weston" userId="fdbf3029-8c96-4ae2-970e-85aceb3fd788" providerId="ADAL" clId="{FAA4C53E-E1AD-46CC-B081-535AED60CB37}" dt="2019-05-24T12:53:34.987" v="1100" actId="1076"/>
          <ac:picMkLst>
            <pc:docMk/>
            <pc:sldMk cId="773648438" sldId="406"/>
            <ac:picMk id="4" creationId="{7D402BC4-7DA5-4024-B456-FCC367A1760B}"/>
          </ac:picMkLst>
        </pc:picChg>
      </pc:sldChg>
      <pc:sldChg chg="modSp add">
        <pc:chgData name="Nicola Weston" userId="fdbf3029-8c96-4ae2-970e-85aceb3fd788" providerId="ADAL" clId="{FAA4C53E-E1AD-46CC-B081-535AED60CB37}" dt="2019-05-24T13:04:27.439" v="1528" actId="20577"/>
        <pc:sldMkLst>
          <pc:docMk/>
          <pc:sldMk cId="3317742044" sldId="407"/>
        </pc:sldMkLst>
        <pc:spChg chg="mod">
          <ac:chgData name="Nicola Weston" userId="fdbf3029-8c96-4ae2-970e-85aceb3fd788" providerId="ADAL" clId="{FAA4C53E-E1AD-46CC-B081-535AED60CB37}" dt="2019-05-24T13:04:27.439" v="1528" actId="20577"/>
          <ac:spMkLst>
            <pc:docMk/>
            <pc:sldMk cId="3317742044" sldId="407"/>
            <ac:spMk id="19" creationId="{5252A847-DE45-4FA3-A1F8-EEBEB845FF8E}"/>
          </ac:spMkLst>
        </pc:spChg>
        <pc:grpChg chg="mod">
          <ac:chgData name="Nicola Weston" userId="fdbf3029-8c96-4ae2-970e-85aceb3fd788" providerId="ADAL" clId="{FAA4C53E-E1AD-46CC-B081-535AED60CB37}" dt="2019-05-24T12:39:30.227" v="885" actId="1035"/>
          <ac:grpSpMkLst>
            <pc:docMk/>
            <pc:sldMk cId="3317742044" sldId="407"/>
            <ac:grpSpMk id="63" creationId="{2CCCADF8-4D04-41FF-ACAB-E16E072BDDCA}"/>
          </ac:grpSpMkLst>
        </pc:grpChg>
        <pc:grpChg chg="mod">
          <ac:chgData name="Nicola Weston" userId="fdbf3029-8c96-4ae2-970e-85aceb3fd788" providerId="ADAL" clId="{FAA4C53E-E1AD-46CC-B081-535AED60CB37}" dt="2019-05-24T12:39:30.227" v="885" actId="1035"/>
          <ac:grpSpMkLst>
            <pc:docMk/>
            <pc:sldMk cId="3317742044" sldId="407"/>
            <ac:grpSpMk id="72" creationId="{E92D6133-1DC6-43D3-A98C-A3604D0F3EA2}"/>
          </ac:grpSpMkLst>
        </pc:grpChg>
        <pc:grpChg chg="mod">
          <ac:chgData name="Nicola Weston" userId="fdbf3029-8c96-4ae2-970e-85aceb3fd788" providerId="ADAL" clId="{FAA4C53E-E1AD-46CC-B081-535AED60CB37}" dt="2019-05-24T12:39:30.227" v="885" actId="1035"/>
          <ac:grpSpMkLst>
            <pc:docMk/>
            <pc:sldMk cId="3317742044" sldId="407"/>
            <ac:grpSpMk id="115" creationId="{1DA6748B-079D-439C-ACBF-F43D25C68568}"/>
          </ac:grpSpMkLst>
        </pc:grpChg>
        <pc:grpChg chg="mod">
          <ac:chgData name="Nicola Weston" userId="fdbf3029-8c96-4ae2-970e-85aceb3fd788" providerId="ADAL" clId="{FAA4C53E-E1AD-46CC-B081-535AED60CB37}" dt="2019-05-24T12:39:30.227" v="885" actId="1035"/>
          <ac:grpSpMkLst>
            <pc:docMk/>
            <pc:sldMk cId="3317742044" sldId="407"/>
            <ac:grpSpMk id="128" creationId="{F1DC70F4-29FF-4D39-9A5A-31AEC7F242BF}"/>
          </ac:grpSpMkLst>
        </pc:grpChg>
        <pc:graphicFrameChg chg="mod">
          <ac:chgData name="Nicola Weston" userId="fdbf3029-8c96-4ae2-970e-85aceb3fd788" providerId="ADAL" clId="{FAA4C53E-E1AD-46CC-B081-535AED60CB37}" dt="2019-05-24T12:39:30.227" v="885" actId="1035"/>
          <ac:graphicFrameMkLst>
            <pc:docMk/>
            <pc:sldMk cId="3317742044" sldId="407"/>
            <ac:graphicFrameMk id="38" creationId="{293998C4-607C-472D-8C09-2C7D4E4A4AB6}"/>
          </ac:graphicFrameMkLst>
        </pc:graphicFrameChg>
        <pc:graphicFrameChg chg="mod">
          <ac:chgData name="Nicola Weston" userId="fdbf3029-8c96-4ae2-970e-85aceb3fd788" providerId="ADAL" clId="{FAA4C53E-E1AD-46CC-B081-535AED60CB37}" dt="2019-05-24T12:39:30.227" v="885" actId="1035"/>
          <ac:graphicFrameMkLst>
            <pc:docMk/>
            <pc:sldMk cId="3317742044" sldId="407"/>
            <ac:graphicFrameMk id="39" creationId="{B9A2E68C-984D-4AA8-BD25-5D0D0A05EDC5}"/>
          </ac:graphicFrameMkLst>
        </pc:graphicFrameChg>
      </pc:sldChg>
      <pc:sldChg chg="modSp add">
        <pc:chgData name="Nicola Weston" userId="fdbf3029-8c96-4ae2-970e-85aceb3fd788" providerId="ADAL" clId="{FAA4C53E-E1AD-46CC-B081-535AED60CB37}" dt="2019-05-24T12:50:37.209" v="1082" actId="20577"/>
        <pc:sldMkLst>
          <pc:docMk/>
          <pc:sldMk cId="1060518435" sldId="408"/>
        </pc:sldMkLst>
        <pc:spChg chg="mod">
          <ac:chgData name="Nicola Weston" userId="fdbf3029-8c96-4ae2-970e-85aceb3fd788" providerId="ADAL" clId="{FAA4C53E-E1AD-46CC-B081-535AED60CB37}" dt="2019-05-24T12:50:37.209" v="1082" actId="20577"/>
          <ac:spMkLst>
            <pc:docMk/>
            <pc:sldMk cId="1060518435" sldId="408"/>
            <ac:spMk id="19" creationId="{5252A847-DE45-4FA3-A1F8-EEBEB845FF8E}"/>
          </ac:spMkLst>
        </pc:spChg>
      </pc:sldChg>
      <pc:sldChg chg="modSp add">
        <pc:chgData name="Nicola Weston" userId="fdbf3029-8c96-4ae2-970e-85aceb3fd788" providerId="ADAL" clId="{FAA4C53E-E1AD-46CC-B081-535AED60CB37}" dt="2019-05-24T13:02:05.045" v="1518" actId="403"/>
        <pc:sldMkLst>
          <pc:docMk/>
          <pc:sldMk cId="650452032" sldId="409"/>
        </pc:sldMkLst>
        <pc:spChg chg="mod">
          <ac:chgData name="Nicola Weston" userId="fdbf3029-8c96-4ae2-970e-85aceb3fd788" providerId="ADAL" clId="{FAA4C53E-E1AD-46CC-B081-535AED60CB37}" dt="2019-05-24T13:02:05.045" v="1518" actId="403"/>
          <ac:spMkLst>
            <pc:docMk/>
            <pc:sldMk cId="650452032" sldId="409"/>
            <ac:spMk id="19" creationId="{5252A847-DE45-4FA3-A1F8-EEBEB845FF8E}"/>
          </ac:spMkLst>
        </pc:spChg>
      </pc:sldChg>
      <pc:sldChg chg="addSp delSp modSp add">
        <pc:chgData name="Nicola Weston" userId="fdbf3029-8c96-4ae2-970e-85aceb3fd788" providerId="ADAL" clId="{FAA4C53E-E1AD-46CC-B081-535AED60CB37}" dt="2019-05-24T13:01:54.708" v="1509" actId="404"/>
        <pc:sldMkLst>
          <pc:docMk/>
          <pc:sldMk cId="3694749463" sldId="410"/>
        </pc:sldMkLst>
        <pc:spChg chg="mod">
          <ac:chgData name="Nicola Weston" userId="fdbf3029-8c96-4ae2-970e-85aceb3fd788" providerId="ADAL" clId="{FAA4C53E-E1AD-46CC-B081-535AED60CB37}" dt="2019-05-24T13:01:18.022" v="1445" actId="20577"/>
          <ac:spMkLst>
            <pc:docMk/>
            <pc:sldMk cId="3694749463" sldId="410"/>
            <ac:spMk id="12" creationId="{5506D858-F187-42D3-8497-EF21FA786331}"/>
          </ac:spMkLst>
        </pc:spChg>
        <pc:spChg chg="mod">
          <ac:chgData name="Nicola Weston" userId="fdbf3029-8c96-4ae2-970e-85aceb3fd788" providerId="ADAL" clId="{FAA4C53E-E1AD-46CC-B081-535AED60CB37}" dt="2019-05-24T13:01:54.708" v="1509" actId="404"/>
          <ac:spMkLst>
            <pc:docMk/>
            <pc:sldMk cId="3694749463" sldId="410"/>
            <ac:spMk id="19" creationId="{5252A847-DE45-4FA3-A1F8-EEBEB845FF8E}"/>
          </ac:spMkLst>
        </pc:spChg>
        <pc:grpChg chg="add del mod">
          <ac:chgData name="Nicola Weston" userId="fdbf3029-8c96-4ae2-970e-85aceb3fd788" providerId="ADAL" clId="{FAA4C53E-E1AD-46CC-B081-535AED60CB37}" dt="2019-05-24T12:59:19.416" v="1428" actId="478"/>
          <ac:grpSpMkLst>
            <pc:docMk/>
            <pc:sldMk cId="3694749463" sldId="410"/>
            <ac:grpSpMk id="13" creationId="{AC0BC882-0171-465C-ACD6-5F665E340690}"/>
          </ac:grpSpMkLst>
        </pc:grpChg>
        <pc:grpChg chg="add mod">
          <ac:chgData name="Nicola Weston" userId="fdbf3029-8c96-4ae2-970e-85aceb3fd788" providerId="ADAL" clId="{FAA4C53E-E1AD-46CC-B081-535AED60CB37}" dt="2019-05-24T12:59:51.446" v="1431" actId="1076"/>
          <ac:grpSpMkLst>
            <pc:docMk/>
            <pc:sldMk cId="3694749463" sldId="410"/>
            <ac:grpSpMk id="37" creationId="{A18FC06D-FAE0-4E5B-ADCF-D2CDE78FB5C6}"/>
          </ac:grpSpMkLst>
        </pc:grpChg>
        <pc:picChg chg="mod">
          <ac:chgData name="Nicola Weston" userId="fdbf3029-8c96-4ae2-970e-85aceb3fd788" providerId="ADAL" clId="{FAA4C53E-E1AD-46CC-B081-535AED60CB37}" dt="2019-05-24T12:58:40.513" v="1418" actId="1076"/>
          <ac:picMkLst>
            <pc:docMk/>
            <pc:sldMk cId="3694749463" sldId="410"/>
            <ac:picMk id="4" creationId="{7D402BC4-7DA5-4024-B456-FCC367A1760B}"/>
          </ac:picMkLst>
        </pc:picChg>
      </pc:sldChg>
      <pc:sldChg chg="add">
        <pc:chgData name="Nicola Weston" userId="fdbf3029-8c96-4ae2-970e-85aceb3fd788" providerId="ADAL" clId="{FAA4C53E-E1AD-46CC-B081-535AED60CB37}" dt="2019-05-24T13:04:19.138" v="1526"/>
        <pc:sldMkLst>
          <pc:docMk/>
          <pc:sldMk cId="2407249553" sldId="411"/>
        </pc:sldMkLst>
      </pc:sldChg>
    </pc:docChg>
  </pc:docChgLst>
  <pc:docChgLst>
    <pc:chgData name="Davina Szilvasy" userId="59fb472d-eed4-4f11-9686-c2c8db02a2cd" providerId="ADAL" clId="{48256535-671E-422A-B220-C99860C592A7}"/>
    <pc:docChg chg="custSel modSld">
      <pc:chgData name="Davina Szilvasy" userId="59fb472d-eed4-4f11-9686-c2c8db02a2cd" providerId="ADAL" clId="{48256535-671E-422A-B220-C99860C592A7}" dt="2019-06-04T14:50:25.375" v="57" actId="20577"/>
      <pc:docMkLst>
        <pc:docMk/>
      </pc:docMkLst>
      <pc:sldChg chg="modSp">
        <pc:chgData name="Davina Szilvasy" userId="59fb472d-eed4-4f11-9686-c2c8db02a2cd" providerId="ADAL" clId="{48256535-671E-422A-B220-C99860C592A7}" dt="2019-06-04T14:46:15.150" v="20" actId="20577"/>
        <pc:sldMkLst>
          <pc:docMk/>
          <pc:sldMk cId="3855900595" sldId="301"/>
        </pc:sldMkLst>
        <pc:spChg chg="mod">
          <ac:chgData name="Davina Szilvasy" userId="59fb472d-eed4-4f11-9686-c2c8db02a2cd" providerId="ADAL" clId="{48256535-671E-422A-B220-C99860C592A7}" dt="2019-06-04T14:46:15.150" v="20" actId="20577"/>
          <ac:spMkLst>
            <pc:docMk/>
            <pc:sldMk cId="3855900595" sldId="301"/>
            <ac:spMk id="19" creationId="{5252A847-DE45-4FA3-A1F8-EEBEB845FF8E}"/>
          </ac:spMkLst>
        </pc:spChg>
      </pc:sldChg>
      <pc:sldChg chg="delSp modSp">
        <pc:chgData name="Davina Szilvasy" userId="59fb472d-eed4-4f11-9686-c2c8db02a2cd" providerId="ADAL" clId="{48256535-671E-422A-B220-C99860C592A7}" dt="2019-06-04T14:46:31.882" v="21" actId="207"/>
        <pc:sldMkLst>
          <pc:docMk/>
          <pc:sldMk cId="2914486201" sldId="362"/>
        </pc:sldMkLst>
        <pc:spChg chg="mod">
          <ac:chgData name="Davina Szilvasy" userId="59fb472d-eed4-4f11-9686-c2c8db02a2cd" providerId="ADAL" clId="{48256535-671E-422A-B220-C99860C592A7}" dt="2019-06-04T14:46:31.882" v="21" actId="207"/>
          <ac:spMkLst>
            <pc:docMk/>
            <pc:sldMk cId="2914486201" sldId="362"/>
            <ac:spMk id="19" creationId="{5252A847-DE45-4FA3-A1F8-EEBEB845FF8E}"/>
          </ac:spMkLst>
        </pc:spChg>
        <pc:picChg chg="del">
          <ac:chgData name="Davina Szilvasy" userId="59fb472d-eed4-4f11-9686-c2c8db02a2cd" providerId="ADAL" clId="{48256535-671E-422A-B220-C99860C592A7}" dt="2019-06-04T14:45:08.603" v="2" actId="478"/>
          <ac:picMkLst>
            <pc:docMk/>
            <pc:sldMk cId="2914486201" sldId="362"/>
            <ac:picMk id="2" creationId="{17F4FE60-F3F7-413F-8653-A9849FC71116}"/>
          </ac:picMkLst>
        </pc:picChg>
      </pc:sldChg>
      <pc:sldChg chg="modSp">
        <pc:chgData name="Davina Szilvasy" userId="59fb472d-eed4-4f11-9686-c2c8db02a2cd" providerId="ADAL" clId="{48256535-671E-422A-B220-C99860C592A7}" dt="2019-06-04T14:46:52.758" v="31" actId="20577"/>
        <pc:sldMkLst>
          <pc:docMk/>
          <pc:sldMk cId="3975236916" sldId="363"/>
        </pc:sldMkLst>
        <pc:spChg chg="mod">
          <ac:chgData name="Davina Szilvasy" userId="59fb472d-eed4-4f11-9686-c2c8db02a2cd" providerId="ADAL" clId="{48256535-671E-422A-B220-C99860C592A7}" dt="2019-06-04T14:46:52.758" v="31" actId="20577"/>
          <ac:spMkLst>
            <pc:docMk/>
            <pc:sldMk cId="3975236916" sldId="363"/>
            <ac:spMk id="66" creationId="{991DE41D-8F47-4AC2-BE03-C82F94EA13D0}"/>
          </ac:spMkLst>
        </pc:spChg>
      </pc:sldChg>
      <pc:sldChg chg="addSp delSp">
        <pc:chgData name="Davina Szilvasy" userId="59fb472d-eed4-4f11-9686-c2c8db02a2cd" providerId="ADAL" clId="{48256535-671E-422A-B220-C99860C592A7}" dt="2019-06-04T14:45:00.271" v="1"/>
        <pc:sldMkLst>
          <pc:docMk/>
          <pc:sldMk cId="2530525840" sldId="394"/>
        </pc:sldMkLst>
        <pc:picChg chg="del">
          <ac:chgData name="Davina Szilvasy" userId="59fb472d-eed4-4f11-9686-c2c8db02a2cd" providerId="ADAL" clId="{48256535-671E-422A-B220-C99860C592A7}" dt="2019-06-04T14:44:23.829" v="0" actId="478"/>
          <ac:picMkLst>
            <pc:docMk/>
            <pc:sldMk cId="2530525840" sldId="394"/>
            <ac:picMk id="9" creationId="{BE10E778-FB36-475C-BE47-58C3ADAC705E}"/>
          </ac:picMkLst>
        </pc:picChg>
        <pc:picChg chg="add">
          <ac:chgData name="Davina Szilvasy" userId="59fb472d-eed4-4f11-9686-c2c8db02a2cd" providerId="ADAL" clId="{48256535-671E-422A-B220-C99860C592A7}" dt="2019-06-04T14:45:00.271" v="1"/>
          <ac:picMkLst>
            <pc:docMk/>
            <pc:sldMk cId="2530525840" sldId="394"/>
            <ac:picMk id="10" creationId="{592F8B70-04C1-4086-9CA7-C5BEECCEC18E}"/>
          </ac:picMkLst>
        </pc:picChg>
      </pc:sldChg>
      <pc:sldChg chg="delSp">
        <pc:chgData name="Davina Szilvasy" userId="59fb472d-eed4-4f11-9686-c2c8db02a2cd" providerId="ADAL" clId="{48256535-671E-422A-B220-C99860C592A7}" dt="2019-06-04T14:45:17.308" v="3" actId="478"/>
        <pc:sldMkLst>
          <pc:docMk/>
          <pc:sldMk cId="861542786" sldId="395"/>
        </pc:sldMkLst>
        <pc:picChg chg="del">
          <ac:chgData name="Davina Szilvasy" userId="59fb472d-eed4-4f11-9686-c2c8db02a2cd" providerId="ADAL" clId="{48256535-671E-422A-B220-C99860C592A7}" dt="2019-06-04T14:45:17.308" v="3" actId="478"/>
          <ac:picMkLst>
            <pc:docMk/>
            <pc:sldMk cId="861542786" sldId="395"/>
            <ac:picMk id="2" creationId="{17F4FE60-F3F7-413F-8653-A9849FC71116}"/>
          </ac:picMkLst>
        </pc:picChg>
      </pc:sldChg>
      <pc:sldChg chg="delSp modSp">
        <pc:chgData name="Davina Szilvasy" userId="59fb472d-eed4-4f11-9686-c2c8db02a2cd" providerId="ADAL" clId="{48256535-671E-422A-B220-C99860C592A7}" dt="2019-06-04T14:47:57.567" v="36" actId="255"/>
        <pc:sldMkLst>
          <pc:docMk/>
          <pc:sldMk cId="2952693589" sldId="396"/>
        </pc:sldMkLst>
        <pc:spChg chg="mod">
          <ac:chgData name="Davina Szilvasy" userId="59fb472d-eed4-4f11-9686-c2c8db02a2cd" providerId="ADAL" clId="{48256535-671E-422A-B220-C99860C592A7}" dt="2019-06-04T14:47:57.567" v="36" actId="255"/>
          <ac:spMkLst>
            <pc:docMk/>
            <pc:sldMk cId="2952693589" sldId="396"/>
            <ac:spMk id="19" creationId="{5252A847-DE45-4FA3-A1F8-EEBEB845FF8E}"/>
          </ac:spMkLst>
        </pc:spChg>
        <pc:picChg chg="del mod">
          <ac:chgData name="Davina Szilvasy" userId="59fb472d-eed4-4f11-9686-c2c8db02a2cd" providerId="ADAL" clId="{48256535-671E-422A-B220-C99860C592A7}" dt="2019-06-04T14:45:31.429" v="6" actId="478"/>
          <ac:picMkLst>
            <pc:docMk/>
            <pc:sldMk cId="2952693589" sldId="396"/>
            <ac:picMk id="2" creationId="{17F4FE60-F3F7-413F-8653-A9849FC71116}"/>
          </ac:picMkLst>
        </pc:picChg>
      </pc:sldChg>
      <pc:sldChg chg="delSp">
        <pc:chgData name="Davina Szilvasy" userId="59fb472d-eed4-4f11-9686-c2c8db02a2cd" providerId="ADAL" clId="{48256535-671E-422A-B220-C99860C592A7}" dt="2019-06-04T14:45:48.950" v="11" actId="478"/>
        <pc:sldMkLst>
          <pc:docMk/>
          <pc:sldMk cId="2078491438" sldId="398"/>
        </pc:sldMkLst>
        <pc:picChg chg="del">
          <ac:chgData name="Davina Szilvasy" userId="59fb472d-eed4-4f11-9686-c2c8db02a2cd" providerId="ADAL" clId="{48256535-671E-422A-B220-C99860C592A7}" dt="2019-06-04T14:45:48.950" v="11" actId="478"/>
          <ac:picMkLst>
            <pc:docMk/>
            <pc:sldMk cId="2078491438" sldId="398"/>
            <ac:picMk id="2" creationId="{17F4FE60-F3F7-413F-8653-A9849FC71116}"/>
          </ac:picMkLst>
        </pc:picChg>
      </pc:sldChg>
      <pc:sldChg chg="delSp">
        <pc:chgData name="Davina Szilvasy" userId="59fb472d-eed4-4f11-9686-c2c8db02a2cd" providerId="ADAL" clId="{48256535-671E-422A-B220-C99860C592A7}" dt="2019-06-04T14:45:25.330" v="4" actId="478"/>
        <pc:sldMkLst>
          <pc:docMk/>
          <pc:sldMk cId="1882445838" sldId="399"/>
        </pc:sldMkLst>
        <pc:picChg chg="del">
          <ac:chgData name="Davina Szilvasy" userId="59fb472d-eed4-4f11-9686-c2c8db02a2cd" providerId="ADAL" clId="{48256535-671E-422A-B220-C99860C592A7}" dt="2019-06-04T14:45:25.330" v="4" actId="478"/>
          <ac:picMkLst>
            <pc:docMk/>
            <pc:sldMk cId="1882445838" sldId="399"/>
            <ac:picMk id="2" creationId="{17F4FE60-F3F7-413F-8653-A9849FC71116}"/>
          </ac:picMkLst>
        </pc:picChg>
      </pc:sldChg>
      <pc:sldChg chg="delSp modSp">
        <pc:chgData name="Davina Szilvasy" userId="59fb472d-eed4-4f11-9686-c2c8db02a2cd" providerId="ADAL" clId="{48256535-671E-422A-B220-C99860C592A7}" dt="2019-06-04T14:47:51.736" v="35" actId="255"/>
        <pc:sldMkLst>
          <pc:docMk/>
          <pc:sldMk cId="4254975331" sldId="400"/>
        </pc:sldMkLst>
        <pc:spChg chg="mod">
          <ac:chgData name="Davina Szilvasy" userId="59fb472d-eed4-4f11-9686-c2c8db02a2cd" providerId="ADAL" clId="{48256535-671E-422A-B220-C99860C592A7}" dt="2019-06-04T14:47:51.736" v="35" actId="255"/>
          <ac:spMkLst>
            <pc:docMk/>
            <pc:sldMk cId="4254975331" sldId="400"/>
            <ac:spMk id="19" creationId="{5252A847-DE45-4FA3-A1F8-EEBEB845FF8E}"/>
          </ac:spMkLst>
        </pc:spChg>
        <pc:picChg chg="del">
          <ac:chgData name="Davina Szilvasy" userId="59fb472d-eed4-4f11-9686-c2c8db02a2cd" providerId="ADAL" clId="{48256535-671E-422A-B220-C99860C592A7}" dt="2019-06-04T14:45:36.013" v="7" actId="478"/>
          <ac:picMkLst>
            <pc:docMk/>
            <pc:sldMk cId="4254975331" sldId="400"/>
            <ac:picMk id="2" creationId="{17F4FE60-F3F7-413F-8653-A9849FC71116}"/>
          </ac:picMkLst>
        </pc:picChg>
      </pc:sldChg>
      <pc:sldChg chg="delSp modSp">
        <pc:chgData name="Davina Szilvasy" userId="59fb472d-eed4-4f11-9686-c2c8db02a2cd" providerId="ADAL" clId="{48256535-671E-422A-B220-C99860C592A7}" dt="2019-06-04T14:47:45.319" v="34" actId="255"/>
        <pc:sldMkLst>
          <pc:docMk/>
          <pc:sldMk cId="39633958" sldId="401"/>
        </pc:sldMkLst>
        <pc:spChg chg="mod">
          <ac:chgData name="Davina Szilvasy" userId="59fb472d-eed4-4f11-9686-c2c8db02a2cd" providerId="ADAL" clId="{48256535-671E-422A-B220-C99860C592A7}" dt="2019-06-04T14:47:45.319" v="34" actId="255"/>
          <ac:spMkLst>
            <pc:docMk/>
            <pc:sldMk cId="39633958" sldId="401"/>
            <ac:spMk id="19" creationId="{5252A847-DE45-4FA3-A1F8-EEBEB845FF8E}"/>
          </ac:spMkLst>
        </pc:spChg>
        <pc:picChg chg="del mod">
          <ac:chgData name="Davina Szilvasy" userId="59fb472d-eed4-4f11-9686-c2c8db02a2cd" providerId="ADAL" clId="{48256535-671E-422A-B220-C99860C592A7}" dt="2019-06-04T14:45:40.969" v="9" actId="478"/>
          <ac:picMkLst>
            <pc:docMk/>
            <pc:sldMk cId="39633958" sldId="401"/>
            <ac:picMk id="2" creationId="{17F4FE60-F3F7-413F-8653-A9849FC71116}"/>
          </ac:picMkLst>
        </pc:picChg>
      </pc:sldChg>
      <pc:sldChg chg="delSp modSp">
        <pc:chgData name="Davina Szilvasy" userId="59fb472d-eed4-4f11-9686-c2c8db02a2cd" providerId="ADAL" clId="{48256535-671E-422A-B220-C99860C592A7}" dt="2019-06-04T14:47:36.626" v="33" actId="255"/>
        <pc:sldMkLst>
          <pc:docMk/>
          <pc:sldMk cId="1836303425" sldId="402"/>
        </pc:sldMkLst>
        <pc:spChg chg="mod">
          <ac:chgData name="Davina Szilvasy" userId="59fb472d-eed4-4f11-9686-c2c8db02a2cd" providerId="ADAL" clId="{48256535-671E-422A-B220-C99860C592A7}" dt="2019-06-04T14:47:36.626" v="33" actId="255"/>
          <ac:spMkLst>
            <pc:docMk/>
            <pc:sldMk cId="1836303425" sldId="402"/>
            <ac:spMk id="19" creationId="{5252A847-DE45-4FA3-A1F8-EEBEB845FF8E}"/>
          </ac:spMkLst>
        </pc:spChg>
        <pc:picChg chg="del">
          <ac:chgData name="Davina Szilvasy" userId="59fb472d-eed4-4f11-9686-c2c8db02a2cd" providerId="ADAL" clId="{48256535-671E-422A-B220-C99860C592A7}" dt="2019-06-04T14:45:45.990" v="10" actId="478"/>
          <ac:picMkLst>
            <pc:docMk/>
            <pc:sldMk cId="1836303425" sldId="402"/>
            <ac:picMk id="2" creationId="{17F4FE60-F3F7-413F-8653-A9849FC71116}"/>
          </ac:picMkLst>
        </pc:picChg>
      </pc:sldChg>
      <pc:sldChg chg="delSp">
        <pc:chgData name="Davina Szilvasy" userId="59fb472d-eed4-4f11-9686-c2c8db02a2cd" providerId="ADAL" clId="{48256535-671E-422A-B220-C99860C592A7}" dt="2019-06-04T14:45:52.606" v="12" actId="478"/>
        <pc:sldMkLst>
          <pc:docMk/>
          <pc:sldMk cId="3395399491" sldId="403"/>
        </pc:sldMkLst>
        <pc:picChg chg="del">
          <ac:chgData name="Davina Szilvasy" userId="59fb472d-eed4-4f11-9686-c2c8db02a2cd" providerId="ADAL" clId="{48256535-671E-422A-B220-C99860C592A7}" dt="2019-06-04T14:45:52.606" v="12" actId="478"/>
          <ac:picMkLst>
            <pc:docMk/>
            <pc:sldMk cId="3395399491" sldId="403"/>
            <ac:picMk id="2" creationId="{17F4FE60-F3F7-413F-8653-A9849FC71116}"/>
          </ac:picMkLst>
        </pc:picChg>
      </pc:sldChg>
      <pc:sldChg chg="delSp modSp">
        <pc:chgData name="Davina Szilvasy" userId="59fb472d-eed4-4f11-9686-c2c8db02a2cd" providerId="ADAL" clId="{48256535-671E-422A-B220-C99860C592A7}" dt="2019-06-04T14:48:24.946" v="40" actId="207"/>
        <pc:sldMkLst>
          <pc:docMk/>
          <pc:sldMk cId="1549199091" sldId="405"/>
        </pc:sldMkLst>
        <pc:graphicFrameChg chg="modGraphic">
          <ac:chgData name="Davina Szilvasy" userId="59fb472d-eed4-4f11-9686-c2c8db02a2cd" providerId="ADAL" clId="{48256535-671E-422A-B220-C99860C592A7}" dt="2019-06-04T14:48:24.946" v="40" actId="207"/>
          <ac:graphicFrameMkLst>
            <pc:docMk/>
            <pc:sldMk cId="1549199091" sldId="405"/>
            <ac:graphicFrameMk id="4" creationId="{24490C65-2B76-4FC9-84BA-C1D980F96442}"/>
          </ac:graphicFrameMkLst>
        </pc:graphicFrameChg>
        <pc:picChg chg="del">
          <ac:chgData name="Davina Szilvasy" userId="59fb472d-eed4-4f11-9686-c2c8db02a2cd" providerId="ADAL" clId="{48256535-671E-422A-B220-C99860C592A7}" dt="2019-06-04T14:45:57.729" v="15" actId="478"/>
          <ac:picMkLst>
            <pc:docMk/>
            <pc:sldMk cId="1549199091" sldId="405"/>
            <ac:picMk id="2" creationId="{17F4FE60-F3F7-413F-8653-A9849FC71116}"/>
          </ac:picMkLst>
        </pc:picChg>
      </pc:sldChg>
      <pc:sldChg chg="delSp modSp">
        <pc:chgData name="Davina Szilvasy" userId="59fb472d-eed4-4f11-9686-c2c8db02a2cd" providerId="ADAL" clId="{48256535-671E-422A-B220-C99860C592A7}" dt="2019-06-04T14:49:20.624" v="48" actId="14100"/>
        <pc:sldMkLst>
          <pc:docMk/>
          <pc:sldMk cId="773648438" sldId="406"/>
        </pc:sldMkLst>
        <pc:spChg chg="mod">
          <ac:chgData name="Davina Szilvasy" userId="59fb472d-eed4-4f11-9686-c2c8db02a2cd" providerId="ADAL" clId="{48256535-671E-422A-B220-C99860C592A7}" dt="2019-06-04T14:49:20.624" v="48" actId="14100"/>
          <ac:spMkLst>
            <pc:docMk/>
            <pc:sldMk cId="773648438" sldId="406"/>
            <ac:spMk id="12" creationId="{5506D858-F187-42D3-8497-EF21FA786331}"/>
          </ac:spMkLst>
        </pc:spChg>
        <pc:picChg chg="del">
          <ac:chgData name="Davina Szilvasy" userId="59fb472d-eed4-4f11-9686-c2c8db02a2cd" providerId="ADAL" clId="{48256535-671E-422A-B220-C99860C592A7}" dt="2019-06-04T14:46:01.929" v="17" actId="478"/>
          <ac:picMkLst>
            <pc:docMk/>
            <pc:sldMk cId="773648438" sldId="406"/>
            <ac:picMk id="2" creationId="{17F4FE60-F3F7-413F-8653-A9849FC71116}"/>
          </ac:picMkLst>
        </pc:picChg>
      </pc:sldChg>
      <pc:sldChg chg="delSp">
        <pc:chgData name="Davina Szilvasy" userId="59fb472d-eed4-4f11-9686-c2c8db02a2cd" providerId="ADAL" clId="{48256535-671E-422A-B220-C99860C592A7}" dt="2019-06-04T14:45:54.407" v="13" actId="478"/>
        <pc:sldMkLst>
          <pc:docMk/>
          <pc:sldMk cId="3317742044" sldId="407"/>
        </pc:sldMkLst>
        <pc:picChg chg="del">
          <ac:chgData name="Davina Szilvasy" userId="59fb472d-eed4-4f11-9686-c2c8db02a2cd" providerId="ADAL" clId="{48256535-671E-422A-B220-C99860C592A7}" dt="2019-06-04T14:45:54.407" v="13" actId="478"/>
          <ac:picMkLst>
            <pc:docMk/>
            <pc:sldMk cId="3317742044" sldId="407"/>
            <ac:picMk id="2" creationId="{17F4FE60-F3F7-413F-8653-A9849FC71116}"/>
          </ac:picMkLst>
        </pc:picChg>
      </pc:sldChg>
      <pc:sldChg chg="delSp modSp">
        <pc:chgData name="Davina Szilvasy" userId="59fb472d-eed4-4f11-9686-c2c8db02a2cd" providerId="ADAL" clId="{48256535-671E-422A-B220-C99860C592A7}" dt="2019-06-04T14:48:55.314" v="44" actId="207"/>
        <pc:sldMkLst>
          <pc:docMk/>
          <pc:sldMk cId="1060518435" sldId="408"/>
        </pc:sldMkLst>
        <pc:graphicFrameChg chg="modGraphic">
          <ac:chgData name="Davina Szilvasy" userId="59fb472d-eed4-4f11-9686-c2c8db02a2cd" providerId="ADAL" clId="{48256535-671E-422A-B220-C99860C592A7}" dt="2019-06-04T14:48:55.314" v="44" actId="207"/>
          <ac:graphicFrameMkLst>
            <pc:docMk/>
            <pc:sldMk cId="1060518435" sldId="408"/>
            <ac:graphicFrameMk id="4" creationId="{24490C65-2B76-4FC9-84BA-C1D980F96442}"/>
          </ac:graphicFrameMkLst>
        </pc:graphicFrameChg>
        <pc:picChg chg="del">
          <ac:chgData name="Davina Szilvasy" userId="59fb472d-eed4-4f11-9686-c2c8db02a2cd" providerId="ADAL" clId="{48256535-671E-422A-B220-C99860C592A7}" dt="2019-06-04T14:45:59.700" v="16" actId="478"/>
          <ac:picMkLst>
            <pc:docMk/>
            <pc:sldMk cId="1060518435" sldId="408"/>
            <ac:picMk id="2" creationId="{17F4FE60-F3F7-413F-8653-A9849FC71116}"/>
          </ac:picMkLst>
        </pc:picChg>
      </pc:sldChg>
      <pc:sldChg chg="addSp delSp modSp">
        <pc:chgData name="Davina Szilvasy" userId="59fb472d-eed4-4f11-9686-c2c8db02a2cd" providerId="ADAL" clId="{48256535-671E-422A-B220-C99860C592A7}" dt="2019-06-04T14:50:21.805" v="56" actId="207"/>
        <pc:sldMkLst>
          <pc:docMk/>
          <pc:sldMk cId="650452032" sldId="409"/>
        </pc:sldMkLst>
        <pc:spChg chg="del">
          <ac:chgData name="Davina Szilvasy" userId="59fb472d-eed4-4f11-9686-c2c8db02a2cd" providerId="ADAL" clId="{48256535-671E-422A-B220-C99860C592A7}" dt="2019-06-04T14:49:25.977" v="49" actId="478"/>
          <ac:spMkLst>
            <pc:docMk/>
            <pc:sldMk cId="650452032" sldId="409"/>
            <ac:spMk id="12" creationId="{5506D858-F187-42D3-8497-EF21FA786331}"/>
          </ac:spMkLst>
        </pc:spChg>
        <pc:spChg chg="add">
          <ac:chgData name="Davina Szilvasy" userId="59fb472d-eed4-4f11-9686-c2c8db02a2cd" providerId="ADAL" clId="{48256535-671E-422A-B220-C99860C592A7}" dt="2019-06-04T14:49:27.081" v="50"/>
          <ac:spMkLst>
            <pc:docMk/>
            <pc:sldMk cId="650452032" sldId="409"/>
            <ac:spMk id="13" creationId="{2986481A-05B1-4563-B4FA-ACE553A4488A}"/>
          </ac:spMkLst>
        </pc:spChg>
        <pc:spChg chg="mod">
          <ac:chgData name="Davina Szilvasy" userId="59fb472d-eed4-4f11-9686-c2c8db02a2cd" providerId="ADAL" clId="{48256535-671E-422A-B220-C99860C592A7}" dt="2019-06-04T14:50:21.805" v="56" actId="207"/>
          <ac:spMkLst>
            <pc:docMk/>
            <pc:sldMk cId="650452032" sldId="409"/>
            <ac:spMk id="19" creationId="{5252A847-DE45-4FA3-A1F8-EEBEB845FF8E}"/>
          </ac:spMkLst>
        </pc:spChg>
        <pc:picChg chg="del">
          <ac:chgData name="Davina Szilvasy" userId="59fb472d-eed4-4f11-9686-c2c8db02a2cd" providerId="ADAL" clId="{48256535-671E-422A-B220-C99860C592A7}" dt="2019-06-04T14:46:03.989" v="18" actId="478"/>
          <ac:picMkLst>
            <pc:docMk/>
            <pc:sldMk cId="650452032" sldId="409"/>
            <ac:picMk id="2" creationId="{17F4FE60-F3F7-413F-8653-A9849FC71116}"/>
          </ac:picMkLst>
        </pc:picChg>
      </pc:sldChg>
      <pc:sldChg chg="addSp delSp modSp">
        <pc:chgData name="Davina Szilvasy" userId="59fb472d-eed4-4f11-9686-c2c8db02a2cd" providerId="ADAL" clId="{48256535-671E-422A-B220-C99860C592A7}" dt="2019-06-04T14:50:25.375" v="57" actId="20577"/>
        <pc:sldMkLst>
          <pc:docMk/>
          <pc:sldMk cId="3694749463" sldId="410"/>
        </pc:sldMkLst>
        <pc:spChg chg="del">
          <ac:chgData name="Davina Szilvasy" userId="59fb472d-eed4-4f11-9686-c2c8db02a2cd" providerId="ADAL" clId="{48256535-671E-422A-B220-C99860C592A7}" dt="2019-06-04T14:49:30.317" v="51" actId="478"/>
          <ac:spMkLst>
            <pc:docMk/>
            <pc:sldMk cId="3694749463" sldId="410"/>
            <ac:spMk id="12" creationId="{5506D858-F187-42D3-8497-EF21FA786331}"/>
          </ac:spMkLst>
        </pc:spChg>
        <pc:spChg chg="mod">
          <ac:chgData name="Davina Szilvasy" userId="59fb472d-eed4-4f11-9686-c2c8db02a2cd" providerId="ADAL" clId="{48256535-671E-422A-B220-C99860C592A7}" dt="2019-06-04T14:50:25.375" v="57" actId="20577"/>
          <ac:spMkLst>
            <pc:docMk/>
            <pc:sldMk cId="3694749463" sldId="410"/>
            <ac:spMk id="19" creationId="{5252A847-DE45-4FA3-A1F8-EEBEB845FF8E}"/>
          </ac:spMkLst>
        </pc:spChg>
        <pc:spChg chg="add mod">
          <ac:chgData name="Davina Szilvasy" userId="59fb472d-eed4-4f11-9686-c2c8db02a2cd" providerId="ADAL" clId="{48256535-671E-422A-B220-C99860C592A7}" dt="2019-06-04T14:49:38.563" v="53" actId="1076"/>
          <ac:spMkLst>
            <pc:docMk/>
            <pc:sldMk cId="3694749463" sldId="410"/>
            <ac:spMk id="64" creationId="{13753EBB-B782-4707-992A-B7FBBF113021}"/>
          </ac:spMkLst>
        </pc:spChg>
        <pc:grpChg chg="mod">
          <ac:chgData name="Davina Szilvasy" userId="59fb472d-eed4-4f11-9686-c2c8db02a2cd" providerId="ADAL" clId="{48256535-671E-422A-B220-C99860C592A7}" dt="2019-06-04T14:49:41.925" v="54" actId="1076"/>
          <ac:grpSpMkLst>
            <pc:docMk/>
            <pc:sldMk cId="3694749463" sldId="410"/>
            <ac:grpSpMk id="37" creationId="{A18FC06D-FAE0-4E5B-ADCF-D2CDE78FB5C6}"/>
          </ac:grpSpMkLst>
        </pc:grpChg>
        <pc:picChg chg="del">
          <ac:chgData name="Davina Szilvasy" userId="59fb472d-eed4-4f11-9686-c2c8db02a2cd" providerId="ADAL" clId="{48256535-671E-422A-B220-C99860C592A7}" dt="2019-06-04T14:46:05.635" v="19" actId="478"/>
          <ac:picMkLst>
            <pc:docMk/>
            <pc:sldMk cId="3694749463" sldId="410"/>
            <ac:picMk id="2" creationId="{17F4FE60-F3F7-413F-8653-A9849FC71116}"/>
          </ac:picMkLst>
        </pc:picChg>
      </pc:sldChg>
      <pc:sldChg chg="delSp">
        <pc:chgData name="Davina Szilvasy" userId="59fb472d-eed4-4f11-9686-c2c8db02a2cd" providerId="ADAL" clId="{48256535-671E-422A-B220-C99860C592A7}" dt="2019-06-04T14:45:56.150" v="14" actId="478"/>
        <pc:sldMkLst>
          <pc:docMk/>
          <pc:sldMk cId="2407249553" sldId="411"/>
        </pc:sldMkLst>
        <pc:picChg chg="del">
          <ac:chgData name="Davina Szilvasy" userId="59fb472d-eed4-4f11-9686-c2c8db02a2cd" providerId="ADAL" clId="{48256535-671E-422A-B220-C99860C592A7}" dt="2019-06-04T14:45:56.150" v="14" actId="478"/>
          <ac:picMkLst>
            <pc:docMk/>
            <pc:sldMk cId="2407249553" sldId="411"/>
            <ac:picMk id="2" creationId="{17F4FE60-F3F7-413F-8653-A9849FC71116}"/>
          </ac:picMkLst>
        </pc:picChg>
      </pc:sldChg>
    </pc:docChg>
  </pc:docChgLst>
  <pc:docChgLst>
    <pc:chgData name="Kyle Berkeley" userId="3518c4a0-5c99-4880-b127-cb60ccf11a39" providerId="ADAL" clId="{6A0FF0F2-2566-4942-89B4-3DA5F8D52F07}"/>
  </pc:docChgLst>
  <pc:docChgLst>
    <pc:chgData name="Becky Crouch" userId="c8246cc5-0a21-4bf3-8f37-70937c159b77" providerId="ADAL" clId="{8D0EB45A-73BC-4063-A78A-3D4234485255}"/>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A59AC4-EB81-48D1-AC39-3A3181FEBBDC}" type="datetimeFigureOut">
              <a:rPr lang="en-GB" smtClean="0"/>
              <a:t>04/07/2019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842F21-646C-4B65-9098-E54235D172C6}" type="slidenum">
              <a:rPr lang="en-GB" smtClean="0"/>
              <a:t>‹#›</a:t>
            </a:fld>
            <a:endParaRPr lang="en-GB"/>
          </a:p>
        </p:txBody>
      </p:sp>
    </p:spTree>
    <p:extLst>
      <p:ext uri="{BB962C8B-B14F-4D97-AF65-F5344CB8AC3E}">
        <p14:creationId xmlns:p14="http://schemas.microsoft.com/office/powerpoint/2010/main" val="3118101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04/07/2019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04/07/2019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04/07/2019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04/07/2019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04/07/2019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04/07/2019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04/07/2019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04/07/2019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04/07/2019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04/07/2019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04/07/2019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04/07/2019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survey.zohopublic.eu/zs/V2BBWx"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2.png"/><Relationship Id="rId4" Type="http://schemas.openxmlformats.org/officeDocument/2006/relationships/image" Target="../media/image9.png"/><Relationship Id="rId9"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2.png"/><Relationship Id="rId4" Type="http://schemas.openxmlformats.org/officeDocument/2006/relationships/image" Target="../media/image9.png"/><Relationship Id="rId9"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hyperlink" Target="https://classroomsecrets.co.uk/what-is-volume-year-5-volume-free-resource-pack/"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s://classroomsecrets.co.uk/what-is-volume-year-5-volume-free-resource-pack" TargetMode="External"/><Relationship Id="rId4" Type="http://schemas.openxmlformats.org/officeDocument/2006/relationships/hyperlink" Target="https://classroomsecrets.co.uk/category/maths/year-5/summer-block-5-volum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2" name="Group 1">
            <a:extLst>
              <a:ext uri="{FF2B5EF4-FFF2-40B4-BE49-F238E27FC236}">
                <a16:creationId xmlns:a16="http://schemas.microsoft.com/office/drawing/2014/main" id="{0F6AADDA-9414-47CD-A77F-0A7760BB423E}"/>
              </a:ext>
            </a:extLst>
          </p:cNvPr>
          <p:cNvGrpSpPr/>
          <p:nvPr/>
        </p:nvGrpSpPr>
        <p:grpSpPr>
          <a:xfrm>
            <a:off x="27814" y="6454317"/>
            <a:ext cx="1231337" cy="403587"/>
            <a:chOff x="27814" y="6454317"/>
            <a:chExt cx="1231337" cy="403587"/>
          </a:xfrm>
        </p:grpSpPr>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sp>
        <p:nvSpPr>
          <p:cNvPr id="6" name="Rectangle 5">
            <a:extLst>
              <a:ext uri="{FF2B5EF4-FFF2-40B4-BE49-F238E27FC236}">
                <a16:creationId xmlns:a16="http://schemas.microsoft.com/office/drawing/2014/main" id="{E217BAE8-149C-45AB-9D28-3D61A5358F9F}"/>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LIFE/work balance</a:t>
            </a:r>
            <a:endParaRPr lang="en-GB" sz="1600" b="1" dirty="0">
              <a:solidFill>
                <a:srgbClr val="E7E6E6">
                  <a:lumMod val="25000"/>
                </a:srgbClr>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We have started a #</a:t>
            </a:r>
            <a:r>
              <a:rPr lang="en-GB" sz="1600" b="1" dirty="0" err="1">
                <a:solidFill>
                  <a:prstClr val="black"/>
                </a:solidFill>
                <a:latin typeface="Century Gothic" panose="020B0502020202020204" pitchFamily="34" charset="0"/>
              </a:rPr>
              <a:t>LIFEworkbalance</a:t>
            </a:r>
            <a:r>
              <a:rPr lang="en-GB" sz="1600" b="1" dirty="0">
                <a:solidFill>
                  <a:prstClr val="black"/>
                </a:solidFill>
                <a:latin typeface="Century Gothic" panose="020B0502020202020204" pitchFamily="34" charset="0"/>
              </a:rPr>
              <a:t> campaign and we need your help to complete our LIFE/work balance survey.</a:t>
            </a:r>
          </a:p>
          <a:p>
            <a:pPr lvl="0">
              <a:defRPr/>
            </a:pPr>
            <a:endParaRPr lang="en-GB" sz="1600" b="1" dirty="0">
              <a:solidFill>
                <a:prstClr val="black"/>
              </a:solidFill>
              <a:latin typeface="Century Gothic" panose="020B0502020202020204" pitchFamily="34" charset="0"/>
            </a:endParaRPr>
          </a:p>
          <a:p>
            <a:pPr lvl="0">
              <a:defRPr/>
            </a:pPr>
            <a:br>
              <a:rPr lang="en-GB" sz="1600" b="1" dirty="0">
                <a:solidFill>
                  <a:prstClr val="black"/>
                </a:solidFill>
                <a:latin typeface="Century Gothic" panose="020B0502020202020204" pitchFamily="34" charset="0"/>
              </a:rPr>
            </a:br>
            <a:r>
              <a:rPr lang="en-GB" sz="1600" b="1" dirty="0">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Want to be a part of this campaign? Take the </a:t>
            </a:r>
            <a:r>
              <a:rPr lang="en-GB" sz="1600" b="1" dirty="0">
                <a:solidFill>
                  <a:prstClr val="black"/>
                </a:solidFill>
                <a:latin typeface="Century Gothic" panose="020B0502020202020204" pitchFamily="34" charset="0"/>
                <a:hlinkClick r:id="rId4"/>
              </a:rPr>
              <a:t>survey</a:t>
            </a:r>
            <a:r>
              <a:rPr lang="en-GB" sz="1600" b="1" dirty="0">
                <a:solidFill>
                  <a:prstClr val="black"/>
                </a:solidFill>
                <a:latin typeface="Century Gothic" panose="020B0502020202020204" pitchFamily="34" charset="0"/>
              </a:rPr>
              <a:t> on our website and share it with your colleagues!</a:t>
            </a:r>
            <a:endParaRPr lang="en-GB" sz="1600" b="1" dirty="0">
              <a:solidFill>
                <a:schemeClr val="tx1"/>
              </a:solidFill>
              <a:latin typeface="Century Gothic" panose="020B0502020202020204" pitchFamily="34" charset="0"/>
            </a:endParaRPr>
          </a:p>
          <a:p>
            <a:pPr lvl="0" algn="ctr"/>
            <a:endParaRPr lang="en-GB" sz="1600" b="1" dirty="0">
              <a:solidFill>
                <a:schemeClr val="tx1"/>
              </a:solidFill>
              <a:latin typeface="Century Gothic" panose="020B0502020202020204" pitchFamily="34" charset="0"/>
            </a:endParaRPr>
          </a:p>
        </p:txBody>
      </p:sp>
      <p:pic>
        <p:nvPicPr>
          <p:cNvPr id="10" name="Picture 9">
            <a:extLst>
              <a:ext uri="{FF2B5EF4-FFF2-40B4-BE49-F238E27FC236}">
                <a16:creationId xmlns:a16="http://schemas.microsoft.com/office/drawing/2014/main" id="{592F8B70-04C1-4086-9CA7-C5BEECCEC18E}"/>
              </a:ext>
            </a:extLst>
          </p:cNvPr>
          <p:cNvPicPr>
            <a:picLocks noChangeAspect="1"/>
          </p:cNvPicPr>
          <p:nvPr/>
        </p:nvPicPr>
        <p:blipFill rotWithShape="1">
          <a:blip r:embed="rId5">
            <a:extLst>
              <a:ext uri="{28A0092B-C50C-407E-A947-70E740481C1C}">
                <a14:useLocalDpi xmlns:a14="http://schemas.microsoft.com/office/drawing/2010/main" val="0"/>
              </a:ext>
            </a:extLst>
          </a:blip>
          <a:srcRect t="23884" b="33576"/>
          <a:stretch/>
        </p:blipFill>
        <p:spPr>
          <a:xfrm>
            <a:off x="793488" y="763479"/>
            <a:ext cx="7557025" cy="2272683"/>
          </a:xfrm>
          <a:prstGeom prst="rect">
            <a:avLst/>
          </a:prstGeom>
        </p:spPr>
      </p:pic>
    </p:spTree>
    <p:extLst>
      <p:ext uri="{BB962C8B-B14F-4D97-AF65-F5344CB8AC3E}">
        <p14:creationId xmlns:p14="http://schemas.microsoft.com/office/powerpoint/2010/main" val="2530525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dirty="0">
              <a:solidFill>
                <a:schemeClr val="bg2">
                  <a:lumMod val="25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Match the containers to the correct volume. </a:t>
            </a:r>
          </a:p>
          <a:p>
            <a:pPr algn="ctr"/>
            <a:endParaRPr lang="en-GB" sz="2000" b="1" dirty="0">
              <a:solidFill>
                <a:schemeClr val="tx1"/>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pic>
        <p:nvPicPr>
          <p:cNvPr id="12" name="Picture 11">
            <a:extLst>
              <a:ext uri="{FF2B5EF4-FFF2-40B4-BE49-F238E27FC236}">
                <a16:creationId xmlns:a16="http://schemas.microsoft.com/office/drawing/2014/main" id="{1800A092-F46C-4C8D-A9CC-A7E7EBD3501F}"/>
              </a:ext>
            </a:extLst>
          </p:cNvPr>
          <p:cNvPicPr>
            <a:picLocks noChangeAspect="1"/>
          </p:cNvPicPr>
          <p:nvPr/>
        </p:nvPicPr>
        <p:blipFill rotWithShape="1">
          <a:blip r:embed="rId4">
            <a:extLst>
              <a:ext uri="{28A0092B-C50C-407E-A947-70E740481C1C}">
                <a14:useLocalDpi xmlns:a14="http://schemas.microsoft.com/office/drawing/2010/main" val="0"/>
              </a:ext>
            </a:extLst>
          </a:blip>
          <a:srcRect t="45084"/>
          <a:stretch/>
        </p:blipFill>
        <p:spPr>
          <a:xfrm>
            <a:off x="5896402" y="2539999"/>
            <a:ext cx="1616752" cy="1543105"/>
          </a:xfrm>
          <a:prstGeom prst="rect">
            <a:avLst/>
          </a:prstGeom>
        </p:spPr>
      </p:pic>
      <p:pic>
        <p:nvPicPr>
          <p:cNvPr id="13" name="Picture 12" descr="A close up of a logo&#10;&#10;Description generated with very high confidence">
            <a:extLst>
              <a:ext uri="{FF2B5EF4-FFF2-40B4-BE49-F238E27FC236}">
                <a16:creationId xmlns:a16="http://schemas.microsoft.com/office/drawing/2014/main" id="{C1581365-5355-41E9-9803-7B11114DAE79}"/>
              </a:ext>
            </a:extLst>
          </p:cNvPr>
          <p:cNvPicPr>
            <a:picLocks noChangeAspect="1"/>
          </p:cNvPicPr>
          <p:nvPr/>
        </p:nvPicPr>
        <p:blipFill rotWithShape="1">
          <a:blip r:embed="rId5">
            <a:extLst>
              <a:ext uri="{28A0092B-C50C-407E-A947-70E740481C1C}">
                <a14:useLocalDpi xmlns:a14="http://schemas.microsoft.com/office/drawing/2010/main" val="0"/>
              </a:ext>
            </a:extLst>
          </a:blip>
          <a:srcRect t="11037"/>
          <a:stretch/>
        </p:blipFill>
        <p:spPr>
          <a:xfrm>
            <a:off x="5847974" y="1767740"/>
            <a:ext cx="1713608" cy="2364272"/>
          </a:xfrm>
          <a:prstGeom prst="rect">
            <a:avLst/>
          </a:prstGeom>
        </p:spPr>
      </p:pic>
      <p:graphicFrame>
        <p:nvGraphicFramePr>
          <p:cNvPr id="14" name="Table 13">
            <a:extLst>
              <a:ext uri="{FF2B5EF4-FFF2-40B4-BE49-F238E27FC236}">
                <a16:creationId xmlns:a16="http://schemas.microsoft.com/office/drawing/2014/main" id="{7105E2E5-D1AA-4DF7-AA61-C414533ACD48}"/>
              </a:ext>
            </a:extLst>
          </p:cNvPr>
          <p:cNvGraphicFramePr>
            <a:graphicFrameLocks noGrp="1"/>
          </p:cNvGraphicFramePr>
          <p:nvPr/>
        </p:nvGraphicFramePr>
        <p:xfrm>
          <a:off x="6492088" y="1772448"/>
          <a:ext cx="425380" cy="2339586"/>
        </p:xfrm>
        <a:graphic>
          <a:graphicData uri="http://schemas.openxmlformats.org/drawingml/2006/table">
            <a:tbl>
              <a:tblPr firstRow="1" bandRow="1">
                <a:tableStyleId>{5940675A-B579-460E-94D1-54222C63F5DA}</a:tableStyleId>
              </a:tblPr>
              <a:tblGrid>
                <a:gridCol w="425380">
                  <a:extLst>
                    <a:ext uri="{9D8B030D-6E8A-4147-A177-3AD203B41FA5}">
                      <a16:colId xmlns:a16="http://schemas.microsoft.com/office/drawing/2014/main" val="884250553"/>
                    </a:ext>
                  </a:extLst>
                </a:gridCol>
              </a:tblGrid>
              <a:tr h="389931">
                <a:tc>
                  <a:txBody>
                    <a:bodyPr/>
                    <a:lstStyle/>
                    <a:p>
                      <a:endParaRPr lang="en-GB" sz="500" dirty="0"/>
                    </a:p>
                  </a:txBody>
                  <a:tcPr marL="0" marR="0" marT="0" marB="0">
                    <a:lnL w="12700" cmpd="sng">
                      <a:noFill/>
                    </a:lnL>
                    <a:lnR w="12700" cmpd="sng">
                      <a:noFill/>
                    </a:lnR>
                    <a:lnT w="12700" cmpd="sng">
                      <a:noFill/>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389931">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389931">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389931">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389931">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389931">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bl>
          </a:graphicData>
        </a:graphic>
      </p:graphicFrame>
      <p:graphicFrame>
        <p:nvGraphicFramePr>
          <p:cNvPr id="16" name="Table 15">
            <a:extLst>
              <a:ext uri="{FF2B5EF4-FFF2-40B4-BE49-F238E27FC236}">
                <a16:creationId xmlns:a16="http://schemas.microsoft.com/office/drawing/2014/main" id="{B6E3FCEE-2616-4805-AEA1-99B2191BB44A}"/>
              </a:ext>
            </a:extLst>
          </p:cNvPr>
          <p:cNvGraphicFramePr>
            <a:graphicFrameLocks noGrp="1"/>
          </p:cNvGraphicFramePr>
          <p:nvPr/>
        </p:nvGraphicFramePr>
        <p:xfrm>
          <a:off x="6936718" y="1975319"/>
          <a:ext cx="778033" cy="2339574"/>
        </p:xfrm>
        <a:graphic>
          <a:graphicData uri="http://schemas.openxmlformats.org/drawingml/2006/table">
            <a:tbl>
              <a:tblPr firstRow="1" bandRow="1">
                <a:tableStyleId>{5940675A-B579-460E-94D1-54222C63F5DA}</a:tableStyleId>
              </a:tblPr>
              <a:tblGrid>
                <a:gridCol w="778033">
                  <a:extLst>
                    <a:ext uri="{9D8B030D-6E8A-4147-A177-3AD203B41FA5}">
                      <a16:colId xmlns:a16="http://schemas.microsoft.com/office/drawing/2014/main" val="884250553"/>
                    </a:ext>
                  </a:extLst>
                </a:gridCol>
              </a:tblGrid>
              <a:tr h="389929">
                <a:tc>
                  <a:txBody>
                    <a:bodyPr/>
                    <a:lstStyle/>
                    <a:p>
                      <a:r>
                        <a:rPr lang="en-GB" sz="1700" b="1" dirty="0">
                          <a:solidFill>
                            <a:schemeClr val="tx1"/>
                          </a:solidFill>
                          <a:latin typeface="Century Gothic" panose="020B0502020202020204" pitchFamily="34" charset="0"/>
                        </a:rPr>
                        <a:t>60ml</a:t>
                      </a:r>
                    </a:p>
                  </a:txBody>
                  <a:tcPr marL="0" marR="0" marT="0" marB="0">
                    <a:lnL w="12700" cmpd="sng">
                      <a:noFill/>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389929">
                <a:tc>
                  <a:txBody>
                    <a:bodyPr/>
                    <a:lstStyle/>
                    <a:p>
                      <a:endParaRPr lang="en-GB" sz="1700" b="1" dirty="0">
                        <a:solidFill>
                          <a:schemeClr val="tx1"/>
                        </a:solidFill>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389929">
                <a:tc>
                  <a:txBody>
                    <a:bodyPr/>
                    <a:lstStyle/>
                    <a:p>
                      <a:r>
                        <a:rPr lang="en-GB" sz="1700" b="1" dirty="0">
                          <a:solidFill>
                            <a:schemeClr val="tx1"/>
                          </a:solidFill>
                          <a:latin typeface="Century Gothic" panose="020B0502020202020204" pitchFamily="34" charset="0"/>
                        </a:rPr>
                        <a:t>40ml</a:t>
                      </a: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389929">
                <a:tc>
                  <a:txBody>
                    <a:bodyPr/>
                    <a:lstStyle/>
                    <a:p>
                      <a:endParaRPr lang="en-GB" sz="1700" b="1" dirty="0">
                        <a:solidFill>
                          <a:schemeClr val="tx1"/>
                        </a:solidFill>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389929">
                <a:tc>
                  <a:txBody>
                    <a:bodyPr/>
                    <a:lstStyle/>
                    <a:p>
                      <a:r>
                        <a:rPr lang="en-GB" sz="1700" b="1" dirty="0">
                          <a:solidFill>
                            <a:schemeClr val="tx1"/>
                          </a:solidFill>
                          <a:latin typeface="Century Gothic" panose="020B0502020202020204" pitchFamily="34" charset="0"/>
                        </a:rPr>
                        <a:t>20ml</a:t>
                      </a: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389929">
                <a:tc>
                  <a:txBody>
                    <a:bodyPr/>
                    <a:lstStyle/>
                    <a:p>
                      <a:endParaRPr lang="en-GB" sz="1700" b="1" dirty="0">
                        <a:solidFill>
                          <a:schemeClr val="tx1"/>
                        </a:solidFill>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bl>
          </a:graphicData>
        </a:graphic>
      </p:graphicFrame>
      <p:sp>
        <p:nvSpPr>
          <p:cNvPr id="15" name="Rounded Rectangle 373">
            <a:extLst>
              <a:ext uri="{FF2B5EF4-FFF2-40B4-BE49-F238E27FC236}">
                <a16:creationId xmlns:a16="http://schemas.microsoft.com/office/drawing/2014/main" id="{5B577A84-381D-4106-B3D9-E06D198D198A}"/>
              </a:ext>
            </a:extLst>
          </p:cNvPr>
          <p:cNvSpPr/>
          <p:nvPr/>
        </p:nvSpPr>
        <p:spPr>
          <a:xfrm>
            <a:off x="1554201" y="4314893"/>
            <a:ext cx="1770043" cy="743666"/>
          </a:xfrm>
          <a:prstGeom prst="round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pPr algn="ctr"/>
            <a:r>
              <a:rPr lang="en-GB" sz="2000" b="1" dirty="0">
                <a:latin typeface="Century Gothic" panose="020B0502020202020204" pitchFamily="34" charset="0"/>
              </a:rPr>
              <a:t>600cm</a:t>
            </a:r>
            <a:r>
              <a:rPr lang="en-GB" sz="2000" b="1" baseline="30000" dirty="0">
                <a:latin typeface="Century Gothic" panose="020B0502020202020204" pitchFamily="34" charset="0"/>
              </a:rPr>
              <a:t>3</a:t>
            </a:r>
            <a:endParaRPr lang="en-GB" sz="2000" b="1" dirty="0">
              <a:latin typeface="Century Gothic" panose="020B0502020202020204" pitchFamily="34" charset="0"/>
            </a:endParaRPr>
          </a:p>
        </p:txBody>
      </p:sp>
      <p:sp>
        <p:nvSpPr>
          <p:cNvPr id="17" name="Rounded Rectangle 373">
            <a:extLst>
              <a:ext uri="{FF2B5EF4-FFF2-40B4-BE49-F238E27FC236}">
                <a16:creationId xmlns:a16="http://schemas.microsoft.com/office/drawing/2014/main" id="{168A8356-C209-4427-90D2-731C12D08B54}"/>
              </a:ext>
            </a:extLst>
          </p:cNvPr>
          <p:cNvSpPr/>
          <p:nvPr/>
        </p:nvSpPr>
        <p:spPr>
          <a:xfrm>
            <a:off x="3686979" y="4319809"/>
            <a:ext cx="1770043" cy="743666"/>
          </a:xfrm>
          <a:prstGeom prst="round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pPr algn="ctr"/>
            <a:r>
              <a:rPr lang="en-GB" sz="2000" b="1" dirty="0">
                <a:latin typeface="Century Gothic" panose="020B0502020202020204" pitchFamily="34" charset="0"/>
              </a:rPr>
              <a:t>50cm</a:t>
            </a:r>
            <a:r>
              <a:rPr lang="en-GB" sz="2000" b="1" baseline="30000" dirty="0">
                <a:latin typeface="Century Gothic" panose="020B0502020202020204" pitchFamily="34" charset="0"/>
              </a:rPr>
              <a:t>3</a:t>
            </a:r>
            <a:endParaRPr lang="en-GB" sz="2000" b="1" dirty="0">
              <a:latin typeface="Century Gothic" panose="020B0502020202020204" pitchFamily="34" charset="0"/>
            </a:endParaRPr>
          </a:p>
        </p:txBody>
      </p:sp>
      <p:pic>
        <p:nvPicPr>
          <p:cNvPr id="23" name="Picture 22">
            <a:extLst>
              <a:ext uri="{FF2B5EF4-FFF2-40B4-BE49-F238E27FC236}">
                <a16:creationId xmlns:a16="http://schemas.microsoft.com/office/drawing/2014/main" id="{BBEC8B45-9A86-462E-9BFE-FCCAF53CDC97}"/>
              </a:ext>
            </a:extLst>
          </p:cNvPr>
          <p:cNvPicPr>
            <a:picLocks noChangeAspect="1"/>
          </p:cNvPicPr>
          <p:nvPr/>
        </p:nvPicPr>
        <p:blipFill rotWithShape="1">
          <a:blip r:embed="rId4">
            <a:extLst>
              <a:ext uri="{28A0092B-C50C-407E-A947-70E740481C1C}">
                <a14:useLocalDpi xmlns:a14="http://schemas.microsoft.com/office/drawing/2010/main" val="0"/>
              </a:ext>
            </a:extLst>
          </a:blip>
          <a:srcRect t="45084"/>
          <a:stretch/>
        </p:blipFill>
        <p:spPr>
          <a:xfrm>
            <a:off x="3755411" y="2800349"/>
            <a:ext cx="1608384" cy="1301387"/>
          </a:xfrm>
          <a:prstGeom prst="rect">
            <a:avLst/>
          </a:prstGeom>
        </p:spPr>
      </p:pic>
      <p:sp>
        <p:nvSpPr>
          <p:cNvPr id="18" name="Rounded Rectangle 373">
            <a:extLst>
              <a:ext uri="{FF2B5EF4-FFF2-40B4-BE49-F238E27FC236}">
                <a16:creationId xmlns:a16="http://schemas.microsoft.com/office/drawing/2014/main" id="{435B92DB-24F0-4152-8E56-28D6D0AA2036}"/>
              </a:ext>
            </a:extLst>
          </p:cNvPr>
          <p:cNvSpPr/>
          <p:nvPr/>
        </p:nvSpPr>
        <p:spPr>
          <a:xfrm>
            <a:off x="5819757" y="4314893"/>
            <a:ext cx="1770043" cy="743666"/>
          </a:xfrm>
          <a:prstGeom prst="round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pPr algn="ctr"/>
            <a:r>
              <a:rPr lang="en-GB" sz="2000" b="1" dirty="0">
                <a:latin typeface="Century Gothic" panose="020B0502020202020204" pitchFamily="34" charset="0"/>
              </a:rPr>
              <a:t>400cm</a:t>
            </a:r>
            <a:r>
              <a:rPr lang="en-GB" sz="2000" b="1" baseline="30000" dirty="0">
                <a:latin typeface="Century Gothic" panose="020B0502020202020204" pitchFamily="34" charset="0"/>
              </a:rPr>
              <a:t>3</a:t>
            </a:r>
            <a:endParaRPr lang="en-GB" sz="2000" b="1" dirty="0">
              <a:latin typeface="Century Gothic" panose="020B0502020202020204" pitchFamily="34" charset="0"/>
            </a:endParaRPr>
          </a:p>
        </p:txBody>
      </p:sp>
      <p:pic>
        <p:nvPicPr>
          <p:cNvPr id="24" name="Picture 23" descr="A close up of a logo&#10;&#10;Description generated with very high confidence">
            <a:extLst>
              <a:ext uri="{FF2B5EF4-FFF2-40B4-BE49-F238E27FC236}">
                <a16:creationId xmlns:a16="http://schemas.microsoft.com/office/drawing/2014/main" id="{8416B62F-4E7F-4356-B5E4-D7CA321544DF}"/>
              </a:ext>
            </a:extLst>
          </p:cNvPr>
          <p:cNvPicPr>
            <a:picLocks noChangeAspect="1"/>
          </p:cNvPicPr>
          <p:nvPr/>
        </p:nvPicPr>
        <p:blipFill rotWithShape="1">
          <a:blip r:embed="rId5">
            <a:extLst>
              <a:ext uri="{28A0092B-C50C-407E-A947-70E740481C1C}">
                <a14:useLocalDpi xmlns:a14="http://schemas.microsoft.com/office/drawing/2010/main" val="0"/>
              </a:ext>
            </a:extLst>
          </a:blip>
          <a:srcRect t="11037"/>
          <a:stretch/>
        </p:blipFill>
        <p:spPr>
          <a:xfrm>
            <a:off x="3719630" y="1779972"/>
            <a:ext cx="1704740" cy="2352040"/>
          </a:xfrm>
          <a:prstGeom prst="rect">
            <a:avLst/>
          </a:prstGeom>
        </p:spPr>
      </p:pic>
      <p:graphicFrame>
        <p:nvGraphicFramePr>
          <p:cNvPr id="25" name="Table 24">
            <a:extLst>
              <a:ext uri="{FF2B5EF4-FFF2-40B4-BE49-F238E27FC236}">
                <a16:creationId xmlns:a16="http://schemas.microsoft.com/office/drawing/2014/main" id="{C6445618-AC83-4312-B012-13F2675625CF}"/>
              </a:ext>
            </a:extLst>
          </p:cNvPr>
          <p:cNvGraphicFramePr>
            <a:graphicFrameLocks noGrp="1"/>
          </p:cNvGraphicFramePr>
          <p:nvPr/>
        </p:nvGraphicFramePr>
        <p:xfrm>
          <a:off x="4662833" y="1541559"/>
          <a:ext cx="780672" cy="2519675"/>
        </p:xfrm>
        <a:graphic>
          <a:graphicData uri="http://schemas.openxmlformats.org/drawingml/2006/table">
            <a:tbl>
              <a:tblPr firstRow="1" bandRow="1">
                <a:tableStyleId>{5940675A-B579-460E-94D1-54222C63F5DA}</a:tableStyleId>
              </a:tblPr>
              <a:tblGrid>
                <a:gridCol w="780672">
                  <a:extLst>
                    <a:ext uri="{9D8B030D-6E8A-4147-A177-3AD203B41FA5}">
                      <a16:colId xmlns:a16="http://schemas.microsoft.com/office/drawing/2014/main" val="884250553"/>
                    </a:ext>
                  </a:extLst>
                </a:gridCol>
              </a:tblGrid>
              <a:tr h="225693">
                <a:tc>
                  <a:txBody>
                    <a:bodyPr/>
                    <a:lstStyle/>
                    <a:p>
                      <a:endParaRPr lang="en-GB" sz="200" dirty="0"/>
                    </a:p>
                  </a:txBody>
                  <a:tcPr marL="0" marR="0" marT="0" marB="0">
                    <a:lnL w="12700" cmpd="sng">
                      <a:noFill/>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262745">
                <a:tc>
                  <a:txBody>
                    <a:bodyPr/>
                    <a:lstStyle/>
                    <a:p>
                      <a:r>
                        <a:rPr lang="en-GB" sz="1400" b="1" dirty="0">
                          <a:latin typeface="Century Gothic" panose="020B0502020202020204" pitchFamily="34" charset="0"/>
                        </a:rPr>
                        <a:t>1000ml</a:t>
                      </a: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3047952"/>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5966085"/>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96035423"/>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96058933"/>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5420411"/>
                  </a:ext>
                </a:extLst>
              </a:tr>
            </a:tbl>
          </a:graphicData>
        </a:graphic>
      </p:graphicFrame>
      <p:graphicFrame>
        <p:nvGraphicFramePr>
          <p:cNvPr id="26" name="Table 25">
            <a:extLst>
              <a:ext uri="{FF2B5EF4-FFF2-40B4-BE49-F238E27FC236}">
                <a16:creationId xmlns:a16="http://schemas.microsoft.com/office/drawing/2014/main" id="{1F81F54A-7A2E-47E6-85B6-CA41D32A2CA7}"/>
              </a:ext>
            </a:extLst>
          </p:cNvPr>
          <p:cNvGraphicFramePr>
            <a:graphicFrameLocks noGrp="1"/>
          </p:cNvGraphicFramePr>
          <p:nvPr/>
        </p:nvGraphicFramePr>
        <p:xfrm>
          <a:off x="4440759" y="1667996"/>
          <a:ext cx="177424" cy="2482623"/>
        </p:xfrm>
        <a:graphic>
          <a:graphicData uri="http://schemas.openxmlformats.org/drawingml/2006/table">
            <a:tbl>
              <a:tblPr firstRow="1" bandRow="1">
                <a:tableStyleId>{5940675A-B579-460E-94D1-54222C63F5DA}</a:tableStyleId>
              </a:tblPr>
              <a:tblGrid>
                <a:gridCol w="177424">
                  <a:extLst>
                    <a:ext uri="{9D8B030D-6E8A-4147-A177-3AD203B41FA5}">
                      <a16:colId xmlns:a16="http://schemas.microsoft.com/office/drawing/2014/main" val="884250553"/>
                    </a:ext>
                  </a:extLst>
                </a:gridCol>
              </a:tblGrid>
              <a:tr h="225693">
                <a:tc>
                  <a:txBody>
                    <a:bodyPr/>
                    <a:lstStyle/>
                    <a:p>
                      <a:r>
                        <a:rPr lang="en-GB" sz="200" dirty="0"/>
                        <a:t>#</a:t>
                      </a: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3047952"/>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5966085"/>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96035423"/>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96058933"/>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5420411"/>
                  </a:ext>
                </a:extLst>
              </a:tr>
            </a:tbl>
          </a:graphicData>
        </a:graphic>
      </p:graphicFrame>
      <p:pic>
        <p:nvPicPr>
          <p:cNvPr id="27" name="Picture 26">
            <a:extLst>
              <a:ext uri="{FF2B5EF4-FFF2-40B4-BE49-F238E27FC236}">
                <a16:creationId xmlns:a16="http://schemas.microsoft.com/office/drawing/2014/main" id="{953AFC12-D41A-4634-B677-D0E89CDA8232}"/>
              </a:ext>
            </a:extLst>
          </p:cNvPr>
          <p:cNvPicPr>
            <a:picLocks noChangeAspect="1"/>
          </p:cNvPicPr>
          <p:nvPr/>
        </p:nvPicPr>
        <p:blipFill rotWithShape="1">
          <a:blip r:embed="rId4">
            <a:extLst>
              <a:ext uri="{28A0092B-C50C-407E-A947-70E740481C1C}">
                <a14:useLocalDpi xmlns:a14="http://schemas.microsoft.com/office/drawing/2010/main" val="0"/>
              </a:ext>
            </a:extLst>
          </a:blip>
          <a:srcRect t="45084"/>
          <a:stretch/>
        </p:blipFill>
        <p:spPr>
          <a:xfrm>
            <a:off x="1597321" y="2278966"/>
            <a:ext cx="1669996" cy="1850087"/>
          </a:xfrm>
          <a:prstGeom prst="rect">
            <a:avLst/>
          </a:prstGeom>
        </p:spPr>
      </p:pic>
      <p:pic>
        <p:nvPicPr>
          <p:cNvPr id="28" name="Picture 27" descr="A close up of a logo&#10;&#10;Description generated with very high confidence">
            <a:extLst>
              <a:ext uri="{FF2B5EF4-FFF2-40B4-BE49-F238E27FC236}">
                <a16:creationId xmlns:a16="http://schemas.microsoft.com/office/drawing/2014/main" id="{701DC328-70F5-457E-9F3C-B7F1CFEA6FCF}"/>
              </a:ext>
            </a:extLst>
          </p:cNvPr>
          <p:cNvPicPr>
            <a:picLocks noChangeAspect="1"/>
          </p:cNvPicPr>
          <p:nvPr/>
        </p:nvPicPr>
        <p:blipFill rotWithShape="1">
          <a:blip r:embed="rId5">
            <a:extLst>
              <a:ext uri="{28A0092B-C50C-407E-A947-70E740481C1C}">
                <a14:useLocalDpi xmlns:a14="http://schemas.microsoft.com/office/drawing/2010/main" val="0"/>
              </a:ext>
            </a:extLst>
          </a:blip>
          <a:srcRect t="11037"/>
          <a:stretch/>
        </p:blipFill>
        <p:spPr>
          <a:xfrm>
            <a:off x="1554202" y="1756215"/>
            <a:ext cx="1741251" cy="2402412"/>
          </a:xfrm>
          <a:prstGeom prst="rect">
            <a:avLst/>
          </a:prstGeom>
        </p:spPr>
      </p:pic>
      <p:graphicFrame>
        <p:nvGraphicFramePr>
          <p:cNvPr id="29" name="Table 28">
            <a:extLst>
              <a:ext uri="{FF2B5EF4-FFF2-40B4-BE49-F238E27FC236}">
                <a16:creationId xmlns:a16="http://schemas.microsoft.com/office/drawing/2014/main" id="{161FFEBF-8EEB-41CD-83ED-95FB182DF943}"/>
              </a:ext>
            </a:extLst>
          </p:cNvPr>
          <p:cNvGraphicFramePr>
            <a:graphicFrameLocks noGrp="1"/>
          </p:cNvGraphicFramePr>
          <p:nvPr/>
        </p:nvGraphicFramePr>
        <p:xfrm>
          <a:off x="2577155" y="1631530"/>
          <a:ext cx="737547" cy="2371240"/>
        </p:xfrm>
        <a:graphic>
          <a:graphicData uri="http://schemas.openxmlformats.org/drawingml/2006/table">
            <a:tbl>
              <a:tblPr firstRow="1" bandRow="1">
                <a:tableStyleId>{5940675A-B579-460E-94D1-54222C63F5DA}</a:tableStyleId>
              </a:tblPr>
              <a:tblGrid>
                <a:gridCol w="737547">
                  <a:extLst>
                    <a:ext uri="{9D8B030D-6E8A-4147-A177-3AD203B41FA5}">
                      <a16:colId xmlns:a16="http://schemas.microsoft.com/office/drawing/2014/main" val="884250553"/>
                    </a:ext>
                  </a:extLst>
                </a:gridCol>
              </a:tblGrid>
              <a:tr h="74627">
                <a:tc>
                  <a:txBody>
                    <a:bodyPr/>
                    <a:lstStyle/>
                    <a:p>
                      <a:endParaRPr lang="en-GB" sz="500" dirty="0"/>
                    </a:p>
                  </a:txBody>
                  <a:tcPr marL="0" marR="0" marT="0" marB="0">
                    <a:lnL w="12700" cmpd="sng">
                      <a:noFill/>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459008">
                <a:tc>
                  <a:txBody>
                    <a:bodyPr/>
                    <a:lstStyle/>
                    <a:p>
                      <a:endParaRPr lang="en-GB" sz="18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459008">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459008">
                <a:tc>
                  <a:txBody>
                    <a:bodyPr/>
                    <a:lstStyle/>
                    <a:p>
                      <a:endParaRPr lang="en-GB" sz="5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459008">
                <a:tc>
                  <a:txBody>
                    <a:bodyPr/>
                    <a:lstStyle/>
                    <a:p>
                      <a:endParaRPr lang="en-GB" sz="5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459008">
                <a:tc>
                  <a:txBody>
                    <a:bodyPr/>
                    <a:lstStyle/>
                    <a:p>
                      <a:r>
                        <a:rPr lang="en-GB" sz="1600" b="1" dirty="0">
                          <a:latin typeface="Century Gothic" panose="020B0502020202020204" pitchFamily="34" charset="0"/>
                        </a:rPr>
                        <a:t>100ml</a:t>
                      </a:r>
                      <a:endParaRPr lang="en-GB" sz="20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bl>
          </a:graphicData>
        </a:graphic>
      </p:graphicFrame>
      <p:graphicFrame>
        <p:nvGraphicFramePr>
          <p:cNvPr id="30" name="Table 29">
            <a:extLst>
              <a:ext uri="{FF2B5EF4-FFF2-40B4-BE49-F238E27FC236}">
                <a16:creationId xmlns:a16="http://schemas.microsoft.com/office/drawing/2014/main" id="{E00F1A6B-8018-4BBE-90F2-B5D73F4AE422}"/>
              </a:ext>
            </a:extLst>
          </p:cNvPr>
          <p:cNvGraphicFramePr>
            <a:graphicFrameLocks noGrp="1"/>
          </p:cNvGraphicFramePr>
          <p:nvPr/>
        </p:nvGraphicFramePr>
        <p:xfrm>
          <a:off x="2326276" y="1725428"/>
          <a:ext cx="241664" cy="2419610"/>
        </p:xfrm>
        <a:graphic>
          <a:graphicData uri="http://schemas.openxmlformats.org/drawingml/2006/table">
            <a:tbl>
              <a:tblPr firstRow="1" bandRow="1">
                <a:tableStyleId>{5940675A-B579-460E-94D1-54222C63F5DA}</a:tableStyleId>
              </a:tblPr>
              <a:tblGrid>
                <a:gridCol w="241664">
                  <a:extLst>
                    <a:ext uri="{9D8B030D-6E8A-4147-A177-3AD203B41FA5}">
                      <a16:colId xmlns:a16="http://schemas.microsoft.com/office/drawing/2014/main" val="884250553"/>
                    </a:ext>
                  </a:extLst>
                </a:gridCol>
              </a:tblGrid>
              <a:tr h="73116">
                <a:tc>
                  <a:txBody>
                    <a:bodyPr/>
                    <a:lstStyle/>
                    <a:p>
                      <a:endParaRPr lang="en-GB" sz="500" dirty="0"/>
                    </a:p>
                  </a:txBody>
                  <a:tcPr marL="0" marR="0" marT="0" marB="0">
                    <a:lnL w="12700" cmpd="sng">
                      <a:noFill/>
                    </a:lnL>
                    <a:lnR w="12700" cmpd="sng">
                      <a:noFill/>
                    </a:lnR>
                    <a:lnT w="12700" cmpd="sng">
                      <a:noFill/>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468682">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468682">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468682">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468682">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468682">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bl>
          </a:graphicData>
        </a:graphic>
      </p:graphicFrame>
      <p:graphicFrame>
        <p:nvGraphicFramePr>
          <p:cNvPr id="31" name="Table 30">
            <a:extLst>
              <a:ext uri="{FF2B5EF4-FFF2-40B4-BE49-F238E27FC236}">
                <a16:creationId xmlns:a16="http://schemas.microsoft.com/office/drawing/2014/main" id="{7AAB1F57-1E91-4B2B-8F65-879E36020E76}"/>
              </a:ext>
            </a:extLst>
          </p:cNvPr>
          <p:cNvGraphicFramePr>
            <a:graphicFrameLocks noGrp="1"/>
          </p:cNvGraphicFramePr>
          <p:nvPr>
            <p:extLst>
              <p:ext uri="{D42A27DB-BD31-4B8C-83A1-F6EECF244321}">
                <p14:modId xmlns:p14="http://schemas.microsoft.com/office/powerpoint/2010/main" val="1896549759"/>
              </p:ext>
            </p:extLst>
          </p:nvPr>
        </p:nvGraphicFramePr>
        <p:xfrm>
          <a:off x="1397471" y="1244513"/>
          <a:ext cx="6588000" cy="365760"/>
        </p:xfrm>
        <a:graphic>
          <a:graphicData uri="http://schemas.openxmlformats.org/drawingml/2006/table">
            <a:tbl>
              <a:tblPr firstRow="1" bandRow="1">
                <a:tableStyleId>{5940675A-B579-460E-94D1-54222C63F5DA}</a:tableStyleId>
              </a:tblPr>
              <a:tblGrid>
                <a:gridCol w="2196000">
                  <a:extLst>
                    <a:ext uri="{9D8B030D-6E8A-4147-A177-3AD203B41FA5}">
                      <a16:colId xmlns:a16="http://schemas.microsoft.com/office/drawing/2014/main" val="158659722"/>
                    </a:ext>
                  </a:extLst>
                </a:gridCol>
                <a:gridCol w="2196000">
                  <a:extLst>
                    <a:ext uri="{9D8B030D-6E8A-4147-A177-3AD203B41FA5}">
                      <a16:colId xmlns:a16="http://schemas.microsoft.com/office/drawing/2014/main" val="943227955"/>
                    </a:ext>
                  </a:extLst>
                </a:gridCol>
                <a:gridCol w="2196000">
                  <a:extLst>
                    <a:ext uri="{9D8B030D-6E8A-4147-A177-3AD203B41FA5}">
                      <a16:colId xmlns:a16="http://schemas.microsoft.com/office/drawing/2014/main" val="636901488"/>
                    </a:ext>
                  </a:extLst>
                </a:gridCol>
              </a:tblGrid>
              <a:tr h="185420">
                <a:tc>
                  <a:txBody>
                    <a:bodyPr/>
                    <a:lstStyle/>
                    <a:p>
                      <a:pPr algn="l"/>
                      <a:r>
                        <a:rPr lang="en-GB" sz="1800" b="1" dirty="0">
                          <a:latin typeface="Century Gothic" panose="020B0502020202020204" pitchFamily="34" charset="0"/>
                        </a:rPr>
                        <a:t>A.</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GB" sz="1800" b="1" dirty="0">
                          <a:latin typeface="Century Gothic" panose="020B0502020202020204" pitchFamily="34" charset="0"/>
                        </a:rPr>
                        <a:t>B.</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GB" sz="1800" b="1" dirty="0">
                          <a:latin typeface="Century Gothic" panose="020B0502020202020204" pitchFamily="34" charset="0"/>
                        </a:rPr>
                        <a:t>C.</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97904490"/>
                  </a:ext>
                </a:extLst>
              </a:tr>
            </a:tbl>
          </a:graphicData>
        </a:graphic>
      </p:graphicFrame>
    </p:spTree>
    <p:extLst>
      <p:ext uri="{BB962C8B-B14F-4D97-AF65-F5344CB8AC3E}">
        <p14:creationId xmlns:p14="http://schemas.microsoft.com/office/powerpoint/2010/main" val="39633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GB" sz="2000" b="1" dirty="0">
              <a:solidFill>
                <a:schemeClr val="bg2">
                  <a:lumMod val="25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Match the containers to the correct volume. </a:t>
            </a:r>
          </a:p>
          <a:p>
            <a:pPr algn="ctr"/>
            <a:endParaRPr lang="en-GB" sz="2000" b="1" dirty="0">
              <a:solidFill>
                <a:schemeClr val="tx1"/>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pic>
        <p:nvPicPr>
          <p:cNvPr id="12" name="Picture 11">
            <a:extLst>
              <a:ext uri="{FF2B5EF4-FFF2-40B4-BE49-F238E27FC236}">
                <a16:creationId xmlns:a16="http://schemas.microsoft.com/office/drawing/2014/main" id="{1800A092-F46C-4C8D-A9CC-A7E7EBD3501F}"/>
              </a:ext>
            </a:extLst>
          </p:cNvPr>
          <p:cNvPicPr>
            <a:picLocks noChangeAspect="1"/>
          </p:cNvPicPr>
          <p:nvPr/>
        </p:nvPicPr>
        <p:blipFill rotWithShape="1">
          <a:blip r:embed="rId4">
            <a:extLst>
              <a:ext uri="{28A0092B-C50C-407E-A947-70E740481C1C}">
                <a14:useLocalDpi xmlns:a14="http://schemas.microsoft.com/office/drawing/2010/main" val="0"/>
              </a:ext>
            </a:extLst>
          </a:blip>
          <a:srcRect t="45084"/>
          <a:stretch/>
        </p:blipFill>
        <p:spPr>
          <a:xfrm>
            <a:off x="5896402" y="2539999"/>
            <a:ext cx="1616752" cy="1543105"/>
          </a:xfrm>
          <a:prstGeom prst="rect">
            <a:avLst/>
          </a:prstGeom>
        </p:spPr>
      </p:pic>
      <p:pic>
        <p:nvPicPr>
          <p:cNvPr id="13" name="Picture 12" descr="A close up of a logo&#10;&#10;Description generated with very high confidence">
            <a:extLst>
              <a:ext uri="{FF2B5EF4-FFF2-40B4-BE49-F238E27FC236}">
                <a16:creationId xmlns:a16="http://schemas.microsoft.com/office/drawing/2014/main" id="{C1581365-5355-41E9-9803-7B11114DAE79}"/>
              </a:ext>
            </a:extLst>
          </p:cNvPr>
          <p:cNvPicPr>
            <a:picLocks noChangeAspect="1"/>
          </p:cNvPicPr>
          <p:nvPr/>
        </p:nvPicPr>
        <p:blipFill rotWithShape="1">
          <a:blip r:embed="rId5">
            <a:extLst>
              <a:ext uri="{28A0092B-C50C-407E-A947-70E740481C1C}">
                <a14:useLocalDpi xmlns:a14="http://schemas.microsoft.com/office/drawing/2010/main" val="0"/>
              </a:ext>
            </a:extLst>
          </a:blip>
          <a:srcRect t="11037"/>
          <a:stretch/>
        </p:blipFill>
        <p:spPr>
          <a:xfrm>
            <a:off x="5847974" y="1767740"/>
            <a:ext cx="1713608" cy="2364272"/>
          </a:xfrm>
          <a:prstGeom prst="rect">
            <a:avLst/>
          </a:prstGeom>
        </p:spPr>
      </p:pic>
      <p:graphicFrame>
        <p:nvGraphicFramePr>
          <p:cNvPr id="14" name="Table 13">
            <a:extLst>
              <a:ext uri="{FF2B5EF4-FFF2-40B4-BE49-F238E27FC236}">
                <a16:creationId xmlns:a16="http://schemas.microsoft.com/office/drawing/2014/main" id="{7105E2E5-D1AA-4DF7-AA61-C414533ACD48}"/>
              </a:ext>
            </a:extLst>
          </p:cNvPr>
          <p:cNvGraphicFramePr>
            <a:graphicFrameLocks noGrp="1"/>
          </p:cNvGraphicFramePr>
          <p:nvPr/>
        </p:nvGraphicFramePr>
        <p:xfrm>
          <a:off x="6492088" y="1772448"/>
          <a:ext cx="425380" cy="2339586"/>
        </p:xfrm>
        <a:graphic>
          <a:graphicData uri="http://schemas.openxmlformats.org/drawingml/2006/table">
            <a:tbl>
              <a:tblPr firstRow="1" bandRow="1">
                <a:tableStyleId>{5940675A-B579-460E-94D1-54222C63F5DA}</a:tableStyleId>
              </a:tblPr>
              <a:tblGrid>
                <a:gridCol w="425380">
                  <a:extLst>
                    <a:ext uri="{9D8B030D-6E8A-4147-A177-3AD203B41FA5}">
                      <a16:colId xmlns:a16="http://schemas.microsoft.com/office/drawing/2014/main" val="884250553"/>
                    </a:ext>
                  </a:extLst>
                </a:gridCol>
              </a:tblGrid>
              <a:tr h="389931">
                <a:tc>
                  <a:txBody>
                    <a:bodyPr/>
                    <a:lstStyle/>
                    <a:p>
                      <a:endParaRPr lang="en-GB" sz="500" dirty="0"/>
                    </a:p>
                  </a:txBody>
                  <a:tcPr marL="0" marR="0" marT="0" marB="0">
                    <a:lnL w="12700" cmpd="sng">
                      <a:noFill/>
                    </a:lnL>
                    <a:lnR w="12700" cmpd="sng">
                      <a:noFill/>
                    </a:lnR>
                    <a:lnT w="12700" cmpd="sng">
                      <a:noFill/>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389931">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389931">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389931">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389931">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389931">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bl>
          </a:graphicData>
        </a:graphic>
      </p:graphicFrame>
      <p:graphicFrame>
        <p:nvGraphicFramePr>
          <p:cNvPr id="16" name="Table 15">
            <a:extLst>
              <a:ext uri="{FF2B5EF4-FFF2-40B4-BE49-F238E27FC236}">
                <a16:creationId xmlns:a16="http://schemas.microsoft.com/office/drawing/2014/main" id="{B6E3FCEE-2616-4805-AEA1-99B2191BB44A}"/>
              </a:ext>
            </a:extLst>
          </p:cNvPr>
          <p:cNvGraphicFramePr>
            <a:graphicFrameLocks noGrp="1"/>
          </p:cNvGraphicFramePr>
          <p:nvPr/>
        </p:nvGraphicFramePr>
        <p:xfrm>
          <a:off x="6936718" y="1975319"/>
          <a:ext cx="778033" cy="2339574"/>
        </p:xfrm>
        <a:graphic>
          <a:graphicData uri="http://schemas.openxmlformats.org/drawingml/2006/table">
            <a:tbl>
              <a:tblPr firstRow="1" bandRow="1">
                <a:tableStyleId>{5940675A-B579-460E-94D1-54222C63F5DA}</a:tableStyleId>
              </a:tblPr>
              <a:tblGrid>
                <a:gridCol w="778033">
                  <a:extLst>
                    <a:ext uri="{9D8B030D-6E8A-4147-A177-3AD203B41FA5}">
                      <a16:colId xmlns:a16="http://schemas.microsoft.com/office/drawing/2014/main" val="884250553"/>
                    </a:ext>
                  </a:extLst>
                </a:gridCol>
              </a:tblGrid>
              <a:tr h="389929">
                <a:tc>
                  <a:txBody>
                    <a:bodyPr/>
                    <a:lstStyle/>
                    <a:p>
                      <a:r>
                        <a:rPr lang="en-GB" sz="1700" b="1" dirty="0">
                          <a:solidFill>
                            <a:schemeClr val="tx1"/>
                          </a:solidFill>
                          <a:latin typeface="Century Gothic" panose="020B0502020202020204" pitchFamily="34" charset="0"/>
                        </a:rPr>
                        <a:t>60ml</a:t>
                      </a:r>
                    </a:p>
                  </a:txBody>
                  <a:tcPr marL="0" marR="0" marT="0" marB="0">
                    <a:lnL w="12700" cmpd="sng">
                      <a:noFill/>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389929">
                <a:tc>
                  <a:txBody>
                    <a:bodyPr/>
                    <a:lstStyle/>
                    <a:p>
                      <a:endParaRPr lang="en-GB" sz="1700" b="1" dirty="0">
                        <a:solidFill>
                          <a:schemeClr val="tx1"/>
                        </a:solidFill>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389929">
                <a:tc>
                  <a:txBody>
                    <a:bodyPr/>
                    <a:lstStyle/>
                    <a:p>
                      <a:r>
                        <a:rPr lang="en-GB" sz="1700" b="1" dirty="0">
                          <a:solidFill>
                            <a:schemeClr val="tx1"/>
                          </a:solidFill>
                          <a:latin typeface="Century Gothic" panose="020B0502020202020204" pitchFamily="34" charset="0"/>
                        </a:rPr>
                        <a:t>40ml</a:t>
                      </a: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389929">
                <a:tc>
                  <a:txBody>
                    <a:bodyPr/>
                    <a:lstStyle/>
                    <a:p>
                      <a:endParaRPr lang="en-GB" sz="1700" b="1" dirty="0">
                        <a:solidFill>
                          <a:schemeClr val="tx1"/>
                        </a:solidFill>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389929">
                <a:tc>
                  <a:txBody>
                    <a:bodyPr/>
                    <a:lstStyle/>
                    <a:p>
                      <a:r>
                        <a:rPr lang="en-GB" sz="1700" b="1" dirty="0">
                          <a:solidFill>
                            <a:schemeClr val="tx1"/>
                          </a:solidFill>
                          <a:latin typeface="Century Gothic" panose="020B0502020202020204" pitchFamily="34" charset="0"/>
                        </a:rPr>
                        <a:t>20ml</a:t>
                      </a: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389929">
                <a:tc>
                  <a:txBody>
                    <a:bodyPr/>
                    <a:lstStyle/>
                    <a:p>
                      <a:endParaRPr lang="en-GB" sz="1700" b="1" dirty="0">
                        <a:solidFill>
                          <a:schemeClr val="tx1"/>
                        </a:solidFill>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bl>
          </a:graphicData>
        </a:graphic>
      </p:graphicFrame>
      <p:sp>
        <p:nvSpPr>
          <p:cNvPr id="15" name="Rounded Rectangle 373">
            <a:extLst>
              <a:ext uri="{FF2B5EF4-FFF2-40B4-BE49-F238E27FC236}">
                <a16:creationId xmlns:a16="http://schemas.microsoft.com/office/drawing/2014/main" id="{5B577A84-381D-4106-B3D9-E06D198D198A}"/>
              </a:ext>
            </a:extLst>
          </p:cNvPr>
          <p:cNvSpPr/>
          <p:nvPr/>
        </p:nvSpPr>
        <p:spPr>
          <a:xfrm>
            <a:off x="1554201" y="4314893"/>
            <a:ext cx="1770043" cy="743666"/>
          </a:xfrm>
          <a:prstGeom prst="round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pPr algn="ctr"/>
            <a:r>
              <a:rPr lang="en-GB" sz="2000" b="1" dirty="0">
                <a:solidFill>
                  <a:srgbClr val="FF0000"/>
                </a:solidFill>
                <a:latin typeface="Century Gothic" panose="020B0502020202020204" pitchFamily="34" charset="0"/>
              </a:rPr>
              <a:t>B = 600cm</a:t>
            </a:r>
            <a:r>
              <a:rPr lang="en-GB" sz="2000" b="1" baseline="30000" dirty="0">
                <a:solidFill>
                  <a:srgbClr val="FF0000"/>
                </a:solidFill>
                <a:latin typeface="Century Gothic" panose="020B0502020202020204" pitchFamily="34" charset="0"/>
              </a:rPr>
              <a:t>3</a:t>
            </a:r>
            <a:endParaRPr lang="en-GB" sz="2000" b="1" dirty="0">
              <a:solidFill>
                <a:srgbClr val="FF0000"/>
              </a:solidFill>
              <a:latin typeface="Century Gothic" panose="020B0502020202020204" pitchFamily="34" charset="0"/>
            </a:endParaRPr>
          </a:p>
        </p:txBody>
      </p:sp>
      <p:sp>
        <p:nvSpPr>
          <p:cNvPr id="17" name="Rounded Rectangle 373">
            <a:extLst>
              <a:ext uri="{FF2B5EF4-FFF2-40B4-BE49-F238E27FC236}">
                <a16:creationId xmlns:a16="http://schemas.microsoft.com/office/drawing/2014/main" id="{168A8356-C209-4427-90D2-731C12D08B54}"/>
              </a:ext>
            </a:extLst>
          </p:cNvPr>
          <p:cNvSpPr/>
          <p:nvPr/>
        </p:nvSpPr>
        <p:spPr>
          <a:xfrm>
            <a:off x="3686979" y="4319809"/>
            <a:ext cx="1770043" cy="743666"/>
          </a:xfrm>
          <a:prstGeom prst="round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pPr algn="ctr"/>
            <a:r>
              <a:rPr lang="en-GB" sz="2000" b="1" dirty="0">
                <a:solidFill>
                  <a:srgbClr val="FF0000"/>
                </a:solidFill>
                <a:latin typeface="Century Gothic" panose="020B0502020202020204" pitchFamily="34" charset="0"/>
              </a:rPr>
              <a:t>C = 50cm</a:t>
            </a:r>
            <a:r>
              <a:rPr lang="en-GB" sz="2000" b="1" baseline="30000" dirty="0">
                <a:solidFill>
                  <a:srgbClr val="FF0000"/>
                </a:solidFill>
                <a:latin typeface="Century Gothic" panose="020B0502020202020204" pitchFamily="34" charset="0"/>
              </a:rPr>
              <a:t>3</a:t>
            </a:r>
            <a:endParaRPr lang="en-GB" sz="2000" b="1" dirty="0">
              <a:solidFill>
                <a:srgbClr val="FF0000"/>
              </a:solidFill>
              <a:latin typeface="Century Gothic" panose="020B0502020202020204" pitchFamily="34" charset="0"/>
            </a:endParaRPr>
          </a:p>
        </p:txBody>
      </p:sp>
      <p:pic>
        <p:nvPicPr>
          <p:cNvPr id="23" name="Picture 22">
            <a:extLst>
              <a:ext uri="{FF2B5EF4-FFF2-40B4-BE49-F238E27FC236}">
                <a16:creationId xmlns:a16="http://schemas.microsoft.com/office/drawing/2014/main" id="{BBEC8B45-9A86-462E-9BFE-FCCAF53CDC97}"/>
              </a:ext>
            </a:extLst>
          </p:cNvPr>
          <p:cNvPicPr>
            <a:picLocks noChangeAspect="1"/>
          </p:cNvPicPr>
          <p:nvPr/>
        </p:nvPicPr>
        <p:blipFill rotWithShape="1">
          <a:blip r:embed="rId4">
            <a:extLst>
              <a:ext uri="{28A0092B-C50C-407E-A947-70E740481C1C}">
                <a14:useLocalDpi xmlns:a14="http://schemas.microsoft.com/office/drawing/2010/main" val="0"/>
              </a:ext>
            </a:extLst>
          </a:blip>
          <a:srcRect t="45084"/>
          <a:stretch/>
        </p:blipFill>
        <p:spPr>
          <a:xfrm>
            <a:off x="3755411" y="2800349"/>
            <a:ext cx="1608384" cy="1301387"/>
          </a:xfrm>
          <a:prstGeom prst="rect">
            <a:avLst/>
          </a:prstGeom>
        </p:spPr>
      </p:pic>
      <p:sp>
        <p:nvSpPr>
          <p:cNvPr id="18" name="Rounded Rectangle 373">
            <a:extLst>
              <a:ext uri="{FF2B5EF4-FFF2-40B4-BE49-F238E27FC236}">
                <a16:creationId xmlns:a16="http://schemas.microsoft.com/office/drawing/2014/main" id="{435B92DB-24F0-4152-8E56-28D6D0AA2036}"/>
              </a:ext>
            </a:extLst>
          </p:cNvPr>
          <p:cNvSpPr/>
          <p:nvPr/>
        </p:nvSpPr>
        <p:spPr>
          <a:xfrm>
            <a:off x="5819757" y="4314893"/>
            <a:ext cx="1770043" cy="743666"/>
          </a:xfrm>
          <a:prstGeom prst="round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lIns="36000" tIns="0" rIns="36000" bIns="0" rtlCol="0" anchor="ctr"/>
          <a:lstStyle/>
          <a:p>
            <a:pPr algn="ctr"/>
            <a:r>
              <a:rPr lang="en-GB" sz="2000" b="1" dirty="0">
                <a:solidFill>
                  <a:srgbClr val="FF0000"/>
                </a:solidFill>
                <a:latin typeface="Century Gothic" panose="020B0502020202020204" pitchFamily="34" charset="0"/>
              </a:rPr>
              <a:t>A = 400cm</a:t>
            </a:r>
            <a:r>
              <a:rPr lang="en-GB" sz="2000" b="1" baseline="30000" dirty="0">
                <a:solidFill>
                  <a:srgbClr val="FF0000"/>
                </a:solidFill>
                <a:latin typeface="Century Gothic" panose="020B0502020202020204" pitchFamily="34" charset="0"/>
              </a:rPr>
              <a:t>3</a:t>
            </a:r>
            <a:endParaRPr lang="en-GB" sz="2000" b="1" dirty="0">
              <a:solidFill>
                <a:srgbClr val="FF0000"/>
              </a:solidFill>
              <a:latin typeface="Century Gothic" panose="020B0502020202020204" pitchFamily="34" charset="0"/>
            </a:endParaRPr>
          </a:p>
        </p:txBody>
      </p:sp>
      <p:pic>
        <p:nvPicPr>
          <p:cNvPr id="24" name="Picture 23" descr="A close up of a logo&#10;&#10;Description generated with very high confidence">
            <a:extLst>
              <a:ext uri="{FF2B5EF4-FFF2-40B4-BE49-F238E27FC236}">
                <a16:creationId xmlns:a16="http://schemas.microsoft.com/office/drawing/2014/main" id="{8416B62F-4E7F-4356-B5E4-D7CA321544DF}"/>
              </a:ext>
            </a:extLst>
          </p:cNvPr>
          <p:cNvPicPr>
            <a:picLocks noChangeAspect="1"/>
          </p:cNvPicPr>
          <p:nvPr/>
        </p:nvPicPr>
        <p:blipFill rotWithShape="1">
          <a:blip r:embed="rId5">
            <a:extLst>
              <a:ext uri="{28A0092B-C50C-407E-A947-70E740481C1C}">
                <a14:useLocalDpi xmlns:a14="http://schemas.microsoft.com/office/drawing/2010/main" val="0"/>
              </a:ext>
            </a:extLst>
          </a:blip>
          <a:srcRect t="11037"/>
          <a:stretch/>
        </p:blipFill>
        <p:spPr>
          <a:xfrm>
            <a:off x="3719630" y="1779972"/>
            <a:ext cx="1704740" cy="2352040"/>
          </a:xfrm>
          <a:prstGeom prst="rect">
            <a:avLst/>
          </a:prstGeom>
        </p:spPr>
      </p:pic>
      <p:graphicFrame>
        <p:nvGraphicFramePr>
          <p:cNvPr id="25" name="Table 24">
            <a:extLst>
              <a:ext uri="{FF2B5EF4-FFF2-40B4-BE49-F238E27FC236}">
                <a16:creationId xmlns:a16="http://schemas.microsoft.com/office/drawing/2014/main" id="{C6445618-AC83-4312-B012-13F2675625CF}"/>
              </a:ext>
            </a:extLst>
          </p:cNvPr>
          <p:cNvGraphicFramePr>
            <a:graphicFrameLocks noGrp="1"/>
          </p:cNvGraphicFramePr>
          <p:nvPr/>
        </p:nvGraphicFramePr>
        <p:xfrm>
          <a:off x="4662833" y="1541559"/>
          <a:ext cx="780672" cy="2519675"/>
        </p:xfrm>
        <a:graphic>
          <a:graphicData uri="http://schemas.openxmlformats.org/drawingml/2006/table">
            <a:tbl>
              <a:tblPr firstRow="1" bandRow="1">
                <a:tableStyleId>{5940675A-B579-460E-94D1-54222C63F5DA}</a:tableStyleId>
              </a:tblPr>
              <a:tblGrid>
                <a:gridCol w="780672">
                  <a:extLst>
                    <a:ext uri="{9D8B030D-6E8A-4147-A177-3AD203B41FA5}">
                      <a16:colId xmlns:a16="http://schemas.microsoft.com/office/drawing/2014/main" val="884250553"/>
                    </a:ext>
                  </a:extLst>
                </a:gridCol>
              </a:tblGrid>
              <a:tr h="225693">
                <a:tc>
                  <a:txBody>
                    <a:bodyPr/>
                    <a:lstStyle/>
                    <a:p>
                      <a:endParaRPr lang="en-GB" sz="200" dirty="0"/>
                    </a:p>
                  </a:txBody>
                  <a:tcPr marL="0" marR="0" marT="0" marB="0">
                    <a:lnL w="12700" cmpd="sng">
                      <a:noFill/>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262745">
                <a:tc>
                  <a:txBody>
                    <a:bodyPr/>
                    <a:lstStyle/>
                    <a:p>
                      <a:r>
                        <a:rPr lang="en-GB" sz="1400" b="1" dirty="0">
                          <a:latin typeface="Century Gothic" panose="020B0502020202020204" pitchFamily="34" charset="0"/>
                        </a:rPr>
                        <a:t>1000ml</a:t>
                      </a: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3047952"/>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5966085"/>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96035423"/>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96058933"/>
                  </a:ext>
                </a:extLst>
              </a:tr>
              <a:tr h="225693">
                <a:tc>
                  <a:txBody>
                    <a:bodyPr/>
                    <a:lstStyle/>
                    <a:p>
                      <a:endParaRPr lang="en-GB" sz="2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5420411"/>
                  </a:ext>
                </a:extLst>
              </a:tr>
            </a:tbl>
          </a:graphicData>
        </a:graphic>
      </p:graphicFrame>
      <p:graphicFrame>
        <p:nvGraphicFramePr>
          <p:cNvPr id="26" name="Table 25">
            <a:extLst>
              <a:ext uri="{FF2B5EF4-FFF2-40B4-BE49-F238E27FC236}">
                <a16:creationId xmlns:a16="http://schemas.microsoft.com/office/drawing/2014/main" id="{1F81F54A-7A2E-47E6-85B6-CA41D32A2CA7}"/>
              </a:ext>
            </a:extLst>
          </p:cNvPr>
          <p:cNvGraphicFramePr>
            <a:graphicFrameLocks noGrp="1"/>
          </p:cNvGraphicFramePr>
          <p:nvPr/>
        </p:nvGraphicFramePr>
        <p:xfrm>
          <a:off x="4440759" y="1667996"/>
          <a:ext cx="177424" cy="2482623"/>
        </p:xfrm>
        <a:graphic>
          <a:graphicData uri="http://schemas.openxmlformats.org/drawingml/2006/table">
            <a:tbl>
              <a:tblPr firstRow="1" bandRow="1">
                <a:tableStyleId>{5940675A-B579-460E-94D1-54222C63F5DA}</a:tableStyleId>
              </a:tblPr>
              <a:tblGrid>
                <a:gridCol w="177424">
                  <a:extLst>
                    <a:ext uri="{9D8B030D-6E8A-4147-A177-3AD203B41FA5}">
                      <a16:colId xmlns:a16="http://schemas.microsoft.com/office/drawing/2014/main" val="884250553"/>
                    </a:ext>
                  </a:extLst>
                </a:gridCol>
              </a:tblGrid>
              <a:tr h="225693">
                <a:tc>
                  <a:txBody>
                    <a:bodyPr/>
                    <a:lstStyle/>
                    <a:p>
                      <a:r>
                        <a:rPr lang="en-GB" sz="200" dirty="0"/>
                        <a:t>#</a:t>
                      </a: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3047952"/>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5966085"/>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96035423"/>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96058933"/>
                  </a:ext>
                </a:extLst>
              </a:tr>
              <a:tr h="225693">
                <a:tc>
                  <a:txBody>
                    <a:bodyPr/>
                    <a:lstStyle/>
                    <a:p>
                      <a:endParaRPr lang="en-GB" sz="2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5420411"/>
                  </a:ext>
                </a:extLst>
              </a:tr>
            </a:tbl>
          </a:graphicData>
        </a:graphic>
      </p:graphicFrame>
      <p:pic>
        <p:nvPicPr>
          <p:cNvPr id="27" name="Picture 26">
            <a:extLst>
              <a:ext uri="{FF2B5EF4-FFF2-40B4-BE49-F238E27FC236}">
                <a16:creationId xmlns:a16="http://schemas.microsoft.com/office/drawing/2014/main" id="{953AFC12-D41A-4634-B677-D0E89CDA8232}"/>
              </a:ext>
            </a:extLst>
          </p:cNvPr>
          <p:cNvPicPr>
            <a:picLocks noChangeAspect="1"/>
          </p:cNvPicPr>
          <p:nvPr/>
        </p:nvPicPr>
        <p:blipFill rotWithShape="1">
          <a:blip r:embed="rId4">
            <a:extLst>
              <a:ext uri="{28A0092B-C50C-407E-A947-70E740481C1C}">
                <a14:useLocalDpi xmlns:a14="http://schemas.microsoft.com/office/drawing/2010/main" val="0"/>
              </a:ext>
            </a:extLst>
          </a:blip>
          <a:srcRect t="45084"/>
          <a:stretch/>
        </p:blipFill>
        <p:spPr>
          <a:xfrm>
            <a:off x="1597321" y="2278966"/>
            <a:ext cx="1669996" cy="1850087"/>
          </a:xfrm>
          <a:prstGeom prst="rect">
            <a:avLst/>
          </a:prstGeom>
        </p:spPr>
      </p:pic>
      <p:pic>
        <p:nvPicPr>
          <p:cNvPr id="28" name="Picture 27" descr="A close up of a logo&#10;&#10;Description generated with very high confidence">
            <a:extLst>
              <a:ext uri="{FF2B5EF4-FFF2-40B4-BE49-F238E27FC236}">
                <a16:creationId xmlns:a16="http://schemas.microsoft.com/office/drawing/2014/main" id="{701DC328-70F5-457E-9F3C-B7F1CFEA6FCF}"/>
              </a:ext>
            </a:extLst>
          </p:cNvPr>
          <p:cNvPicPr>
            <a:picLocks noChangeAspect="1"/>
          </p:cNvPicPr>
          <p:nvPr/>
        </p:nvPicPr>
        <p:blipFill rotWithShape="1">
          <a:blip r:embed="rId5">
            <a:extLst>
              <a:ext uri="{28A0092B-C50C-407E-A947-70E740481C1C}">
                <a14:useLocalDpi xmlns:a14="http://schemas.microsoft.com/office/drawing/2010/main" val="0"/>
              </a:ext>
            </a:extLst>
          </a:blip>
          <a:srcRect t="11037"/>
          <a:stretch/>
        </p:blipFill>
        <p:spPr>
          <a:xfrm>
            <a:off x="1554202" y="1756215"/>
            <a:ext cx="1741251" cy="2402412"/>
          </a:xfrm>
          <a:prstGeom prst="rect">
            <a:avLst/>
          </a:prstGeom>
        </p:spPr>
      </p:pic>
      <p:graphicFrame>
        <p:nvGraphicFramePr>
          <p:cNvPr id="29" name="Table 28">
            <a:extLst>
              <a:ext uri="{FF2B5EF4-FFF2-40B4-BE49-F238E27FC236}">
                <a16:creationId xmlns:a16="http://schemas.microsoft.com/office/drawing/2014/main" id="{161FFEBF-8EEB-41CD-83ED-95FB182DF943}"/>
              </a:ext>
            </a:extLst>
          </p:cNvPr>
          <p:cNvGraphicFramePr>
            <a:graphicFrameLocks noGrp="1"/>
          </p:cNvGraphicFramePr>
          <p:nvPr/>
        </p:nvGraphicFramePr>
        <p:xfrm>
          <a:off x="2577155" y="1631530"/>
          <a:ext cx="737547" cy="2371240"/>
        </p:xfrm>
        <a:graphic>
          <a:graphicData uri="http://schemas.openxmlformats.org/drawingml/2006/table">
            <a:tbl>
              <a:tblPr firstRow="1" bandRow="1">
                <a:tableStyleId>{5940675A-B579-460E-94D1-54222C63F5DA}</a:tableStyleId>
              </a:tblPr>
              <a:tblGrid>
                <a:gridCol w="737547">
                  <a:extLst>
                    <a:ext uri="{9D8B030D-6E8A-4147-A177-3AD203B41FA5}">
                      <a16:colId xmlns:a16="http://schemas.microsoft.com/office/drawing/2014/main" val="884250553"/>
                    </a:ext>
                  </a:extLst>
                </a:gridCol>
              </a:tblGrid>
              <a:tr h="74627">
                <a:tc>
                  <a:txBody>
                    <a:bodyPr/>
                    <a:lstStyle/>
                    <a:p>
                      <a:endParaRPr lang="en-GB" sz="500" dirty="0"/>
                    </a:p>
                  </a:txBody>
                  <a:tcPr marL="0" marR="0" marT="0" marB="0">
                    <a:lnL w="12700" cmpd="sng">
                      <a:noFill/>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459008">
                <a:tc>
                  <a:txBody>
                    <a:bodyPr/>
                    <a:lstStyle/>
                    <a:p>
                      <a:endParaRPr lang="en-GB" sz="18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459008">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459008">
                <a:tc>
                  <a:txBody>
                    <a:bodyPr/>
                    <a:lstStyle/>
                    <a:p>
                      <a:endParaRPr lang="en-GB" sz="5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459008">
                <a:tc>
                  <a:txBody>
                    <a:bodyPr/>
                    <a:lstStyle/>
                    <a:p>
                      <a:endParaRPr lang="en-GB" sz="5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459008">
                <a:tc>
                  <a:txBody>
                    <a:bodyPr/>
                    <a:lstStyle/>
                    <a:p>
                      <a:r>
                        <a:rPr lang="en-GB" sz="1600" b="1" dirty="0">
                          <a:latin typeface="Century Gothic" panose="020B0502020202020204" pitchFamily="34" charset="0"/>
                        </a:rPr>
                        <a:t>100ml</a:t>
                      </a:r>
                      <a:endParaRPr lang="en-GB" sz="20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bl>
          </a:graphicData>
        </a:graphic>
      </p:graphicFrame>
      <p:graphicFrame>
        <p:nvGraphicFramePr>
          <p:cNvPr id="30" name="Table 29">
            <a:extLst>
              <a:ext uri="{FF2B5EF4-FFF2-40B4-BE49-F238E27FC236}">
                <a16:creationId xmlns:a16="http://schemas.microsoft.com/office/drawing/2014/main" id="{E00F1A6B-8018-4BBE-90F2-B5D73F4AE422}"/>
              </a:ext>
            </a:extLst>
          </p:cNvPr>
          <p:cNvGraphicFramePr>
            <a:graphicFrameLocks noGrp="1"/>
          </p:cNvGraphicFramePr>
          <p:nvPr/>
        </p:nvGraphicFramePr>
        <p:xfrm>
          <a:off x="2326276" y="1725428"/>
          <a:ext cx="241664" cy="2419610"/>
        </p:xfrm>
        <a:graphic>
          <a:graphicData uri="http://schemas.openxmlformats.org/drawingml/2006/table">
            <a:tbl>
              <a:tblPr firstRow="1" bandRow="1">
                <a:tableStyleId>{5940675A-B579-460E-94D1-54222C63F5DA}</a:tableStyleId>
              </a:tblPr>
              <a:tblGrid>
                <a:gridCol w="241664">
                  <a:extLst>
                    <a:ext uri="{9D8B030D-6E8A-4147-A177-3AD203B41FA5}">
                      <a16:colId xmlns:a16="http://schemas.microsoft.com/office/drawing/2014/main" val="884250553"/>
                    </a:ext>
                  </a:extLst>
                </a:gridCol>
              </a:tblGrid>
              <a:tr h="73116">
                <a:tc>
                  <a:txBody>
                    <a:bodyPr/>
                    <a:lstStyle/>
                    <a:p>
                      <a:endParaRPr lang="en-GB" sz="500" dirty="0"/>
                    </a:p>
                  </a:txBody>
                  <a:tcPr marL="0" marR="0" marT="0" marB="0">
                    <a:lnL w="12700" cmpd="sng">
                      <a:noFill/>
                    </a:lnL>
                    <a:lnR w="12700" cmpd="sng">
                      <a:noFill/>
                    </a:lnR>
                    <a:lnT w="12700" cmpd="sng">
                      <a:noFill/>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468682">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468682">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468682">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468682">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468682">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bl>
          </a:graphicData>
        </a:graphic>
      </p:graphicFrame>
      <p:graphicFrame>
        <p:nvGraphicFramePr>
          <p:cNvPr id="31" name="Table 30">
            <a:extLst>
              <a:ext uri="{FF2B5EF4-FFF2-40B4-BE49-F238E27FC236}">
                <a16:creationId xmlns:a16="http://schemas.microsoft.com/office/drawing/2014/main" id="{7AAB1F57-1E91-4B2B-8F65-879E36020E76}"/>
              </a:ext>
            </a:extLst>
          </p:cNvPr>
          <p:cNvGraphicFramePr>
            <a:graphicFrameLocks noGrp="1"/>
          </p:cNvGraphicFramePr>
          <p:nvPr/>
        </p:nvGraphicFramePr>
        <p:xfrm>
          <a:off x="1397471" y="1244513"/>
          <a:ext cx="6588000" cy="365760"/>
        </p:xfrm>
        <a:graphic>
          <a:graphicData uri="http://schemas.openxmlformats.org/drawingml/2006/table">
            <a:tbl>
              <a:tblPr firstRow="1" bandRow="1">
                <a:tableStyleId>{5940675A-B579-460E-94D1-54222C63F5DA}</a:tableStyleId>
              </a:tblPr>
              <a:tblGrid>
                <a:gridCol w="2196000">
                  <a:extLst>
                    <a:ext uri="{9D8B030D-6E8A-4147-A177-3AD203B41FA5}">
                      <a16:colId xmlns:a16="http://schemas.microsoft.com/office/drawing/2014/main" val="158659722"/>
                    </a:ext>
                  </a:extLst>
                </a:gridCol>
                <a:gridCol w="2196000">
                  <a:extLst>
                    <a:ext uri="{9D8B030D-6E8A-4147-A177-3AD203B41FA5}">
                      <a16:colId xmlns:a16="http://schemas.microsoft.com/office/drawing/2014/main" val="943227955"/>
                    </a:ext>
                  </a:extLst>
                </a:gridCol>
                <a:gridCol w="2196000">
                  <a:extLst>
                    <a:ext uri="{9D8B030D-6E8A-4147-A177-3AD203B41FA5}">
                      <a16:colId xmlns:a16="http://schemas.microsoft.com/office/drawing/2014/main" val="636901488"/>
                    </a:ext>
                  </a:extLst>
                </a:gridCol>
              </a:tblGrid>
              <a:tr h="185420">
                <a:tc>
                  <a:txBody>
                    <a:bodyPr/>
                    <a:lstStyle/>
                    <a:p>
                      <a:pPr algn="l"/>
                      <a:r>
                        <a:rPr lang="en-GB" sz="1800" b="1" dirty="0">
                          <a:latin typeface="Century Gothic" panose="020B0502020202020204" pitchFamily="34" charset="0"/>
                        </a:rPr>
                        <a:t>A.</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GB" sz="1800" b="1" dirty="0">
                          <a:latin typeface="Century Gothic" panose="020B0502020202020204" pitchFamily="34" charset="0"/>
                        </a:rPr>
                        <a:t>B.</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GB" sz="1800" b="1" dirty="0">
                          <a:latin typeface="Century Gothic" panose="020B0502020202020204" pitchFamily="34" charset="0"/>
                        </a:rPr>
                        <a:t>C.</a:t>
                      </a: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97904490"/>
                  </a:ext>
                </a:extLst>
              </a:tr>
            </a:tbl>
          </a:graphicData>
        </a:graphic>
      </p:graphicFrame>
    </p:spTree>
    <p:extLst>
      <p:ext uri="{BB962C8B-B14F-4D97-AF65-F5344CB8AC3E}">
        <p14:creationId xmlns:p14="http://schemas.microsoft.com/office/powerpoint/2010/main" val="1836303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dirty="0">
              <a:solidFill>
                <a:schemeClr val="bg2">
                  <a:lumMod val="25000"/>
                </a:schemeClr>
              </a:solidFill>
              <a:latin typeface="Century Gothic" panose="020B0502020202020204" pitchFamily="34" charset="0"/>
            </a:endParaRPr>
          </a:p>
          <a:p>
            <a:pPr lvl="0" defTabSz="685800">
              <a:defRPr/>
            </a:pPr>
            <a:r>
              <a:rPr lang="en-GB" sz="2000" b="1" dirty="0">
                <a:latin typeface="Century Gothic" panose="020B0502020202020204" pitchFamily="34" charset="0"/>
              </a:rPr>
              <a:t>. </a:t>
            </a:r>
            <a:r>
              <a:rPr lang="en-GB" sz="2000" b="1" dirty="0">
                <a:solidFill>
                  <a:schemeClr val="tx1"/>
                </a:solidFill>
                <a:latin typeface="Century Gothic" panose="020B0502020202020204" pitchFamily="34" charset="0"/>
              </a:rPr>
              <a:t>True or false? The volume of this cuboid is 20cm³.</a:t>
            </a:r>
          </a:p>
          <a:p>
            <a:pPr algn="ctr"/>
            <a:endParaRPr lang="en-GB" b="1" dirty="0">
              <a:solidFill>
                <a:schemeClr val="tx1"/>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grpSp>
        <p:nvGrpSpPr>
          <p:cNvPr id="40" name="Group 39">
            <a:extLst>
              <a:ext uri="{FF2B5EF4-FFF2-40B4-BE49-F238E27FC236}">
                <a16:creationId xmlns:a16="http://schemas.microsoft.com/office/drawing/2014/main" id="{8C681151-52F8-4F3E-875D-4AEC5D7C3FC0}"/>
              </a:ext>
            </a:extLst>
          </p:cNvPr>
          <p:cNvGrpSpPr/>
          <p:nvPr/>
        </p:nvGrpSpPr>
        <p:grpSpPr>
          <a:xfrm>
            <a:off x="3207434" y="1737115"/>
            <a:ext cx="2729132" cy="2804986"/>
            <a:chOff x="9521425" y="2600663"/>
            <a:chExt cx="984874" cy="1012248"/>
          </a:xfrm>
        </p:grpSpPr>
        <p:grpSp>
          <p:nvGrpSpPr>
            <p:cNvPr id="41" name="Group 40">
              <a:extLst>
                <a:ext uri="{FF2B5EF4-FFF2-40B4-BE49-F238E27FC236}">
                  <a16:creationId xmlns:a16="http://schemas.microsoft.com/office/drawing/2014/main" id="{A33AD13A-C566-4600-BC41-C97AE9D2974C}"/>
                </a:ext>
              </a:extLst>
            </p:cNvPr>
            <p:cNvGrpSpPr/>
            <p:nvPr/>
          </p:nvGrpSpPr>
          <p:grpSpPr>
            <a:xfrm>
              <a:off x="9521425" y="2797035"/>
              <a:ext cx="984013" cy="815876"/>
              <a:chOff x="9521425" y="2797035"/>
              <a:chExt cx="984013" cy="815876"/>
            </a:xfrm>
          </p:grpSpPr>
          <p:grpSp>
            <p:nvGrpSpPr>
              <p:cNvPr id="53" name="Group 52">
                <a:extLst>
                  <a:ext uri="{FF2B5EF4-FFF2-40B4-BE49-F238E27FC236}">
                    <a16:creationId xmlns:a16="http://schemas.microsoft.com/office/drawing/2014/main" id="{2CC00F39-AE0A-4866-8046-F5773F15CA95}"/>
                  </a:ext>
                </a:extLst>
              </p:cNvPr>
              <p:cNvGrpSpPr/>
              <p:nvPr/>
            </p:nvGrpSpPr>
            <p:grpSpPr>
              <a:xfrm>
                <a:off x="9521425" y="2797035"/>
                <a:ext cx="824104" cy="718667"/>
                <a:chOff x="9521425" y="2797035"/>
                <a:chExt cx="824104" cy="718667"/>
              </a:xfrm>
            </p:grpSpPr>
            <p:pic>
              <p:nvPicPr>
                <p:cNvPr id="59" name="Picture 58">
                  <a:extLst>
                    <a:ext uri="{FF2B5EF4-FFF2-40B4-BE49-F238E27FC236}">
                      <a16:creationId xmlns:a16="http://schemas.microsoft.com/office/drawing/2014/main" id="{AC26C118-71E9-44E4-BA33-ACED6EA424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8805" y="2797035"/>
                  <a:ext cx="336724" cy="415521"/>
                </a:xfrm>
                <a:prstGeom prst="rect">
                  <a:avLst/>
                </a:prstGeom>
              </p:spPr>
            </p:pic>
            <p:pic>
              <p:nvPicPr>
                <p:cNvPr id="60" name="Picture 59">
                  <a:extLst>
                    <a:ext uri="{FF2B5EF4-FFF2-40B4-BE49-F238E27FC236}">
                      <a16:creationId xmlns:a16="http://schemas.microsoft.com/office/drawing/2014/main" id="{4FA4BBFC-53E7-4519-9EAD-935A0B3DD8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5894" y="2899269"/>
                  <a:ext cx="336724" cy="415521"/>
                </a:xfrm>
                <a:prstGeom prst="rect">
                  <a:avLst/>
                </a:prstGeom>
              </p:spPr>
            </p:pic>
            <p:pic>
              <p:nvPicPr>
                <p:cNvPr id="61" name="Picture 60">
                  <a:extLst>
                    <a:ext uri="{FF2B5EF4-FFF2-40B4-BE49-F238E27FC236}">
                      <a16:creationId xmlns:a16="http://schemas.microsoft.com/office/drawing/2014/main" id="{CE16AAB5-795A-4DB1-AE25-83947F7598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1221" y="3001664"/>
                  <a:ext cx="336724" cy="415521"/>
                </a:xfrm>
                <a:prstGeom prst="rect">
                  <a:avLst/>
                </a:prstGeom>
              </p:spPr>
            </p:pic>
            <p:pic>
              <p:nvPicPr>
                <p:cNvPr id="62" name="Picture 61">
                  <a:extLst>
                    <a:ext uri="{FF2B5EF4-FFF2-40B4-BE49-F238E27FC236}">
                      <a16:creationId xmlns:a16="http://schemas.microsoft.com/office/drawing/2014/main" id="{60A75584-C6CC-4666-8B80-16AD44CB4A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1425" y="3100181"/>
                  <a:ext cx="336724" cy="415521"/>
                </a:xfrm>
                <a:prstGeom prst="rect">
                  <a:avLst/>
                </a:prstGeom>
              </p:spPr>
            </p:pic>
          </p:grpSp>
          <p:grpSp>
            <p:nvGrpSpPr>
              <p:cNvPr id="54" name="Group 53">
                <a:extLst>
                  <a:ext uri="{FF2B5EF4-FFF2-40B4-BE49-F238E27FC236}">
                    <a16:creationId xmlns:a16="http://schemas.microsoft.com/office/drawing/2014/main" id="{D14CE484-A2DE-4A5F-B2C4-815A1534A1F0}"/>
                  </a:ext>
                </a:extLst>
              </p:cNvPr>
              <p:cNvGrpSpPr/>
              <p:nvPr/>
            </p:nvGrpSpPr>
            <p:grpSpPr>
              <a:xfrm>
                <a:off x="9681334" y="2894244"/>
                <a:ext cx="824104" cy="718667"/>
                <a:chOff x="9521425" y="2797035"/>
                <a:chExt cx="824104" cy="718667"/>
              </a:xfrm>
            </p:grpSpPr>
            <p:pic>
              <p:nvPicPr>
                <p:cNvPr id="55" name="Picture 54">
                  <a:extLst>
                    <a:ext uri="{FF2B5EF4-FFF2-40B4-BE49-F238E27FC236}">
                      <a16:creationId xmlns:a16="http://schemas.microsoft.com/office/drawing/2014/main" id="{E4FC4D76-0523-4A25-A7F4-717125D833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8805" y="2797035"/>
                  <a:ext cx="336724" cy="415521"/>
                </a:xfrm>
                <a:prstGeom prst="rect">
                  <a:avLst/>
                </a:prstGeom>
              </p:spPr>
            </p:pic>
            <p:pic>
              <p:nvPicPr>
                <p:cNvPr id="56" name="Picture 55">
                  <a:extLst>
                    <a:ext uri="{FF2B5EF4-FFF2-40B4-BE49-F238E27FC236}">
                      <a16:creationId xmlns:a16="http://schemas.microsoft.com/office/drawing/2014/main" id="{A77F390D-97CF-4003-B278-A94E0C0A9E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5894" y="2899269"/>
                  <a:ext cx="336724" cy="415521"/>
                </a:xfrm>
                <a:prstGeom prst="rect">
                  <a:avLst/>
                </a:prstGeom>
              </p:spPr>
            </p:pic>
            <p:pic>
              <p:nvPicPr>
                <p:cNvPr id="57" name="Picture 56">
                  <a:extLst>
                    <a:ext uri="{FF2B5EF4-FFF2-40B4-BE49-F238E27FC236}">
                      <a16:creationId xmlns:a16="http://schemas.microsoft.com/office/drawing/2014/main" id="{B071BDAB-15DE-4430-9A1A-30213EF1A5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1221" y="3001664"/>
                  <a:ext cx="336724" cy="415521"/>
                </a:xfrm>
                <a:prstGeom prst="rect">
                  <a:avLst/>
                </a:prstGeom>
              </p:spPr>
            </p:pic>
            <p:pic>
              <p:nvPicPr>
                <p:cNvPr id="58" name="Picture 57">
                  <a:extLst>
                    <a:ext uri="{FF2B5EF4-FFF2-40B4-BE49-F238E27FC236}">
                      <a16:creationId xmlns:a16="http://schemas.microsoft.com/office/drawing/2014/main" id="{34D4A04D-709E-4F97-A9C8-642469AFD1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1425" y="3100181"/>
                  <a:ext cx="336724" cy="415521"/>
                </a:xfrm>
                <a:prstGeom prst="rect">
                  <a:avLst/>
                </a:prstGeom>
              </p:spPr>
            </p:pic>
          </p:grpSp>
        </p:grpSp>
        <p:grpSp>
          <p:nvGrpSpPr>
            <p:cNvPr id="42" name="Group 41">
              <a:extLst>
                <a:ext uri="{FF2B5EF4-FFF2-40B4-BE49-F238E27FC236}">
                  <a16:creationId xmlns:a16="http://schemas.microsoft.com/office/drawing/2014/main" id="{AACD4DB9-4F96-4779-B799-97A0218040BC}"/>
                </a:ext>
              </a:extLst>
            </p:cNvPr>
            <p:cNvGrpSpPr/>
            <p:nvPr/>
          </p:nvGrpSpPr>
          <p:grpSpPr>
            <a:xfrm>
              <a:off x="9522286" y="2600663"/>
              <a:ext cx="984013" cy="815876"/>
              <a:chOff x="9521425" y="2797035"/>
              <a:chExt cx="984013" cy="815876"/>
            </a:xfrm>
          </p:grpSpPr>
          <p:grpSp>
            <p:nvGrpSpPr>
              <p:cNvPr id="43" name="Group 42">
                <a:extLst>
                  <a:ext uri="{FF2B5EF4-FFF2-40B4-BE49-F238E27FC236}">
                    <a16:creationId xmlns:a16="http://schemas.microsoft.com/office/drawing/2014/main" id="{4DF584A3-4048-4686-923B-9A32B1172FF2}"/>
                  </a:ext>
                </a:extLst>
              </p:cNvPr>
              <p:cNvGrpSpPr/>
              <p:nvPr/>
            </p:nvGrpSpPr>
            <p:grpSpPr>
              <a:xfrm>
                <a:off x="9521425" y="2797035"/>
                <a:ext cx="824104" cy="718667"/>
                <a:chOff x="9521425" y="2797035"/>
                <a:chExt cx="824104" cy="718667"/>
              </a:xfrm>
            </p:grpSpPr>
            <p:pic>
              <p:nvPicPr>
                <p:cNvPr id="49" name="Picture 48">
                  <a:extLst>
                    <a:ext uri="{FF2B5EF4-FFF2-40B4-BE49-F238E27FC236}">
                      <a16:creationId xmlns:a16="http://schemas.microsoft.com/office/drawing/2014/main" id="{37DB5F47-C113-42D0-BC8D-ED0D8C1C4D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8805" y="2797035"/>
                  <a:ext cx="336724" cy="415521"/>
                </a:xfrm>
                <a:prstGeom prst="rect">
                  <a:avLst/>
                </a:prstGeom>
              </p:spPr>
            </p:pic>
            <p:pic>
              <p:nvPicPr>
                <p:cNvPr id="50" name="Picture 49">
                  <a:extLst>
                    <a:ext uri="{FF2B5EF4-FFF2-40B4-BE49-F238E27FC236}">
                      <a16:creationId xmlns:a16="http://schemas.microsoft.com/office/drawing/2014/main" id="{4F2766C1-42FC-4D20-93D8-BC58263F12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5894" y="2899269"/>
                  <a:ext cx="336724" cy="415521"/>
                </a:xfrm>
                <a:prstGeom prst="rect">
                  <a:avLst/>
                </a:prstGeom>
              </p:spPr>
            </p:pic>
            <p:pic>
              <p:nvPicPr>
                <p:cNvPr id="51" name="Picture 50">
                  <a:extLst>
                    <a:ext uri="{FF2B5EF4-FFF2-40B4-BE49-F238E27FC236}">
                      <a16:creationId xmlns:a16="http://schemas.microsoft.com/office/drawing/2014/main" id="{6813E354-91E0-4FAA-9DF5-3E15918A48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1221" y="3001664"/>
                  <a:ext cx="336724" cy="415521"/>
                </a:xfrm>
                <a:prstGeom prst="rect">
                  <a:avLst/>
                </a:prstGeom>
              </p:spPr>
            </p:pic>
            <p:pic>
              <p:nvPicPr>
                <p:cNvPr id="52" name="Picture 51">
                  <a:extLst>
                    <a:ext uri="{FF2B5EF4-FFF2-40B4-BE49-F238E27FC236}">
                      <a16:creationId xmlns:a16="http://schemas.microsoft.com/office/drawing/2014/main" id="{1670BCF4-7E2D-4EA3-AB95-5BC6AAF8E8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1425" y="3100181"/>
                  <a:ext cx="336724" cy="415521"/>
                </a:xfrm>
                <a:prstGeom prst="rect">
                  <a:avLst/>
                </a:prstGeom>
              </p:spPr>
            </p:pic>
          </p:grpSp>
          <p:grpSp>
            <p:nvGrpSpPr>
              <p:cNvPr id="44" name="Group 43">
                <a:extLst>
                  <a:ext uri="{FF2B5EF4-FFF2-40B4-BE49-F238E27FC236}">
                    <a16:creationId xmlns:a16="http://schemas.microsoft.com/office/drawing/2014/main" id="{E3D032C0-C05D-427A-9D28-AAC6607F17B8}"/>
                  </a:ext>
                </a:extLst>
              </p:cNvPr>
              <p:cNvGrpSpPr/>
              <p:nvPr/>
            </p:nvGrpSpPr>
            <p:grpSpPr>
              <a:xfrm>
                <a:off x="9681334" y="2894244"/>
                <a:ext cx="824104" cy="718667"/>
                <a:chOff x="9521425" y="2797035"/>
                <a:chExt cx="824104" cy="718667"/>
              </a:xfrm>
            </p:grpSpPr>
            <p:pic>
              <p:nvPicPr>
                <p:cNvPr id="45" name="Picture 44">
                  <a:extLst>
                    <a:ext uri="{FF2B5EF4-FFF2-40B4-BE49-F238E27FC236}">
                      <a16:creationId xmlns:a16="http://schemas.microsoft.com/office/drawing/2014/main" id="{F800E672-144D-4550-A3FB-D08073E2D5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8805" y="2797035"/>
                  <a:ext cx="336724" cy="415521"/>
                </a:xfrm>
                <a:prstGeom prst="rect">
                  <a:avLst/>
                </a:prstGeom>
              </p:spPr>
            </p:pic>
            <p:pic>
              <p:nvPicPr>
                <p:cNvPr id="46" name="Picture 45">
                  <a:extLst>
                    <a:ext uri="{FF2B5EF4-FFF2-40B4-BE49-F238E27FC236}">
                      <a16:creationId xmlns:a16="http://schemas.microsoft.com/office/drawing/2014/main" id="{4C097010-CA16-46B2-8799-41ED303595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5894" y="2899269"/>
                  <a:ext cx="336724" cy="415521"/>
                </a:xfrm>
                <a:prstGeom prst="rect">
                  <a:avLst/>
                </a:prstGeom>
              </p:spPr>
            </p:pic>
            <p:pic>
              <p:nvPicPr>
                <p:cNvPr id="47" name="Picture 46">
                  <a:extLst>
                    <a:ext uri="{FF2B5EF4-FFF2-40B4-BE49-F238E27FC236}">
                      <a16:creationId xmlns:a16="http://schemas.microsoft.com/office/drawing/2014/main" id="{77AF1A4A-1D52-4BC5-AA2F-7E6697E6DF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1221" y="3001664"/>
                  <a:ext cx="336724" cy="415521"/>
                </a:xfrm>
                <a:prstGeom prst="rect">
                  <a:avLst/>
                </a:prstGeom>
              </p:spPr>
            </p:pic>
            <p:pic>
              <p:nvPicPr>
                <p:cNvPr id="48" name="Picture 47">
                  <a:extLst>
                    <a:ext uri="{FF2B5EF4-FFF2-40B4-BE49-F238E27FC236}">
                      <a16:creationId xmlns:a16="http://schemas.microsoft.com/office/drawing/2014/main" id="{CB0E76BE-0B16-448D-98CE-15DCEC14BD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1425" y="3100181"/>
                  <a:ext cx="336724" cy="415521"/>
                </a:xfrm>
                <a:prstGeom prst="rect">
                  <a:avLst/>
                </a:prstGeom>
              </p:spPr>
            </p:pic>
          </p:grpSp>
        </p:grpSp>
      </p:grpSp>
    </p:spTree>
    <p:extLst>
      <p:ext uri="{BB962C8B-B14F-4D97-AF65-F5344CB8AC3E}">
        <p14:creationId xmlns:p14="http://schemas.microsoft.com/office/powerpoint/2010/main" val="2078491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GB" sz="2000" b="1" dirty="0">
              <a:solidFill>
                <a:schemeClr val="bg2">
                  <a:lumMod val="25000"/>
                </a:schemeClr>
              </a:solidFill>
              <a:latin typeface="Century Gothic" panose="020B0502020202020204" pitchFamily="34" charset="0"/>
            </a:endParaRPr>
          </a:p>
          <a:p>
            <a:pPr lvl="0" defTabSz="685800">
              <a:defRPr/>
            </a:pPr>
            <a:r>
              <a:rPr lang="en-GB" sz="2000" b="1" dirty="0">
                <a:latin typeface="Century Gothic" panose="020B0502020202020204" pitchFamily="34" charset="0"/>
              </a:rPr>
              <a:t>. </a:t>
            </a:r>
            <a:r>
              <a:rPr lang="en-GB" sz="2000" b="1" dirty="0">
                <a:solidFill>
                  <a:schemeClr val="tx1"/>
                </a:solidFill>
                <a:latin typeface="Century Gothic" panose="020B0502020202020204" pitchFamily="34" charset="0"/>
              </a:rPr>
              <a:t>True or false? The volume of this cuboid is 20cm³.</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r>
              <a:rPr lang="en-GB" sz="2000" b="1" dirty="0">
                <a:solidFill>
                  <a:srgbClr val="FF0000"/>
                </a:solidFill>
                <a:latin typeface="Century Gothic" panose="020B0502020202020204" pitchFamily="34" charset="0"/>
              </a:rPr>
              <a:t>False. It is 16cm</a:t>
            </a:r>
            <a:r>
              <a:rPr lang="en-GB" sz="2000" b="1" baseline="30000" dirty="0">
                <a:solidFill>
                  <a:srgbClr val="FF0000"/>
                </a:solidFill>
                <a:latin typeface="Century Gothic" panose="020B0502020202020204" pitchFamily="34" charset="0"/>
              </a:rPr>
              <a:t>3</a:t>
            </a:r>
            <a:endParaRPr lang="en-GB" sz="2000" b="1" dirty="0">
              <a:solidFill>
                <a:srgbClr val="FF0000"/>
              </a:solidFill>
              <a:latin typeface="Century Gothic" panose="020B0502020202020204" pitchFamily="34" charset="0"/>
            </a:endParaRPr>
          </a:p>
          <a:p>
            <a:pPr algn="ctr"/>
            <a:endParaRPr lang="en-GB" b="1" dirty="0">
              <a:solidFill>
                <a:schemeClr val="tx1"/>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grpSp>
        <p:nvGrpSpPr>
          <p:cNvPr id="40" name="Group 39">
            <a:extLst>
              <a:ext uri="{FF2B5EF4-FFF2-40B4-BE49-F238E27FC236}">
                <a16:creationId xmlns:a16="http://schemas.microsoft.com/office/drawing/2014/main" id="{8C681151-52F8-4F3E-875D-4AEC5D7C3FC0}"/>
              </a:ext>
            </a:extLst>
          </p:cNvPr>
          <p:cNvGrpSpPr/>
          <p:nvPr/>
        </p:nvGrpSpPr>
        <p:grpSpPr>
          <a:xfrm>
            <a:off x="3207434" y="1737115"/>
            <a:ext cx="2729132" cy="2804986"/>
            <a:chOff x="9521425" y="2600663"/>
            <a:chExt cx="984874" cy="1012248"/>
          </a:xfrm>
        </p:grpSpPr>
        <p:grpSp>
          <p:nvGrpSpPr>
            <p:cNvPr id="41" name="Group 40">
              <a:extLst>
                <a:ext uri="{FF2B5EF4-FFF2-40B4-BE49-F238E27FC236}">
                  <a16:creationId xmlns:a16="http://schemas.microsoft.com/office/drawing/2014/main" id="{A33AD13A-C566-4600-BC41-C97AE9D2974C}"/>
                </a:ext>
              </a:extLst>
            </p:cNvPr>
            <p:cNvGrpSpPr/>
            <p:nvPr/>
          </p:nvGrpSpPr>
          <p:grpSpPr>
            <a:xfrm>
              <a:off x="9521425" y="2797035"/>
              <a:ext cx="984013" cy="815876"/>
              <a:chOff x="9521425" y="2797035"/>
              <a:chExt cx="984013" cy="815876"/>
            </a:xfrm>
          </p:grpSpPr>
          <p:grpSp>
            <p:nvGrpSpPr>
              <p:cNvPr id="53" name="Group 52">
                <a:extLst>
                  <a:ext uri="{FF2B5EF4-FFF2-40B4-BE49-F238E27FC236}">
                    <a16:creationId xmlns:a16="http://schemas.microsoft.com/office/drawing/2014/main" id="{2CC00F39-AE0A-4866-8046-F5773F15CA95}"/>
                  </a:ext>
                </a:extLst>
              </p:cNvPr>
              <p:cNvGrpSpPr/>
              <p:nvPr/>
            </p:nvGrpSpPr>
            <p:grpSpPr>
              <a:xfrm>
                <a:off x="9521425" y="2797035"/>
                <a:ext cx="824104" cy="718667"/>
                <a:chOff x="9521425" y="2797035"/>
                <a:chExt cx="824104" cy="718667"/>
              </a:xfrm>
            </p:grpSpPr>
            <p:pic>
              <p:nvPicPr>
                <p:cNvPr id="59" name="Picture 58">
                  <a:extLst>
                    <a:ext uri="{FF2B5EF4-FFF2-40B4-BE49-F238E27FC236}">
                      <a16:creationId xmlns:a16="http://schemas.microsoft.com/office/drawing/2014/main" id="{AC26C118-71E9-44E4-BA33-ACED6EA424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8805" y="2797035"/>
                  <a:ext cx="336724" cy="415521"/>
                </a:xfrm>
                <a:prstGeom prst="rect">
                  <a:avLst/>
                </a:prstGeom>
              </p:spPr>
            </p:pic>
            <p:pic>
              <p:nvPicPr>
                <p:cNvPr id="60" name="Picture 59">
                  <a:extLst>
                    <a:ext uri="{FF2B5EF4-FFF2-40B4-BE49-F238E27FC236}">
                      <a16:creationId xmlns:a16="http://schemas.microsoft.com/office/drawing/2014/main" id="{4FA4BBFC-53E7-4519-9EAD-935A0B3DD8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5894" y="2899269"/>
                  <a:ext cx="336724" cy="415521"/>
                </a:xfrm>
                <a:prstGeom prst="rect">
                  <a:avLst/>
                </a:prstGeom>
              </p:spPr>
            </p:pic>
            <p:pic>
              <p:nvPicPr>
                <p:cNvPr id="61" name="Picture 60">
                  <a:extLst>
                    <a:ext uri="{FF2B5EF4-FFF2-40B4-BE49-F238E27FC236}">
                      <a16:creationId xmlns:a16="http://schemas.microsoft.com/office/drawing/2014/main" id="{CE16AAB5-795A-4DB1-AE25-83947F7598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1221" y="3001664"/>
                  <a:ext cx="336724" cy="415521"/>
                </a:xfrm>
                <a:prstGeom prst="rect">
                  <a:avLst/>
                </a:prstGeom>
              </p:spPr>
            </p:pic>
            <p:pic>
              <p:nvPicPr>
                <p:cNvPr id="62" name="Picture 61">
                  <a:extLst>
                    <a:ext uri="{FF2B5EF4-FFF2-40B4-BE49-F238E27FC236}">
                      <a16:creationId xmlns:a16="http://schemas.microsoft.com/office/drawing/2014/main" id="{60A75584-C6CC-4666-8B80-16AD44CB4A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1425" y="3100181"/>
                  <a:ext cx="336724" cy="415521"/>
                </a:xfrm>
                <a:prstGeom prst="rect">
                  <a:avLst/>
                </a:prstGeom>
              </p:spPr>
            </p:pic>
          </p:grpSp>
          <p:grpSp>
            <p:nvGrpSpPr>
              <p:cNvPr id="54" name="Group 53">
                <a:extLst>
                  <a:ext uri="{FF2B5EF4-FFF2-40B4-BE49-F238E27FC236}">
                    <a16:creationId xmlns:a16="http://schemas.microsoft.com/office/drawing/2014/main" id="{D14CE484-A2DE-4A5F-B2C4-815A1534A1F0}"/>
                  </a:ext>
                </a:extLst>
              </p:cNvPr>
              <p:cNvGrpSpPr/>
              <p:nvPr/>
            </p:nvGrpSpPr>
            <p:grpSpPr>
              <a:xfrm>
                <a:off x="9681334" y="2894244"/>
                <a:ext cx="824104" cy="718667"/>
                <a:chOff x="9521425" y="2797035"/>
                <a:chExt cx="824104" cy="718667"/>
              </a:xfrm>
            </p:grpSpPr>
            <p:pic>
              <p:nvPicPr>
                <p:cNvPr id="55" name="Picture 54">
                  <a:extLst>
                    <a:ext uri="{FF2B5EF4-FFF2-40B4-BE49-F238E27FC236}">
                      <a16:creationId xmlns:a16="http://schemas.microsoft.com/office/drawing/2014/main" id="{E4FC4D76-0523-4A25-A7F4-717125D833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8805" y="2797035"/>
                  <a:ext cx="336724" cy="415521"/>
                </a:xfrm>
                <a:prstGeom prst="rect">
                  <a:avLst/>
                </a:prstGeom>
              </p:spPr>
            </p:pic>
            <p:pic>
              <p:nvPicPr>
                <p:cNvPr id="56" name="Picture 55">
                  <a:extLst>
                    <a:ext uri="{FF2B5EF4-FFF2-40B4-BE49-F238E27FC236}">
                      <a16:creationId xmlns:a16="http://schemas.microsoft.com/office/drawing/2014/main" id="{A77F390D-97CF-4003-B278-A94E0C0A9E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5894" y="2899269"/>
                  <a:ext cx="336724" cy="415521"/>
                </a:xfrm>
                <a:prstGeom prst="rect">
                  <a:avLst/>
                </a:prstGeom>
              </p:spPr>
            </p:pic>
            <p:pic>
              <p:nvPicPr>
                <p:cNvPr id="57" name="Picture 56">
                  <a:extLst>
                    <a:ext uri="{FF2B5EF4-FFF2-40B4-BE49-F238E27FC236}">
                      <a16:creationId xmlns:a16="http://schemas.microsoft.com/office/drawing/2014/main" id="{B071BDAB-15DE-4430-9A1A-30213EF1A5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1221" y="3001664"/>
                  <a:ext cx="336724" cy="415521"/>
                </a:xfrm>
                <a:prstGeom prst="rect">
                  <a:avLst/>
                </a:prstGeom>
              </p:spPr>
            </p:pic>
            <p:pic>
              <p:nvPicPr>
                <p:cNvPr id="58" name="Picture 57">
                  <a:extLst>
                    <a:ext uri="{FF2B5EF4-FFF2-40B4-BE49-F238E27FC236}">
                      <a16:creationId xmlns:a16="http://schemas.microsoft.com/office/drawing/2014/main" id="{34D4A04D-709E-4F97-A9C8-642469AFD1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1425" y="3100181"/>
                  <a:ext cx="336724" cy="415521"/>
                </a:xfrm>
                <a:prstGeom prst="rect">
                  <a:avLst/>
                </a:prstGeom>
              </p:spPr>
            </p:pic>
          </p:grpSp>
        </p:grpSp>
        <p:grpSp>
          <p:nvGrpSpPr>
            <p:cNvPr id="42" name="Group 41">
              <a:extLst>
                <a:ext uri="{FF2B5EF4-FFF2-40B4-BE49-F238E27FC236}">
                  <a16:creationId xmlns:a16="http://schemas.microsoft.com/office/drawing/2014/main" id="{AACD4DB9-4F96-4779-B799-97A0218040BC}"/>
                </a:ext>
              </a:extLst>
            </p:cNvPr>
            <p:cNvGrpSpPr/>
            <p:nvPr/>
          </p:nvGrpSpPr>
          <p:grpSpPr>
            <a:xfrm>
              <a:off x="9522286" y="2600663"/>
              <a:ext cx="984013" cy="815876"/>
              <a:chOff x="9521425" y="2797035"/>
              <a:chExt cx="984013" cy="815876"/>
            </a:xfrm>
          </p:grpSpPr>
          <p:grpSp>
            <p:nvGrpSpPr>
              <p:cNvPr id="43" name="Group 42">
                <a:extLst>
                  <a:ext uri="{FF2B5EF4-FFF2-40B4-BE49-F238E27FC236}">
                    <a16:creationId xmlns:a16="http://schemas.microsoft.com/office/drawing/2014/main" id="{4DF584A3-4048-4686-923B-9A32B1172FF2}"/>
                  </a:ext>
                </a:extLst>
              </p:cNvPr>
              <p:cNvGrpSpPr/>
              <p:nvPr/>
            </p:nvGrpSpPr>
            <p:grpSpPr>
              <a:xfrm>
                <a:off x="9521425" y="2797035"/>
                <a:ext cx="824104" cy="718667"/>
                <a:chOff x="9521425" y="2797035"/>
                <a:chExt cx="824104" cy="718667"/>
              </a:xfrm>
            </p:grpSpPr>
            <p:pic>
              <p:nvPicPr>
                <p:cNvPr id="49" name="Picture 48">
                  <a:extLst>
                    <a:ext uri="{FF2B5EF4-FFF2-40B4-BE49-F238E27FC236}">
                      <a16:creationId xmlns:a16="http://schemas.microsoft.com/office/drawing/2014/main" id="{37DB5F47-C113-42D0-BC8D-ED0D8C1C4D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8805" y="2797035"/>
                  <a:ext cx="336724" cy="415521"/>
                </a:xfrm>
                <a:prstGeom prst="rect">
                  <a:avLst/>
                </a:prstGeom>
              </p:spPr>
            </p:pic>
            <p:pic>
              <p:nvPicPr>
                <p:cNvPr id="50" name="Picture 49">
                  <a:extLst>
                    <a:ext uri="{FF2B5EF4-FFF2-40B4-BE49-F238E27FC236}">
                      <a16:creationId xmlns:a16="http://schemas.microsoft.com/office/drawing/2014/main" id="{4F2766C1-42FC-4D20-93D8-BC58263F12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5894" y="2899269"/>
                  <a:ext cx="336724" cy="415521"/>
                </a:xfrm>
                <a:prstGeom prst="rect">
                  <a:avLst/>
                </a:prstGeom>
              </p:spPr>
            </p:pic>
            <p:pic>
              <p:nvPicPr>
                <p:cNvPr id="51" name="Picture 50">
                  <a:extLst>
                    <a:ext uri="{FF2B5EF4-FFF2-40B4-BE49-F238E27FC236}">
                      <a16:creationId xmlns:a16="http://schemas.microsoft.com/office/drawing/2014/main" id="{6813E354-91E0-4FAA-9DF5-3E15918A48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1221" y="3001664"/>
                  <a:ext cx="336724" cy="415521"/>
                </a:xfrm>
                <a:prstGeom prst="rect">
                  <a:avLst/>
                </a:prstGeom>
              </p:spPr>
            </p:pic>
            <p:pic>
              <p:nvPicPr>
                <p:cNvPr id="52" name="Picture 51">
                  <a:extLst>
                    <a:ext uri="{FF2B5EF4-FFF2-40B4-BE49-F238E27FC236}">
                      <a16:creationId xmlns:a16="http://schemas.microsoft.com/office/drawing/2014/main" id="{1670BCF4-7E2D-4EA3-AB95-5BC6AAF8E8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1425" y="3100181"/>
                  <a:ext cx="336724" cy="415521"/>
                </a:xfrm>
                <a:prstGeom prst="rect">
                  <a:avLst/>
                </a:prstGeom>
              </p:spPr>
            </p:pic>
          </p:grpSp>
          <p:grpSp>
            <p:nvGrpSpPr>
              <p:cNvPr id="44" name="Group 43">
                <a:extLst>
                  <a:ext uri="{FF2B5EF4-FFF2-40B4-BE49-F238E27FC236}">
                    <a16:creationId xmlns:a16="http://schemas.microsoft.com/office/drawing/2014/main" id="{E3D032C0-C05D-427A-9D28-AAC6607F17B8}"/>
                  </a:ext>
                </a:extLst>
              </p:cNvPr>
              <p:cNvGrpSpPr/>
              <p:nvPr/>
            </p:nvGrpSpPr>
            <p:grpSpPr>
              <a:xfrm>
                <a:off x="9681334" y="2894244"/>
                <a:ext cx="824104" cy="718667"/>
                <a:chOff x="9521425" y="2797035"/>
                <a:chExt cx="824104" cy="718667"/>
              </a:xfrm>
            </p:grpSpPr>
            <p:pic>
              <p:nvPicPr>
                <p:cNvPr id="45" name="Picture 44">
                  <a:extLst>
                    <a:ext uri="{FF2B5EF4-FFF2-40B4-BE49-F238E27FC236}">
                      <a16:creationId xmlns:a16="http://schemas.microsoft.com/office/drawing/2014/main" id="{F800E672-144D-4550-A3FB-D08073E2D5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8805" y="2797035"/>
                  <a:ext cx="336724" cy="415521"/>
                </a:xfrm>
                <a:prstGeom prst="rect">
                  <a:avLst/>
                </a:prstGeom>
              </p:spPr>
            </p:pic>
            <p:pic>
              <p:nvPicPr>
                <p:cNvPr id="46" name="Picture 45">
                  <a:extLst>
                    <a:ext uri="{FF2B5EF4-FFF2-40B4-BE49-F238E27FC236}">
                      <a16:creationId xmlns:a16="http://schemas.microsoft.com/office/drawing/2014/main" id="{4C097010-CA16-46B2-8799-41ED303595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5894" y="2899269"/>
                  <a:ext cx="336724" cy="415521"/>
                </a:xfrm>
                <a:prstGeom prst="rect">
                  <a:avLst/>
                </a:prstGeom>
              </p:spPr>
            </p:pic>
            <p:pic>
              <p:nvPicPr>
                <p:cNvPr id="47" name="Picture 46">
                  <a:extLst>
                    <a:ext uri="{FF2B5EF4-FFF2-40B4-BE49-F238E27FC236}">
                      <a16:creationId xmlns:a16="http://schemas.microsoft.com/office/drawing/2014/main" id="{77AF1A4A-1D52-4BC5-AA2F-7E6697E6DF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1221" y="3001664"/>
                  <a:ext cx="336724" cy="415521"/>
                </a:xfrm>
                <a:prstGeom prst="rect">
                  <a:avLst/>
                </a:prstGeom>
              </p:spPr>
            </p:pic>
            <p:pic>
              <p:nvPicPr>
                <p:cNvPr id="48" name="Picture 47">
                  <a:extLst>
                    <a:ext uri="{FF2B5EF4-FFF2-40B4-BE49-F238E27FC236}">
                      <a16:creationId xmlns:a16="http://schemas.microsoft.com/office/drawing/2014/main" id="{CB0E76BE-0B16-448D-98CE-15DCEC14BD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1425" y="3100181"/>
                  <a:ext cx="336724" cy="415521"/>
                </a:xfrm>
                <a:prstGeom prst="rect">
                  <a:avLst/>
                </a:prstGeom>
              </p:spPr>
            </p:pic>
          </p:grpSp>
        </p:grpSp>
      </p:grpSp>
    </p:spTree>
    <p:extLst>
      <p:ext uri="{BB962C8B-B14F-4D97-AF65-F5344CB8AC3E}">
        <p14:creationId xmlns:p14="http://schemas.microsoft.com/office/powerpoint/2010/main" val="3395399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Circle the cuboids that are equal to the volume of the container. </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algn="ctr"/>
            <a:endParaRPr lang="en-GB" b="1" dirty="0">
              <a:solidFill>
                <a:schemeClr val="tx1"/>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pic>
        <p:nvPicPr>
          <p:cNvPr id="31" name="Picture 30">
            <a:extLst>
              <a:ext uri="{FF2B5EF4-FFF2-40B4-BE49-F238E27FC236}">
                <a16:creationId xmlns:a16="http://schemas.microsoft.com/office/drawing/2014/main" id="{60704136-D393-4990-9B72-95F1DB17AD79}"/>
              </a:ext>
            </a:extLst>
          </p:cNvPr>
          <p:cNvPicPr>
            <a:picLocks noChangeAspect="1"/>
          </p:cNvPicPr>
          <p:nvPr/>
        </p:nvPicPr>
        <p:blipFill rotWithShape="1">
          <a:blip r:embed="rId3">
            <a:extLst>
              <a:ext uri="{28A0092B-C50C-407E-A947-70E740481C1C}">
                <a14:useLocalDpi xmlns:a14="http://schemas.microsoft.com/office/drawing/2010/main" val="0"/>
              </a:ext>
            </a:extLst>
          </a:blip>
          <a:srcRect t="45084"/>
          <a:stretch/>
        </p:blipFill>
        <p:spPr>
          <a:xfrm>
            <a:off x="1228794" y="3556214"/>
            <a:ext cx="2458064" cy="983814"/>
          </a:xfrm>
          <a:prstGeom prst="rect">
            <a:avLst/>
          </a:prstGeom>
        </p:spPr>
      </p:pic>
      <p:pic>
        <p:nvPicPr>
          <p:cNvPr id="33" name="Picture 32" descr="A close up of a logo&#10;&#10;Description generated with very high confidence">
            <a:extLst>
              <a:ext uri="{FF2B5EF4-FFF2-40B4-BE49-F238E27FC236}">
                <a16:creationId xmlns:a16="http://schemas.microsoft.com/office/drawing/2014/main" id="{EF6569E3-FEBD-4E1C-8B09-A9BD71EFE41D}"/>
              </a:ext>
            </a:extLst>
          </p:cNvPr>
          <p:cNvPicPr>
            <a:picLocks noChangeAspect="1"/>
          </p:cNvPicPr>
          <p:nvPr/>
        </p:nvPicPr>
        <p:blipFill rotWithShape="1">
          <a:blip r:embed="rId4">
            <a:extLst>
              <a:ext uri="{28A0092B-C50C-407E-A947-70E740481C1C}">
                <a14:useLocalDpi xmlns:a14="http://schemas.microsoft.com/office/drawing/2010/main" val="0"/>
              </a:ext>
            </a:extLst>
          </a:blip>
          <a:srcRect t="11037"/>
          <a:stretch/>
        </p:blipFill>
        <p:spPr>
          <a:xfrm>
            <a:off x="1179956" y="2522590"/>
            <a:ext cx="2550838" cy="2061442"/>
          </a:xfrm>
          <a:prstGeom prst="rect">
            <a:avLst/>
          </a:prstGeom>
        </p:spPr>
      </p:pic>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graphicFrame>
        <p:nvGraphicFramePr>
          <p:cNvPr id="32" name="Table 31">
            <a:extLst>
              <a:ext uri="{FF2B5EF4-FFF2-40B4-BE49-F238E27FC236}">
                <a16:creationId xmlns:a16="http://schemas.microsoft.com/office/drawing/2014/main" id="{31E49896-0091-4260-AA63-36519327261E}"/>
              </a:ext>
            </a:extLst>
          </p:cNvPr>
          <p:cNvGraphicFramePr>
            <a:graphicFrameLocks noGrp="1"/>
          </p:cNvGraphicFramePr>
          <p:nvPr/>
        </p:nvGraphicFramePr>
        <p:xfrm>
          <a:off x="2204884" y="2590138"/>
          <a:ext cx="500981" cy="2186091"/>
        </p:xfrm>
        <a:graphic>
          <a:graphicData uri="http://schemas.openxmlformats.org/drawingml/2006/table">
            <a:tbl>
              <a:tblPr firstRow="1" bandRow="1">
                <a:tableStyleId>{5940675A-B579-460E-94D1-54222C63F5DA}</a:tableStyleId>
              </a:tblPr>
              <a:tblGrid>
                <a:gridCol w="500981">
                  <a:extLst>
                    <a:ext uri="{9D8B030D-6E8A-4147-A177-3AD203B41FA5}">
                      <a16:colId xmlns:a16="http://schemas.microsoft.com/office/drawing/2014/main" val="884250553"/>
                    </a:ext>
                  </a:extLst>
                </a:gridCol>
              </a:tblGrid>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75634478"/>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3047952"/>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5966085"/>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96035423"/>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96058933"/>
                  </a:ext>
                </a:extLst>
              </a:tr>
              <a:tr h="242899">
                <a:tc>
                  <a:txBody>
                    <a:bodyPr/>
                    <a:lstStyle/>
                    <a:p>
                      <a:endParaRPr lang="en-GB" sz="5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5420411"/>
                  </a:ext>
                </a:extLst>
              </a:tr>
            </a:tbl>
          </a:graphicData>
        </a:graphic>
      </p:graphicFrame>
      <p:graphicFrame>
        <p:nvGraphicFramePr>
          <p:cNvPr id="37" name="Table 36">
            <a:extLst>
              <a:ext uri="{FF2B5EF4-FFF2-40B4-BE49-F238E27FC236}">
                <a16:creationId xmlns:a16="http://schemas.microsoft.com/office/drawing/2014/main" id="{28548ACE-3115-48C8-A143-EC771F18E08B}"/>
              </a:ext>
            </a:extLst>
          </p:cNvPr>
          <p:cNvGraphicFramePr>
            <a:graphicFrameLocks noGrp="1"/>
          </p:cNvGraphicFramePr>
          <p:nvPr/>
        </p:nvGraphicFramePr>
        <p:xfrm>
          <a:off x="2754703" y="2213602"/>
          <a:ext cx="500981" cy="2679417"/>
        </p:xfrm>
        <a:graphic>
          <a:graphicData uri="http://schemas.openxmlformats.org/drawingml/2006/table">
            <a:tbl>
              <a:tblPr firstRow="1" bandRow="1">
                <a:tableStyleId>{5940675A-B579-460E-94D1-54222C63F5DA}</a:tableStyleId>
              </a:tblPr>
              <a:tblGrid>
                <a:gridCol w="500981">
                  <a:extLst>
                    <a:ext uri="{9D8B030D-6E8A-4147-A177-3AD203B41FA5}">
                      <a16:colId xmlns:a16="http://schemas.microsoft.com/office/drawing/2014/main" val="884250553"/>
                    </a:ext>
                  </a:extLst>
                </a:gridCol>
              </a:tblGrid>
              <a:tr h="242899">
                <a:tc>
                  <a:txBody>
                    <a:bodyPr/>
                    <a:lstStyle/>
                    <a:p>
                      <a:endParaRPr lang="en-GB" sz="500" dirty="0"/>
                    </a:p>
                  </a:txBody>
                  <a:tcPr marL="0" marR="0" marT="0" marB="0">
                    <a:lnL w="12700" cmpd="sng">
                      <a:noFill/>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242899">
                <a:tc>
                  <a:txBody>
                    <a:bodyPr/>
                    <a:lstStyle/>
                    <a:p>
                      <a:r>
                        <a:rPr lang="en-GB" sz="1600" b="1" dirty="0">
                          <a:latin typeface="Century Gothic" panose="020B0502020202020204" pitchFamily="34" charset="0"/>
                        </a:rPr>
                        <a:t>80ml</a:t>
                      </a: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3047952"/>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5966085"/>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96035423"/>
                  </a:ext>
                </a:extLst>
              </a:tr>
              <a:tr h="242899">
                <a:tc>
                  <a:txBody>
                    <a:bodyPr/>
                    <a:lstStyle/>
                    <a:p>
                      <a:endParaRPr lang="en-GB" sz="5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96058933"/>
                  </a:ext>
                </a:extLst>
              </a:tr>
              <a:tr h="242899">
                <a:tc>
                  <a:txBody>
                    <a:bodyPr/>
                    <a:lstStyle/>
                    <a:p>
                      <a:endParaRPr lang="en-GB" sz="5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5420411"/>
                  </a:ext>
                </a:extLst>
              </a:tr>
            </a:tbl>
          </a:graphicData>
        </a:graphic>
      </p:graphicFrame>
      <p:graphicFrame>
        <p:nvGraphicFramePr>
          <p:cNvPr id="38" name="Table 37">
            <a:extLst>
              <a:ext uri="{FF2B5EF4-FFF2-40B4-BE49-F238E27FC236}">
                <a16:creationId xmlns:a16="http://schemas.microsoft.com/office/drawing/2014/main" id="{293998C4-607C-472D-8C09-2C7D4E4A4AB6}"/>
              </a:ext>
            </a:extLst>
          </p:cNvPr>
          <p:cNvGraphicFramePr>
            <a:graphicFrameLocks noGrp="1"/>
          </p:cNvGraphicFramePr>
          <p:nvPr>
            <p:extLst>
              <p:ext uri="{D42A27DB-BD31-4B8C-83A1-F6EECF244321}">
                <p14:modId xmlns:p14="http://schemas.microsoft.com/office/powerpoint/2010/main" val="4118378524"/>
              </p:ext>
            </p:extLst>
          </p:nvPr>
        </p:nvGraphicFramePr>
        <p:xfrm>
          <a:off x="3648294" y="1076601"/>
          <a:ext cx="1850216" cy="3311058"/>
        </p:xfrm>
        <a:graphic>
          <a:graphicData uri="http://schemas.openxmlformats.org/drawingml/2006/table">
            <a:tbl>
              <a:tblPr firstRow="1" bandRow="1">
                <a:tableStyleId>{5940675A-B579-460E-94D1-54222C63F5DA}</a:tableStyleId>
              </a:tblPr>
              <a:tblGrid>
                <a:gridCol w="1850216">
                  <a:extLst>
                    <a:ext uri="{9D8B030D-6E8A-4147-A177-3AD203B41FA5}">
                      <a16:colId xmlns:a16="http://schemas.microsoft.com/office/drawing/2014/main" val="1718498513"/>
                    </a:ext>
                  </a:extLst>
                </a:gridCol>
              </a:tblGrid>
              <a:tr h="1086575">
                <a:tc>
                  <a:txBody>
                    <a:bodyPr/>
                    <a:lstStyle/>
                    <a:p>
                      <a:pPr algn="ctr"/>
                      <a:endParaRPr lang="en-GB" sz="2400" b="1" dirty="0">
                        <a:latin typeface="Century Gothic" panose="020B0502020202020204" pitchFamily="34" charset="0"/>
                      </a:endParaRPr>
                    </a:p>
                    <a:p>
                      <a:pPr algn="ctr"/>
                      <a:r>
                        <a:rPr lang="en-GB" sz="2400" b="1" dirty="0">
                          <a:latin typeface="Century Gothic" panose="020B0502020202020204" pitchFamily="34" charset="0"/>
                        </a:rPr>
                        <a:t>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49836171"/>
                  </a:ext>
                </a:extLst>
              </a:tr>
              <a:tr h="2224483">
                <a:tc>
                  <a:txBody>
                    <a:bodyPr/>
                    <a:lstStyle/>
                    <a:p>
                      <a:pPr algn="ctr"/>
                      <a:endParaRPr lang="en-GB" sz="2400" b="1" dirty="0">
                        <a:latin typeface="Century Gothic" panose="020B0502020202020204" pitchFamily="34" charset="0"/>
                      </a:endParaRPr>
                    </a:p>
                    <a:p>
                      <a:pPr algn="ctr"/>
                      <a:r>
                        <a:rPr lang="en-GB" sz="2400" b="1" dirty="0">
                          <a:latin typeface="Century Gothic" panose="020B0502020202020204" pitchFamily="34" charset="0"/>
                        </a:rPr>
                        <a:t>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46004209"/>
                  </a:ext>
                </a:extLst>
              </a:tr>
            </a:tbl>
          </a:graphicData>
        </a:graphic>
      </p:graphicFrame>
      <p:graphicFrame>
        <p:nvGraphicFramePr>
          <p:cNvPr id="39" name="Table 38">
            <a:extLst>
              <a:ext uri="{FF2B5EF4-FFF2-40B4-BE49-F238E27FC236}">
                <a16:creationId xmlns:a16="http://schemas.microsoft.com/office/drawing/2014/main" id="{B9A2E68C-984D-4AA8-BD25-5D0D0A05EDC5}"/>
              </a:ext>
            </a:extLst>
          </p:cNvPr>
          <p:cNvGraphicFramePr>
            <a:graphicFrameLocks noGrp="1"/>
          </p:cNvGraphicFramePr>
          <p:nvPr>
            <p:extLst>
              <p:ext uri="{D42A27DB-BD31-4B8C-83A1-F6EECF244321}">
                <p14:modId xmlns:p14="http://schemas.microsoft.com/office/powerpoint/2010/main" val="43473819"/>
              </p:ext>
            </p:extLst>
          </p:nvPr>
        </p:nvGraphicFramePr>
        <p:xfrm>
          <a:off x="5608471" y="1076601"/>
          <a:ext cx="2512715" cy="3311058"/>
        </p:xfrm>
        <a:graphic>
          <a:graphicData uri="http://schemas.openxmlformats.org/drawingml/2006/table">
            <a:tbl>
              <a:tblPr firstRow="1" bandRow="1">
                <a:tableStyleId>{5940675A-B579-460E-94D1-54222C63F5DA}</a:tableStyleId>
              </a:tblPr>
              <a:tblGrid>
                <a:gridCol w="2512715">
                  <a:extLst>
                    <a:ext uri="{9D8B030D-6E8A-4147-A177-3AD203B41FA5}">
                      <a16:colId xmlns:a16="http://schemas.microsoft.com/office/drawing/2014/main" val="1718498513"/>
                    </a:ext>
                  </a:extLst>
                </a:gridCol>
              </a:tblGrid>
              <a:tr h="1086575">
                <a:tc>
                  <a:txBody>
                    <a:bodyPr/>
                    <a:lstStyle/>
                    <a:p>
                      <a:pPr algn="ctr"/>
                      <a:endParaRPr lang="en-GB" sz="2400" b="1" dirty="0">
                        <a:latin typeface="Century Gothic" panose="020B0502020202020204" pitchFamily="34" charset="0"/>
                      </a:endParaRPr>
                    </a:p>
                    <a:p>
                      <a:pPr algn="ctr"/>
                      <a:r>
                        <a:rPr lang="en-GB" sz="2400" b="1" dirty="0">
                          <a:latin typeface="Century Gothic" panose="020B0502020202020204" pitchFamily="34" charset="0"/>
                        </a:rPr>
                        <a:t>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49836171"/>
                  </a:ext>
                </a:extLst>
              </a:tr>
              <a:tr h="2224483">
                <a:tc>
                  <a:txBody>
                    <a:bodyPr/>
                    <a:lstStyle/>
                    <a:p>
                      <a:pPr algn="ctr"/>
                      <a:endParaRPr lang="en-GB" sz="2400" b="1" dirty="0">
                        <a:latin typeface="Century Gothic" panose="020B0502020202020204" pitchFamily="34" charset="0"/>
                      </a:endParaRPr>
                    </a:p>
                    <a:p>
                      <a:pPr algn="ctr"/>
                      <a:r>
                        <a:rPr lang="en-GB" sz="2400" b="1" dirty="0">
                          <a:latin typeface="Century Gothic" panose="020B0502020202020204" pitchFamily="34" charset="0"/>
                        </a:rPr>
                        <a:t>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46004209"/>
                  </a:ext>
                </a:extLst>
              </a:tr>
            </a:tbl>
          </a:graphicData>
        </a:graphic>
      </p:graphicFrame>
      <p:grpSp>
        <p:nvGrpSpPr>
          <p:cNvPr id="63" name="Group 62">
            <a:extLst>
              <a:ext uri="{FF2B5EF4-FFF2-40B4-BE49-F238E27FC236}">
                <a16:creationId xmlns:a16="http://schemas.microsoft.com/office/drawing/2014/main" id="{2CCCADF8-4D04-41FF-ACAB-E16E072BDDCA}"/>
              </a:ext>
            </a:extLst>
          </p:cNvPr>
          <p:cNvGrpSpPr/>
          <p:nvPr/>
        </p:nvGrpSpPr>
        <p:grpSpPr>
          <a:xfrm>
            <a:off x="4918786" y="1525386"/>
            <a:ext cx="1266300" cy="1408474"/>
            <a:chOff x="4993353" y="1974641"/>
            <a:chExt cx="668710" cy="743791"/>
          </a:xfrm>
        </p:grpSpPr>
        <p:grpSp>
          <p:nvGrpSpPr>
            <p:cNvPr id="64" name="Group 63">
              <a:extLst>
                <a:ext uri="{FF2B5EF4-FFF2-40B4-BE49-F238E27FC236}">
                  <a16:creationId xmlns:a16="http://schemas.microsoft.com/office/drawing/2014/main" id="{26015676-CED0-449C-82FB-40632EF47C1C}"/>
                </a:ext>
              </a:extLst>
            </p:cNvPr>
            <p:cNvGrpSpPr/>
            <p:nvPr/>
          </p:nvGrpSpPr>
          <p:grpSpPr>
            <a:xfrm>
              <a:off x="4993530" y="2158012"/>
              <a:ext cx="668533" cy="560420"/>
              <a:chOff x="4993530" y="2158012"/>
              <a:chExt cx="668533" cy="560420"/>
            </a:xfrm>
          </p:grpSpPr>
          <p:pic>
            <p:nvPicPr>
              <p:cNvPr id="69" name="Picture 68">
                <a:extLst>
                  <a:ext uri="{FF2B5EF4-FFF2-40B4-BE49-F238E27FC236}">
                    <a16:creationId xmlns:a16="http://schemas.microsoft.com/office/drawing/2014/main" id="{5FAC3C0E-34FC-423E-9072-3C99FADF15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93530" y="2158012"/>
                <a:ext cx="337944" cy="375201"/>
              </a:xfrm>
              <a:prstGeom prst="rect">
                <a:avLst/>
              </a:prstGeom>
            </p:spPr>
          </p:pic>
          <p:pic>
            <p:nvPicPr>
              <p:cNvPr id="70" name="Picture 69">
                <a:extLst>
                  <a:ext uri="{FF2B5EF4-FFF2-40B4-BE49-F238E27FC236}">
                    <a16:creationId xmlns:a16="http://schemas.microsoft.com/office/drawing/2014/main" id="{416D5AB1-E5C0-4974-86A9-E0F26171904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58844" y="2250608"/>
                <a:ext cx="337944" cy="375201"/>
              </a:xfrm>
              <a:prstGeom prst="rect">
                <a:avLst/>
              </a:prstGeom>
            </p:spPr>
          </p:pic>
          <p:pic>
            <p:nvPicPr>
              <p:cNvPr id="71" name="Picture 70">
                <a:extLst>
                  <a:ext uri="{FF2B5EF4-FFF2-40B4-BE49-F238E27FC236}">
                    <a16:creationId xmlns:a16="http://schemas.microsoft.com/office/drawing/2014/main" id="{23B1DA1F-6C6C-46B4-8706-D5C74F4C96C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4119" y="2343231"/>
                <a:ext cx="337944" cy="375201"/>
              </a:xfrm>
              <a:prstGeom prst="rect">
                <a:avLst/>
              </a:prstGeom>
            </p:spPr>
          </p:pic>
        </p:grpSp>
        <p:grpSp>
          <p:nvGrpSpPr>
            <p:cNvPr id="65" name="Group 64">
              <a:extLst>
                <a:ext uri="{FF2B5EF4-FFF2-40B4-BE49-F238E27FC236}">
                  <a16:creationId xmlns:a16="http://schemas.microsoft.com/office/drawing/2014/main" id="{44016299-73E7-426D-B5A3-A69AA367ECB3}"/>
                </a:ext>
              </a:extLst>
            </p:cNvPr>
            <p:cNvGrpSpPr/>
            <p:nvPr/>
          </p:nvGrpSpPr>
          <p:grpSpPr>
            <a:xfrm>
              <a:off x="4993353" y="1974641"/>
              <a:ext cx="668533" cy="560420"/>
              <a:chOff x="4993530" y="2158012"/>
              <a:chExt cx="668533" cy="560420"/>
            </a:xfrm>
          </p:grpSpPr>
          <p:pic>
            <p:nvPicPr>
              <p:cNvPr id="66" name="Picture 65">
                <a:extLst>
                  <a:ext uri="{FF2B5EF4-FFF2-40B4-BE49-F238E27FC236}">
                    <a16:creationId xmlns:a16="http://schemas.microsoft.com/office/drawing/2014/main" id="{96E136FC-8149-4D0A-B80C-8F509A10BA3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93530" y="2158012"/>
                <a:ext cx="337944" cy="375201"/>
              </a:xfrm>
              <a:prstGeom prst="rect">
                <a:avLst/>
              </a:prstGeom>
            </p:spPr>
          </p:pic>
          <p:pic>
            <p:nvPicPr>
              <p:cNvPr id="67" name="Picture 66">
                <a:extLst>
                  <a:ext uri="{FF2B5EF4-FFF2-40B4-BE49-F238E27FC236}">
                    <a16:creationId xmlns:a16="http://schemas.microsoft.com/office/drawing/2014/main" id="{4EF01410-DE22-418A-B3ED-695722FB81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58844" y="2250608"/>
                <a:ext cx="337944" cy="375201"/>
              </a:xfrm>
              <a:prstGeom prst="rect">
                <a:avLst/>
              </a:prstGeom>
            </p:spPr>
          </p:pic>
          <p:pic>
            <p:nvPicPr>
              <p:cNvPr id="68" name="Picture 67">
                <a:extLst>
                  <a:ext uri="{FF2B5EF4-FFF2-40B4-BE49-F238E27FC236}">
                    <a16:creationId xmlns:a16="http://schemas.microsoft.com/office/drawing/2014/main" id="{E09DA305-E05C-4C61-A62B-9D08F7A1176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4119" y="2343231"/>
                <a:ext cx="337944" cy="375201"/>
              </a:xfrm>
              <a:prstGeom prst="rect">
                <a:avLst/>
              </a:prstGeom>
            </p:spPr>
          </p:pic>
        </p:grpSp>
      </p:grpSp>
      <p:grpSp>
        <p:nvGrpSpPr>
          <p:cNvPr id="72" name="Group 71">
            <a:extLst>
              <a:ext uri="{FF2B5EF4-FFF2-40B4-BE49-F238E27FC236}">
                <a16:creationId xmlns:a16="http://schemas.microsoft.com/office/drawing/2014/main" id="{E92D6133-1DC6-43D3-A98C-A3604D0F3EA2}"/>
              </a:ext>
            </a:extLst>
          </p:cNvPr>
          <p:cNvGrpSpPr/>
          <p:nvPr/>
        </p:nvGrpSpPr>
        <p:grpSpPr>
          <a:xfrm rot="3549137">
            <a:off x="6953656" y="1518220"/>
            <a:ext cx="1711678" cy="1499094"/>
            <a:chOff x="9552633" y="4160151"/>
            <a:chExt cx="1164029" cy="1019461"/>
          </a:xfrm>
        </p:grpSpPr>
        <p:grpSp>
          <p:nvGrpSpPr>
            <p:cNvPr id="73" name="Group 72">
              <a:extLst>
                <a:ext uri="{FF2B5EF4-FFF2-40B4-BE49-F238E27FC236}">
                  <a16:creationId xmlns:a16="http://schemas.microsoft.com/office/drawing/2014/main" id="{F1B027E5-256D-4787-A15C-1D6873E0853F}"/>
                </a:ext>
              </a:extLst>
            </p:cNvPr>
            <p:cNvGrpSpPr/>
            <p:nvPr/>
          </p:nvGrpSpPr>
          <p:grpSpPr>
            <a:xfrm>
              <a:off x="9552633" y="4344297"/>
              <a:ext cx="1161645" cy="835315"/>
              <a:chOff x="9552633" y="4344297"/>
              <a:chExt cx="1161645" cy="835315"/>
            </a:xfrm>
          </p:grpSpPr>
          <p:grpSp>
            <p:nvGrpSpPr>
              <p:cNvPr id="87" name="Group 86">
                <a:extLst>
                  <a:ext uri="{FF2B5EF4-FFF2-40B4-BE49-F238E27FC236}">
                    <a16:creationId xmlns:a16="http://schemas.microsoft.com/office/drawing/2014/main" id="{4BBE6C51-E2C9-49DA-B1A1-6038D7FCBACE}"/>
                  </a:ext>
                </a:extLst>
              </p:cNvPr>
              <p:cNvGrpSpPr/>
              <p:nvPr/>
            </p:nvGrpSpPr>
            <p:grpSpPr>
              <a:xfrm>
                <a:off x="9715997" y="4344297"/>
                <a:ext cx="998281" cy="743406"/>
                <a:chOff x="9715997" y="4347472"/>
                <a:chExt cx="998281" cy="743406"/>
              </a:xfrm>
            </p:grpSpPr>
            <p:pic>
              <p:nvPicPr>
                <p:cNvPr id="94" name="Picture 93">
                  <a:extLst>
                    <a:ext uri="{FF2B5EF4-FFF2-40B4-BE49-F238E27FC236}">
                      <a16:creationId xmlns:a16="http://schemas.microsoft.com/office/drawing/2014/main" id="{705E0D09-44FD-4043-94C4-6F065D665F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95" name="Picture 94">
                  <a:extLst>
                    <a:ext uri="{FF2B5EF4-FFF2-40B4-BE49-F238E27FC236}">
                      <a16:creationId xmlns:a16="http://schemas.microsoft.com/office/drawing/2014/main" id="{8284FE91-2057-48B0-B667-EE8981B9EB3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96" name="Picture 95">
                  <a:extLst>
                    <a:ext uri="{FF2B5EF4-FFF2-40B4-BE49-F238E27FC236}">
                      <a16:creationId xmlns:a16="http://schemas.microsoft.com/office/drawing/2014/main" id="{78BABCCF-FBB0-47EE-ABA5-E3A57B9CCF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97" name="Picture 96">
                  <a:extLst>
                    <a:ext uri="{FF2B5EF4-FFF2-40B4-BE49-F238E27FC236}">
                      <a16:creationId xmlns:a16="http://schemas.microsoft.com/office/drawing/2014/main" id="{AA8A4F6A-2E19-4B61-9DEA-1058727D5D1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98" name="Picture 97">
                  <a:extLst>
                    <a:ext uri="{FF2B5EF4-FFF2-40B4-BE49-F238E27FC236}">
                      <a16:creationId xmlns:a16="http://schemas.microsoft.com/office/drawing/2014/main" id="{0D570330-ED24-43F1-A5F0-EA93920F9C0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nvGrpSpPr>
              <p:cNvPr id="88" name="Group 87">
                <a:extLst>
                  <a:ext uri="{FF2B5EF4-FFF2-40B4-BE49-F238E27FC236}">
                    <a16:creationId xmlns:a16="http://schemas.microsoft.com/office/drawing/2014/main" id="{3A56EB1D-EF84-4973-818E-7D0A2AA2F690}"/>
                  </a:ext>
                </a:extLst>
              </p:cNvPr>
              <p:cNvGrpSpPr/>
              <p:nvPr/>
            </p:nvGrpSpPr>
            <p:grpSpPr>
              <a:xfrm>
                <a:off x="9552633" y="4436206"/>
                <a:ext cx="998281" cy="743406"/>
                <a:chOff x="9715997" y="4347472"/>
                <a:chExt cx="998281" cy="743406"/>
              </a:xfrm>
            </p:grpSpPr>
            <p:pic>
              <p:nvPicPr>
                <p:cNvPr id="89" name="Picture 88">
                  <a:extLst>
                    <a:ext uri="{FF2B5EF4-FFF2-40B4-BE49-F238E27FC236}">
                      <a16:creationId xmlns:a16="http://schemas.microsoft.com/office/drawing/2014/main" id="{079A827F-CC81-47DA-B777-5F24F5EA055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90" name="Picture 89">
                  <a:extLst>
                    <a:ext uri="{FF2B5EF4-FFF2-40B4-BE49-F238E27FC236}">
                      <a16:creationId xmlns:a16="http://schemas.microsoft.com/office/drawing/2014/main" id="{A2FB4288-BC3D-4DAD-B1B2-D9B0B3D74B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91" name="Picture 90">
                  <a:extLst>
                    <a:ext uri="{FF2B5EF4-FFF2-40B4-BE49-F238E27FC236}">
                      <a16:creationId xmlns:a16="http://schemas.microsoft.com/office/drawing/2014/main" id="{D3D81887-B3BB-4A52-BAE6-8F5E4EAE1C9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92" name="Picture 91">
                  <a:extLst>
                    <a:ext uri="{FF2B5EF4-FFF2-40B4-BE49-F238E27FC236}">
                      <a16:creationId xmlns:a16="http://schemas.microsoft.com/office/drawing/2014/main" id="{5D33B5E9-1D4D-45E8-B2DB-8B1FF9BB27F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93" name="Picture 92">
                  <a:extLst>
                    <a:ext uri="{FF2B5EF4-FFF2-40B4-BE49-F238E27FC236}">
                      <a16:creationId xmlns:a16="http://schemas.microsoft.com/office/drawing/2014/main" id="{212DCDFF-45AC-43E6-B519-0074DD49700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grpSp>
          <p:nvGrpSpPr>
            <p:cNvPr id="74" name="Group 73">
              <a:extLst>
                <a:ext uri="{FF2B5EF4-FFF2-40B4-BE49-F238E27FC236}">
                  <a16:creationId xmlns:a16="http://schemas.microsoft.com/office/drawing/2014/main" id="{396AD559-A62A-4341-B6D0-30811AA29EF1}"/>
                </a:ext>
              </a:extLst>
            </p:cNvPr>
            <p:cNvGrpSpPr/>
            <p:nvPr/>
          </p:nvGrpSpPr>
          <p:grpSpPr>
            <a:xfrm>
              <a:off x="9555017" y="4160151"/>
              <a:ext cx="1161645" cy="835315"/>
              <a:chOff x="9552633" y="4344297"/>
              <a:chExt cx="1161645" cy="835315"/>
            </a:xfrm>
          </p:grpSpPr>
          <p:grpSp>
            <p:nvGrpSpPr>
              <p:cNvPr id="75" name="Group 74">
                <a:extLst>
                  <a:ext uri="{FF2B5EF4-FFF2-40B4-BE49-F238E27FC236}">
                    <a16:creationId xmlns:a16="http://schemas.microsoft.com/office/drawing/2014/main" id="{CD11557A-ECE5-40C2-B7B5-7A72736596E2}"/>
                  </a:ext>
                </a:extLst>
              </p:cNvPr>
              <p:cNvGrpSpPr/>
              <p:nvPr/>
            </p:nvGrpSpPr>
            <p:grpSpPr>
              <a:xfrm>
                <a:off x="9715997" y="4344297"/>
                <a:ext cx="998281" cy="743406"/>
                <a:chOff x="9715997" y="4347472"/>
                <a:chExt cx="998281" cy="743406"/>
              </a:xfrm>
            </p:grpSpPr>
            <p:pic>
              <p:nvPicPr>
                <p:cNvPr id="82" name="Picture 81">
                  <a:extLst>
                    <a:ext uri="{FF2B5EF4-FFF2-40B4-BE49-F238E27FC236}">
                      <a16:creationId xmlns:a16="http://schemas.microsoft.com/office/drawing/2014/main" id="{2C1802E2-C5AD-4391-A51A-94CD4B1AEBF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83" name="Picture 82">
                  <a:extLst>
                    <a:ext uri="{FF2B5EF4-FFF2-40B4-BE49-F238E27FC236}">
                      <a16:creationId xmlns:a16="http://schemas.microsoft.com/office/drawing/2014/main" id="{DE86A17E-230B-43E6-B48F-7D7338BA881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84" name="Picture 83">
                  <a:extLst>
                    <a:ext uri="{FF2B5EF4-FFF2-40B4-BE49-F238E27FC236}">
                      <a16:creationId xmlns:a16="http://schemas.microsoft.com/office/drawing/2014/main" id="{C6CB0984-6862-4BD3-8A4A-44558F719FD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85" name="Picture 84">
                  <a:extLst>
                    <a:ext uri="{FF2B5EF4-FFF2-40B4-BE49-F238E27FC236}">
                      <a16:creationId xmlns:a16="http://schemas.microsoft.com/office/drawing/2014/main" id="{EE9BF647-F015-4807-BD6F-6B69EB0F52C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86" name="Picture 85">
                  <a:extLst>
                    <a:ext uri="{FF2B5EF4-FFF2-40B4-BE49-F238E27FC236}">
                      <a16:creationId xmlns:a16="http://schemas.microsoft.com/office/drawing/2014/main" id="{B74A75CC-E15D-4ABA-99F0-E4306231059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nvGrpSpPr>
              <p:cNvPr id="76" name="Group 75">
                <a:extLst>
                  <a:ext uri="{FF2B5EF4-FFF2-40B4-BE49-F238E27FC236}">
                    <a16:creationId xmlns:a16="http://schemas.microsoft.com/office/drawing/2014/main" id="{D9FB4D31-7958-4E1C-AD11-F44947979601}"/>
                  </a:ext>
                </a:extLst>
              </p:cNvPr>
              <p:cNvGrpSpPr/>
              <p:nvPr/>
            </p:nvGrpSpPr>
            <p:grpSpPr>
              <a:xfrm>
                <a:off x="9552633" y="4436206"/>
                <a:ext cx="998281" cy="743406"/>
                <a:chOff x="9715997" y="4347472"/>
                <a:chExt cx="998281" cy="743406"/>
              </a:xfrm>
            </p:grpSpPr>
            <p:pic>
              <p:nvPicPr>
                <p:cNvPr id="77" name="Picture 76">
                  <a:extLst>
                    <a:ext uri="{FF2B5EF4-FFF2-40B4-BE49-F238E27FC236}">
                      <a16:creationId xmlns:a16="http://schemas.microsoft.com/office/drawing/2014/main" id="{E748C938-BD7F-4812-96EF-B8341F5BF43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78" name="Picture 77">
                  <a:extLst>
                    <a:ext uri="{FF2B5EF4-FFF2-40B4-BE49-F238E27FC236}">
                      <a16:creationId xmlns:a16="http://schemas.microsoft.com/office/drawing/2014/main" id="{CA99EAB8-82A9-4C7D-BF5D-5757A6C2686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79" name="Picture 78">
                  <a:extLst>
                    <a:ext uri="{FF2B5EF4-FFF2-40B4-BE49-F238E27FC236}">
                      <a16:creationId xmlns:a16="http://schemas.microsoft.com/office/drawing/2014/main" id="{B004FA59-DE71-44CD-9E8A-E11803788EE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80" name="Picture 79">
                  <a:extLst>
                    <a:ext uri="{FF2B5EF4-FFF2-40B4-BE49-F238E27FC236}">
                      <a16:creationId xmlns:a16="http://schemas.microsoft.com/office/drawing/2014/main" id="{7C1344DF-D091-411A-BFD8-4E60EC7D663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81" name="Picture 80">
                  <a:extLst>
                    <a:ext uri="{FF2B5EF4-FFF2-40B4-BE49-F238E27FC236}">
                      <a16:creationId xmlns:a16="http://schemas.microsoft.com/office/drawing/2014/main" id="{4BF2507A-1D88-4EDE-8718-944768F3BAC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grpSp>
      <p:grpSp>
        <p:nvGrpSpPr>
          <p:cNvPr id="115" name="Group 114">
            <a:extLst>
              <a:ext uri="{FF2B5EF4-FFF2-40B4-BE49-F238E27FC236}">
                <a16:creationId xmlns:a16="http://schemas.microsoft.com/office/drawing/2014/main" id="{1DA6748B-079D-439C-ACBF-F43D25C68568}"/>
              </a:ext>
            </a:extLst>
          </p:cNvPr>
          <p:cNvGrpSpPr/>
          <p:nvPr/>
        </p:nvGrpSpPr>
        <p:grpSpPr>
          <a:xfrm rot="2682857">
            <a:off x="6794386" y="3776998"/>
            <a:ext cx="1802404" cy="1676648"/>
            <a:chOff x="779938" y="4874127"/>
            <a:chExt cx="986487" cy="917658"/>
          </a:xfrm>
        </p:grpSpPr>
        <p:grpSp>
          <p:nvGrpSpPr>
            <p:cNvPr id="116" name="Group 115">
              <a:extLst>
                <a:ext uri="{FF2B5EF4-FFF2-40B4-BE49-F238E27FC236}">
                  <a16:creationId xmlns:a16="http://schemas.microsoft.com/office/drawing/2014/main" id="{BD2E58C1-5B79-4775-964A-9BE1E7E6E876}"/>
                </a:ext>
              </a:extLst>
            </p:cNvPr>
            <p:cNvGrpSpPr/>
            <p:nvPr/>
          </p:nvGrpSpPr>
          <p:grpSpPr>
            <a:xfrm>
              <a:off x="779938" y="5054039"/>
              <a:ext cx="984616" cy="737746"/>
              <a:chOff x="779938" y="5054039"/>
              <a:chExt cx="984616" cy="737746"/>
            </a:xfrm>
          </p:grpSpPr>
          <p:pic>
            <p:nvPicPr>
              <p:cNvPr id="123" name="Picture 122">
                <a:extLst>
                  <a:ext uri="{FF2B5EF4-FFF2-40B4-BE49-F238E27FC236}">
                    <a16:creationId xmlns:a16="http://schemas.microsoft.com/office/drawing/2014/main" id="{AAA8FA69-352F-4370-888F-86EE88989DD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9938" y="5054039"/>
                <a:ext cx="337944" cy="375201"/>
              </a:xfrm>
              <a:prstGeom prst="rect">
                <a:avLst/>
              </a:prstGeom>
            </p:spPr>
          </p:pic>
          <p:pic>
            <p:nvPicPr>
              <p:cNvPr id="124" name="Picture 123">
                <a:extLst>
                  <a:ext uri="{FF2B5EF4-FFF2-40B4-BE49-F238E27FC236}">
                    <a16:creationId xmlns:a16="http://schemas.microsoft.com/office/drawing/2014/main" id="{F90ECF39-B931-4EBC-8C6C-056B43996AC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1859" y="5144797"/>
                <a:ext cx="337944" cy="375201"/>
              </a:xfrm>
              <a:prstGeom prst="rect">
                <a:avLst/>
              </a:prstGeom>
            </p:spPr>
          </p:pic>
          <p:pic>
            <p:nvPicPr>
              <p:cNvPr id="125" name="Picture 124">
                <a:extLst>
                  <a:ext uri="{FF2B5EF4-FFF2-40B4-BE49-F238E27FC236}">
                    <a16:creationId xmlns:a16="http://schemas.microsoft.com/office/drawing/2014/main" id="{4FBAE740-3B47-4A04-9B53-81E3A006ABE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4366" y="5233474"/>
                <a:ext cx="337944" cy="375201"/>
              </a:xfrm>
              <a:prstGeom prst="rect">
                <a:avLst/>
              </a:prstGeom>
            </p:spPr>
          </p:pic>
          <p:pic>
            <p:nvPicPr>
              <p:cNvPr id="126" name="Picture 125">
                <a:extLst>
                  <a:ext uri="{FF2B5EF4-FFF2-40B4-BE49-F238E27FC236}">
                    <a16:creationId xmlns:a16="http://schemas.microsoft.com/office/drawing/2014/main" id="{83A7FF53-EF91-4BDE-8F80-712B1965647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66166" y="5325263"/>
                <a:ext cx="337944" cy="375201"/>
              </a:xfrm>
              <a:prstGeom prst="rect">
                <a:avLst/>
              </a:prstGeom>
            </p:spPr>
          </p:pic>
          <p:pic>
            <p:nvPicPr>
              <p:cNvPr id="127" name="Picture 126">
                <a:extLst>
                  <a:ext uri="{FF2B5EF4-FFF2-40B4-BE49-F238E27FC236}">
                    <a16:creationId xmlns:a16="http://schemas.microsoft.com/office/drawing/2014/main" id="{37F38C75-5D16-4703-8832-DEE4274AF2D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26610" y="5416584"/>
                <a:ext cx="337944" cy="375201"/>
              </a:xfrm>
              <a:prstGeom prst="rect">
                <a:avLst/>
              </a:prstGeom>
            </p:spPr>
          </p:pic>
        </p:grpSp>
        <p:grpSp>
          <p:nvGrpSpPr>
            <p:cNvPr id="117" name="Group 116">
              <a:extLst>
                <a:ext uri="{FF2B5EF4-FFF2-40B4-BE49-F238E27FC236}">
                  <a16:creationId xmlns:a16="http://schemas.microsoft.com/office/drawing/2014/main" id="{C0189937-50E0-484F-8BD1-F30663869F3D}"/>
                </a:ext>
              </a:extLst>
            </p:cNvPr>
            <p:cNvGrpSpPr/>
            <p:nvPr/>
          </p:nvGrpSpPr>
          <p:grpSpPr>
            <a:xfrm>
              <a:off x="781809" y="4874127"/>
              <a:ext cx="984616" cy="737746"/>
              <a:chOff x="779938" y="5054039"/>
              <a:chExt cx="984616" cy="737746"/>
            </a:xfrm>
          </p:grpSpPr>
          <p:pic>
            <p:nvPicPr>
              <p:cNvPr id="118" name="Picture 117">
                <a:extLst>
                  <a:ext uri="{FF2B5EF4-FFF2-40B4-BE49-F238E27FC236}">
                    <a16:creationId xmlns:a16="http://schemas.microsoft.com/office/drawing/2014/main" id="{2841DC3B-A214-4859-AC36-75E7579F960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9938" y="5054039"/>
                <a:ext cx="337944" cy="375201"/>
              </a:xfrm>
              <a:prstGeom prst="rect">
                <a:avLst/>
              </a:prstGeom>
            </p:spPr>
          </p:pic>
          <p:pic>
            <p:nvPicPr>
              <p:cNvPr id="119" name="Picture 118">
                <a:extLst>
                  <a:ext uri="{FF2B5EF4-FFF2-40B4-BE49-F238E27FC236}">
                    <a16:creationId xmlns:a16="http://schemas.microsoft.com/office/drawing/2014/main" id="{44CED2CE-405C-482E-8083-CF582E1AC55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1859" y="5144797"/>
                <a:ext cx="337944" cy="375201"/>
              </a:xfrm>
              <a:prstGeom prst="rect">
                <a:avLst/>
              </a:prstGeom>
            </p:spPr>
          </p:pic>
          <p:pic>
            <p:nvPicPr>
              <p:cNvPr id="120" name="Picture 119">
                <a:extLst>
                  <a:ext uri="{FF2B5EF4-FFF2-40B4-BE49-F238E27FC236}">
                    <a16:creationId xmlns:a16="http://schemas.microsoft.com/office/drawing/2014/main" id="{467B5195-4869-4E0A-ABDC-A81B08F9D31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4366" y="5233474"/>
                <a:ext cx="337944" cy="375201"/>
              </a:xfrm>
              <a:prstGeom prst="rect">
                <a:avLst/>
              </a:prstGeom>
            </p:spPr>
          </p:pic>
          <p:pic>
            <p:nvPicPr>
              <p:cNvPr id="121" name="Picture 120">
                <a:extLst>
                  <a:ext uri="{FF2B5EF4-FFF2-40B4-BE49-F238E27FC236}">
                    <a16:creationId xmlns:a16="http://schemas.microsoft.com/office/drawing/2014/main" id="{DABB07A0-EB1A-4BD1-8CEC-88A2A349251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66166" y="5325263"/>
                <a:ext cx="337944" cy="375201"/>
              </a:xfrm>
              <a:prstGeom prst="rect">
                <a:avLst/>
              </a:prstGeom>
            </p:spPr>
          </p:pic>
          <p:pic>
            <p:nvPicPr>
              <p:cNvPr id="122" name="Picture 121">
                <a:extLst>
                  <a:ext uri="{FF2B5EF4-FFF2-40B4-BE49-F238E27FC236}">
                    <a16:creationId xmlns:a16="http://schemas.microsoft.com/office/drawing/2014/main" id="{9D7507D5-7D7E-4AC3-847A-E67CD035CDB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26610" y="5416584"/>
                <a:ext cx="337944" cy="375201"/>
              </a:xfrm>
              <a:prstGeom prst="rect">
                <a:avLst/>
              </a:prstGeom>
            </p:spPr>
          </p:pic>
        </p:grpSp>
      </p:grpSp>
      <p:grpSp>
        <p:nvGrpSpPr>
          <p:cNvPr id="128" name="Group 127">
            <a:extLst>
              <a:ext uri="{FF2B5EF4-FFF2-40B4-BE49-F238E27FC236}">
                <a16:creationId xmlns:a16="http://schemas.microsoft.com/office/drawing/2014/main" id="{F1DC70F4-29FF-4D39-9A5A-31AEC7F242BF}"/>
              </a:ext>
            </a:extLst>
          </p:cNvPr>
          <p:cNvGrpSpPr/>
          <p:nvPr/>
        </p:nvGrpSpPr>
        <p:grpSpPr>
          <a:xfrm rot="5400000">
            <a:off x="4407061" y="3239383"/>
            <a:ext cx="2203360" cy="2044228"/>
            <a:chOff x="5613355" y="4991732"/>
            <a:chExt cx="1317349" cy="1222209"/>
          </a:xfrm>
        </p:grpSpPr>
        <p:grpSp>
          <p:nvGrpSpPr>
            <p:cNvPr id="129" name="Group 128">
              <a:extLst>
                <a:ext uri="{FF2B5EF4-FFF2-40B4-BE49-F238E27FC236}">
                  <a16:creationId xmlns:a16="http://schemas.microsoft.com/office/drawing/2014/main" id="{FCCB79C9-3CD1-448A-8CD1-751990C7384E}"/>
                </a:ext>
              </a:extLst>
            </p:cNvPr>
            <p:cNvGrpSpPr/>
            <p:nvPr/>
          </p:nvGrpSpPr>
          <p:grpSpPr>
            <a:xfrm>
              <a:off x="5613355" y="5193142"/>
              <a:ext cx="1317275" cy="1020799"/>
              <a:chOff x="5613355" y="5193142"/>
              <a:chExt cx="1317275" cy="1020799"/>
            </a:xfrm>
          </p:grpSpPr>
          <p:pic>
            <p:nvPicPr>
              <p:cNvPr id="138" name="Picture 137">
                <a:extLst>
                  <a:ext uri="{FF2B5EF4-FFF2-40B4-BE49-F238E27FC236}">
                    <a16:creationId xmlns:a16="http://schemas.microsoft.com/office/drawing/2014/main" id="{3F96DFA5-C06A-43DB-A392-E28FDBC0111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13355" y="5193142"/>
                <a:ext cx="336724" cy="415521"/>
              </a:xfrm>
              <a:prstGeom prst="rect">
                <a:avLst/>
              </a:prstGeom>
            </p:spPr>
          </p:pic>
          <p:pic>
            <p:nvPicPr>
              <p:cNvPr id="139" name="Picture 138">
                <a:extLst>
                  <a:ext uri="{FF2B5EF4-FFF2-40B4-BE49-F238E27FC236}">
                    <a16:creationId xmlns:a16="http://schemas.microsoft.com/office/drawing/2014/main" id="{FFCD7FBF-12CD-4F24-9B30-41A1CE690E2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75931" y="5294943"/>
                <a:ext cx="336724" cy="415521"/>
              </a:xfrm>
              <a:prstGeom prst="rect">
                <a:avLst/>
              </a:prstGeom>
            </p:spPr>
          </p:pic>
          <p:pic>
            <p:nvPicPr>
              <p:cNvPr id="140" name="Picture 139">
                <a:extLst>
                  <a:ext uri="{FF2B5EF4-FFF2-40B4-BE49-F238E27FC236}">
                    <a16:creationId xmlns:a16="http://schemas.microsoft.com/office/drawing/2014/main" id="{FA2A3BF1-76BF-4832-A1C1-95E74A81552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38518" y="5393966"/>
                <a:ext cx="336724" cy="415521"/>
              </a:xfrm>
              <a:prstGeom prst="rect">
                <a:avLst/>
              </a:prstGeom>
            </p:spPr>
          </p:pic>
          <p:pic>
            <p:nvPicPr>
              <p:cNvPr id="141" name="Picture 140">
                <a:extLst>
                  <a:ext uri="{FF2B5EF4-FFF2-40B4-BE49-F238E27FC236}">
                    <a16:creationId xmlns:a16="http://schemas.microsoft.com/office/drawing/2014/main" id="{C38BB077-A65C-4BAD-908A-E0E09A363CB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00511" y="5492989"/>
                <a:ext cx="336724" cy="415521"/>
              </a:xfrm>
              <a:prstGeom prst="rect">
                <a:avLst/>
              </a:prstGeom>
            </p:spPr>
          </p:pic>
          <p:pic>
            <p:nvPicPr>
              <p:cNvPr id="142" name="Picture 141">
                <a:extLst>
                  <a:ext uri="{FF2B5EF4-FFF2-40B4-BE49-F238E27FC236}">
                    <a16:creationId xmlns:a16="http://schemas.microsoft.com/office/drawing/2014/main" id="{D1922047-E49A-45AF-87D3-6A322C47F4A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65611" y="5594589"/>
                <a:ext cx="336724" cy="415521"/>
              </a:xfrm>
              <a:prstGeom prst="rect">
                <a:avLst/>
              </a:prstGeom>
            </p:spPr>
          </p:pic>
          <p:pic>
            <p:nvPicPr>
              <p:cNvPr id="143" name="Picture 142">
                <a:extLst>
                  <a:ext uri="{FF2B5EF4-FFF2-40B4-BE49-F238E27FC236}">
                    <a16:creationId xmlns:a16="http://schemas.microsoft.com/office/drawing/2014/main" id="{A45E7EF5-ADBA-4F13-A89E-96FA299E9F8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30009" y="5697302"/>
                <a:ext cx="336724" cy="415521"/>
              </a:xfrm>
              <a:prstGeom prst="rect">
                <a:avLst/>
              </a:prstGeom>
            </p:spPr>
          </p:pic>
          <p:pic>
            <p:nvPicPr>
              <p:cNvPr id="144" name="Picture 143">
                <a:extLst>
                  <a:ext uri="{FF2B5EF4-FFF2-40B4-BE49-F238E27FC236}">
                    <a16:creationId xmlns:a16="http://schemas.microsoft.com/office/drawing/2014/main" id="{C27908D6-9A7A-454E-905B-DA50B096E83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93906" y="5798420"/>
                <a:ext cx="336724" cy="415521"/>
              </a:xfrm>
              <a:prstGeom prst="rect">
                <a:avLst/>
              </a:prstGeom>
            </p:spPr>
          </p:pic>
        </p:grpSp>
        <p:grpSp>
          <p:nvGrpSpPr>
            <p:cNvPr id="130" name="Group 129">
              <a:extLst>
                <a:ext uri="{FF2B5EF4-FFF2-40B4-BE49-F238E27FC236}">
                  <a16:creationId xmlns:a16="http://schemas.microsoft.com/office/drawing/2014/main" id="{8F5E53BD-52F2-4706-AB00-DA5E94FB56E9}"/>
                </a:ext>
              </a:extLst>
            </p:cNvPr>
            <p:cNvGrpSpPr/>
            <p:nvPr/>
          </p:nvGrpSpPr>
          <p:grpSpPr>
            <a:xfrm>
              <a:off x="5613429" y="4991732"/>
              <a:ext cx="1317275" cy="1020799"/>
              <a:chOff x="5613355" y="5193142"/>
              <a:chExt cx="1317275" cy="1020799"/>
            </a:xfrm>
          </p:grpSpPr>
          <p:pic>
            <p:nvPicPr>
              <p:cNvPr id="131" name="Picture 130">
                <a:extLst>
                  <a:ext uri="{FF2B5EF4-FFF2-40B4-BE49-F238E27FC236}">
                    <a16:creationId xmlns:a16="http://schemas.microsoft.com/office/drawing/2014/main" id="{B3B8966D-079B-4676-9A9F-42814AAE972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13355" y="5193142"/>
                <a:ext cx="336724" cy="415521"/>
              </a:xfrm>
              <a:prstGeom prst="rect">
                <a:avLst/>
              </a:prstGeom>
            </p:spPr>
          </p:pic>
          <p:pic>
            <p:nvPicPr>
              <p:cNvPr id="132" name="Picture 131">
                <a:extLst>
                  <a:ext uri="{FF2B5EF4-FFF2-40B4-BE49-F238E27FC236}">
                    <a16:creationId xmlns:a16="http://schemas.microsoft.com/office/drawing/2014/main" id="{C5B3FEC3-4CB6-4FBD-BFBE-71881EEF4B4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75931" y="5294943"/>
                <a:ext cx="336724" cy="415521"/>
              </a:xfrm>
              <a:prstGeom prst="rect">
                <a:avLst/>
              </a:prstGeom>
            </p:spPr>
          </p:pic>
          <p:pic>
            <p:nvPicPr>
              <p:cNvPr id="133" name="Picture 132">
                <a:extLst>
                  <a:ext uri="{FF2B5EF4-FFF2-40B4-BE49-F238E27FC236}">
                    <a16:creationId xmlns:a16="http://schemas.microsoft.com/office/drawing/2014/main" id="{7F528971-7814-4A12-A597-86491348780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38518" y="5393966"/>
                <a:ext cx="336724" cy="415521"/>
              </a:xfrm>
              <a:prstGeom prst="rect">
                <a:avLst/>
              </a:prstGeom>
            </p:spPr>
          </p:pic>
          <p:pic>
            <p:nvPicPr>
              <p:cNvPr id="134" name="Picture 133">
                <a:extLst>
                  <a:ext uri="{FF2B5EF4-FFF2-40B4-BE49-F238E27FC236}">
                    <a16:creationId xmlns:a16="http://schemas.microsoft.com/office/drawing/2014/main" id="{363D830F-0CBC-485F-9030-2F96712D9F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00511" y="5492989"/>
                <a:ext cx="336724" cy="415521"/>
              </a:xfrm>
              <a:prstGeom prst="rect">
                <a:avLst/>
              </a:prstGeom>
            </p:spPr>
          </p:pic>
          <p:pic>
            <p:nvPicPr>
              <p:cNvPr id="135" name="Picture 134">
                <a:extLst>
                  <a:ext uri="{FF2B5EF4-FFF2-40B4-BE49-F238E27FC236}">
                    <a16:creationId xmlns:a16="http://schemas.microsoft.com/office/drawing/2014/main" id="{3D1F99D7-461E-4073-BE60-A0C35C906A1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65611" y="5594589"/>
                <a:ext cx="336724" cy="415521"/>
              </a:xfrm>
              <a:prstGeom prst="rect">
                <a:avLst/>
              </a:prstGeom>
            </p:spPr>
          </p:pic>
          <p:pic>
            <p:nvPicPr>
              <p:cNvPr id="136" name="Picture 135">
                <a:extLst>
                  <a:ext uri="{FF2B5EF4-FFF2-40B4-BE49-F238E27FC236}">
                    <a16:creationId xmlns:a16="http://schemas.microsoft.com/office/drawing/2014/main" id="{B9AB9B20-A815-48FF-8539-72DA3DBDDAA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30009" y="5697302"/>
                <a:ext cx="336724" cy="415521"/>
              </a:xfrm>
              <a:prstGeom prst="rect">
                <a:avLst/>
              </a:prstGeom>
            </p:spPr>
          </p:pic>
          <p:pic>
            <p:nvPicPr>
              <p:cNvPr id="137" name="Picture 136">
                <a:extLst>
                  <a:ext uri="{FF2B5EF4-FFF2-40B4-BE49-F238E27FC236}">
                    <a16:creationId xmlns:a16="http://schemas.microsoft.com/office/drawing/2014/main" id="{64149812-DA6A-4854-B425-E95E3944346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93906" y="5798420"/>
                <a:ext cx="336724" cy="415521"/>
              </a:xfrm>
              <a:prstGeom prst="rect">
                <a:avLst/>
              </a:prstGeom>
            </p:spPr>
          </p:pic>
        </p:grpSp>
      </p:grpSp>
    </p:spTree>
    <p:extLst>
      <p:ext uri="{BB962C8B-B14F-4D97-AF65-F5344CB8AC3E}">
        <p14:creationId xmlns:p14="http://schemas.microsoft.com/office/powerpoint/2010/main" val="3317742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Circle the cuboids that are equal to the volume of the container.</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defTabSz="685800">
              <a:defRPr/>
            </a:pPr>
            <a:r>
              <a:rPr lang="en-GB" sz="2000" b="1" dirty="0">
                <a:solidFill>
                  <a:srgbClr val="FF0000"/>
                </a:solidFill>
                <a:latin typeface="Century Gothic" panose="020B0502020202020204" pitchFamily="34" charset="0"/>
              </a:rPr>
              <a:t>A + B + C. A has 6 cubes, B has 14 cubes and C has 20 cubes. </a:t>
            </a:r>
          </a:p>
          <a:p>
            <a:pPr defTabSz="685800">
              <a:defRPr/>
            </a:pPr>
            <a:r>
              <a:rPr lang="en-GB" sz="2000" b="1" dirty="0">
                <a:solidFill>
                  <a:srgbClr val="FF0000"/>
                </a:solidFill>
                <a:latin typeface="Century Gothic" panose="020B0502020202020204" pitchFamily="34" charset="0"/>
              </a:rPr>
              <a:t>6 + 14 + 20 = 40. </a:t>
            </a:r>
          </a:p>
          <a:p>
            <a:pPr lvl="0" defTabSz="514350">
              <a:defRPr/>
            </a:pPr>
            <a:r>
              <a:rPr lang="en-GB" sz="2000" b="1" dirty="0">
                <a:solidFill>
                  <a:schemeClr val="tx1"/>
                </a:solidFill>
                <a:latin typeface="Century Gothic" panose="020B0502020202020204" pitchFamily="34" charset="0"/>
              </a:rPr>
              <a:t> </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algn="ctr"/>
            <a:endParaRPr lang="en-GB" b="1" dirty="0">
              <a:solidFill>
                <a:schemeClr val="tx1"/>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pic>
        <p:nvPicPr>
          <p:cNvPr id="31" name="Picture 30">
            <a:extLst>
              <a:ext uri="{FF2B5EF4-FFF2-40B4-BE49-F238E27FC236}">
                <a16:creationId xmlns:a16="http://schemas.microsoft.com/office/drawing/2014/main" id="{60704136-D393-4990-9B72-95F1DB17AD79}"/>
              </a:ext>
            </a:extLst>
          </p:cNvPr>
          <p:cNvPicPr>
            <a:picLocks noChangeAspect="1"/>
          </p:cNvPicPr>
          <p:nvPr/>
        </p:nvPicPr>
        <p:blipFill rotWithShape="1">
          <a:blip r:embed="rId3">
            <a:extLst>
              <a:ext uri="{28A0092B-C50C-407E-A947-70E740481C1C}">
                <a14:useLocalDpi xmlns:a14="http://schemas.microsoft.com/office/drawing/2010/main" val="0"/>
              </a:ext>
            </a:extLst>
          </a:blip>
          <a:srcRect t="45084"/>
          <a:stretch/>
        </p:blipFill>
        <p:spPr>
          <a:xfrm>
            <a:off x="1228794" y="3556214"/>
            <a:ext cx="2458064" cy="983814"/>
          </a:xfrm>
          <a:prstGeom prst="rect">
            <a:avLst/>
          </a:prstGeom>
        </p:spPr>
      </p:pic>
      <p:pic>
        <p:nvPicPr>
          <p:cNvPr id="33" name="Picture 32" descr="A close up of a logo&#10;&#10;Description generated with very high confidence">
            <a:extLst>
              <a:ext uri="{FF2B5EF4-FFF2-40B4-BE49-F238E27FC236}">
                <a16:creationId xmlns:a16="http://schemas.microsoft.com/office/drawing/2014/main" id="{EF6569E3-FEBD-4E1C-8B09-A9BD71EFE41D}"/>
              </a:ext>
            </a:extLst>
          </p:cNvPr>
          <p:cNvPicPr>
            <a:picLocks noChangeAspect="1"/>
          </p:cNvPicPr>
          <p:nvPr/>
        </p:nvPicPr>
        <p:blipFill rotWithShape="1">
          <a:blip r:embed="rId4">
            <a:extLst>
              <a:ext uri="{28A0092B-C50C-407E-A947-70E740481C1C}">
                <a14:useLocalDpi xmlns:a14="http://schemas.microsoft.com/office/drawing/2010/main" val="0"/>
              </a:ext>
            </a:extLst>
          </a:blip>
          <a:srcRect t="11037"/>
          <a:stretch/>
        </p:blipFill>
        <p:spPr>
          <a:xfrm>
            <a:off x="1179956" y="2522590"/>
            <a:ext cx="2550838" cy="2061442"/>
          </a:xfrm>
          <a:prstGeom prst="rect">
            <a:avLst/>
          </a:prstGeom>
        </p:spPr>
      </p:pic>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graphicFrame>
        <p:nvGraphicFramePr>
          <p:cNvPr id="32" name="Table 31">
            <a:extLst>
              <a:ext uri="{FF2B5EF4-FFF2-40B4-BE49-F238E27FC236}">
                <a16:creationId xmlns:a16="http://schemas.microsoft.com/office/drawing/2014/main" id="{31E49896-0091-4260-AA63-36519327261E}"/>
              </a:ext>
            </a:extLst>
          </p:cNvPr>
          <p:cNvGraphicFramePr>
            <a:graphicFrameLocks noGrp="1"/>
          </p:cNvGraphicFramePr>
          <p:nvPr/>
        </p:nvGraphicFramePr>
        <p:xfrm>
          <a:off x="2204884" y="2590138"/>
          <a:ext cx="500981" cy="2186091"/>
        </p:xfrm>
        <a:graphic>
          <a:graphicData uri="http://schemas.openxmlformats.org/drawingml/2006/table">
            <a:tbl>
              <a:tblPr firstRow="1" bandRow="1">
                <a:tableStyleId>{5940675A-B579-460E-94D1-54222C63F5DA}</a:tableStyleId>
              </a:tblPr>
              <a:tblGrid>
                <a:gridCol w="500981">
                  <a:extLst>
                    <a:ext uri="{9D8B030D-6E8A-4147-A177-3AD203B41FA5}">
                      <a16:colId xmlns:a16="http://schemas.microsoft.com/office/drawing/2014/main" val="884250553"/>
                    </a:ext>
                  </a:extLst>
                </a:gridCol>
              </a:tblGrid>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75634478"/>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3047952"/>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5966085"/>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96035423"/>
                  </a:ext>
                </a:extLst>
              </a:tr>
              <a:tr h="242899">
                <a:tc>
                  <a:txBody>
                    <a:bodyPr/>
                    <a:lstStyle/>
                    <a:p>
                      <a:endParaRPr lang="en-GB" sz="500" dirty="0"/>
                    </a:p>
                  </a:txBody>
                  <a:tcPr marL="0" marR="0" marT="0" marB="0">
                    <a:lnL w="12700" cmpd="sng">
                      <a:noFill/>
                    </a:lnL>
                    <a:lnR w="12700" cmpd="sng">
                      <a:noFill/>
                    </a:lnR>
                    <a:lnT w="1905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96058933"/>
                  </a:ext>
                </a:extLst>
              </a:tr>
              <a:tr h="242899">
                <a:tc>
                  <a:txBody>
                    <a:bodyPr/>
                    <a:lstStyle/>
                    <a:p>
                      <a:endParaRPr lang="en-GB" sz="5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5420411"/>
                  </a:ext>
                </a:extLst>
              </a:tr>
            </a:tbl>
          </a:graphicData>
        </a:graphic>
      </p:graphicFrame>
      <p:graphicFrame>
        <p:nvGraphicFramePr>
          <p:cNvPr id="37" name="Table 36">
            <a:extLst>
              <a:ext uri="{FF2B5EF4-FFF2-40B4-BE49-F238E27FC236}">
                <a16:creationId xmlns:a16="http://schemas.microsoft.com/office/drawing/2014/main" id="{28548ACE-3115-48C8-A143-EC771F18E08B}"/>
              </a:ext>
            </a:extLst>
          </p:cNvPr>
          <p:cNvGraphicFramePr>
            <a:graphicFrameLocks noGrp="1"/>
          </p:cNvGraphicFramePr>
          <p:nvPr/>
        </p:nvGraphicFramePr>
        <p:xfrm>
          <a:off x="2754703" y="2213602"/>
          <a:ext cx="500981" cy="2679417"/>
        </p:xfrm>
        <a:graphic>
          <a:graphicData uri="http://schemas.openxmlformats.org/drawingml/2006/table">
            <a:tbl>
              <a:tblPr firstRow="1" bandRow="1">
                <a:tableStyleId>{5940675A-B579-460E-94D1-54222C63F5DA}</a:tableStyleId>
              </a:tblPr>
              <a:tblGrid>
                <a:gridCol w="500981">
                  <a:extLst>
                    <a:ext uri="{9D8B030D-6E8A-4147-A177-3AD203B41FA5}">
                      <a16:colId xmlns:a16="http://schemas.microsoft.com/office/drawing/2014/main" val="884250553"/>
                    </a:ext>
                  </a:extLst>
                </a:gridCol>
              </a:tblGrid>
              <a:tr h="242899">
                <a:tc>
                  <a:txBody>
                    <a:bodyPr/>
                    <a:lstStyle/>
                    <a:p>
                      <a:endParaRPr lang="en-GB" sz="500" dirty="0"/>
                    </a:p>
                  </a:txBody>
                  <a:tcPr marL="0" marR="0" marT="0" marB="0">
                    <a:lnL w="12700" cmpd="sng">
                      <a:noFill/>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0082136"/>
                  </a:ext>
                </a:extLst>
              </a:tr>
              <a:tr h="242899">
                <a:tc>
                  <a:txBody>
                    <a:bodyPr/>
                    <a:lstStyle/>
                    <a:p>
                      <a:r>
                        <a:rPr lang="en-GB" sz="1600" b="1" dirty="0">
                          <a:latin typeface="Century Gothic" panose="020B0502020202020204" pitchFamily="34" charset="0"/>
                        </a:rPr>
                        <a:t>80ml</a:t>
                      </a: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096618"/>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6160989"/>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81609447"/>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14700700"/>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81045147"/>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3047952"/>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5966085"/>
                  </a:ext>
                </a:extLst>
              </a:tr>
              <a:tr h="242899">
                <a:tc>
                  <a:txBody>
                    <a:bodyPr/>
                    <a:lstStyle/>
                    <a:p>
                      <a:endParaRPr lang="en-GB" sz="1600" b="1" dirty="0">
                        <a:latin typeface="Century Gothic" panose="020B0502020202020204" pitchFamily="34" charset="0"/>
                      </a:endParaRPr>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96035423"/>
                  </a:ext>
                </a:extLst>
              </a:tr>
              <a:tr h="242899">
                <a:tc>
                  <a:txBody>
                    <a:bodyPr/>
                    <a:lstStyle/>
                    <a:p>
                      <a:endParaRPr lang="en-GB" sz="5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96058933"/>
                  </a:ext>
                </a:extLst>
              </a:tr>
              <a:tr h="242899">
                <a:tc>
                  <a:txBody>
                    <a:bodyPr/>
                    <a:lstStyle/>
                    <a:p>
                      <a:endParaRPr lang="en-GB" sz="500" dirty="0"/>
                    </a:p>
                  </a:txBody>
                  <a:tcPr marL="0" marR="0" marT="0" marB="0">
                    <a:lnL w="12700" cmpd="sng">
                      <a:noFill/>
                    </a:lnL>
                    <a:lnR w="12700" cmpd="sng">
                      <a:noFill/>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15420411"/>
                  </a:ext>
                </a:extLst>
              </a:tr>
            </a:tbl>
          </a:graphicData>
        </a:graphic>
      </p:graphicFrame>
      <p:graphicFrame>
        <p:nvGraphicFramePr>
          <p:cNvPr id="38" name="Table 37">
            <a:extLst>
              <a:ext uri="{FF2B5EF4-FFF2-40B4-BE49-F238E27FC236}">
                <a16:creationId xmlns:a16="http://schemas.microsoft.com/office/drawing/2014/main" id="{293998C4-607C-472D-8C09-2C7D4E4A4AB6}"/>
              </a:ext>
            </a:extLst>
          </p:cNvPr>
          <p:cNvGraphicFramePr>
            <a:graphicFrameLocks noGrp="1"/>
          </p:cNvGraphicFramePr>
          <p:nvPr/>
        </p:nvGraphicFramePr>
        <p:xfrm>
          <a:off x="3648294" y="1076601"/>
          <a:ext cx="1850216" cy="3311058"/>
        </p:xfrm>
        <a:graphic>
          <a:graphicData uri="http://schemas.openxmlformats.org/drawingml/2006/table">
            <a:tbl>
              <a:tblPr firstRow="1" bandRow="1">
                <a:tableStyleId>{5940675A-B579-460E-94D1-54222C63F5DA}</a:tableStyleId>
              </a:tblPr>
              <a:tblGrid>
                <a:gridCol w="1850216">
                  <a:extLst>
                    <a:ext uri="{9D8B030D-6E8A-4147-A177-3AD203B41FA5}">
                      <a16:colId xmlns:a16="http://schemas.microsoft.com/office/drawing/2014/main" val="1718498513"/>
                    </a:ext>
                  </a:extLst>
                </a:gridCol>
              </a:tblGrid>
              <a:tr h="1086575">
                <a:tc>
                  <a:txBody>
                    <a:bodyPr/>
                    <a:lstStyle/>
                    <a:p>
                      <a:pPr algn="ctr"/>
                      <a:endParaRPr lang="en-GB" sz="2400" b="1" dirty="0">
                        <a:latin typeface="Century Gothic" panose="020B0502020202020204" pitchFamily="34" charset="0"/>
                      </a:endParaRPr>
                    </a:p>
                    <a:p>
                      <a:pPr algn="ctr"/>
                      <a:r>
                        <a:rPr lang="en-GB" sz="2400" b="1" dirty="0">
                          <a:latin typeface="Century Gothic" panose="020B0502020202020204" pitchFamily="34" charset="0"/>
                        </a:rPr>
                        <a:t>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49836171"/>
                  </a:ext>
                </a:extLst>
              </a:tr>
              <a:tr h="2224483">
                <a:tc>
                  <a:txBody>
                    <a:bodyPr/>
                    <a:lstStyle/>
                    <a:p>
                      <a:pPr algn="ctr"/>
                      <a:endParaRPr lang="en-GB" sz="2400" b="1" dirty="0">
                        <a:latin typeface="Century Gothic" panose="020B0502020202020204" pitchFamily="34" charset="0"/>
                      </a:endParaRPr>
                    </a:p>
                    <a:p>
                      <a:pPr algn="ctr"/>
                      <a:r>
                        <a:rPr lang="en-GB" sz="2400" b="1" dirty="0">
                          <a:latin typeface="Century Gothic" panose="020B0502020202020204" pitchFamily="34" charset="0"/>
                        </a:rPr>
                        <a:t>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46004209"/>
                  </a:ext>
                </a:extLst>
              </a:tr>
            </a:tbl>
          </a:graphicData>
        </a:graphic>
      </p:graphicFrame>
      <p:graphicFrame>
        <p:nvGraphicFramePr>
          <p:cNvPr id="39" name="Table 38">
            <a:extLst>
              <a:ext uri="{FF2B5EF4-FFF2-40B4-BE49-F238E27FC236}">
                <a16:creationId xmlns:a16="http://schemas.microsoft.com/office/drawing/2014/main" id="{B9A2E68C-984D-4AA8-BD25-5D0D0A05EDC5}"/>
              </a:ext>
            </a:extLst>
          </p:cNvPr>
          <p:cNvGraphicFramePr>
            <a:graphicFrameLocks noGrp="1"/>
          </p:cNvGraphicFramePr>
          <p:nvPr/>
        </p:nvGraphicFramePr>
        <p:xfrm>
          <a:off x="5608471" y="1076601"/>
          <a:ext cx="2512715" cy="3311058"/>
        </p:xfrm>
        <a:graphic>
          <a:graphicData uri="http://schemas.openxmlformats.org/drawingml/2006/table">
            <a:tbl>
              <a:tblPr firstRow="1" bandRow="1">
                <a:tableStyleId>{5940675A-B579-460E-94D1-54222C63F5DA}</a:tableStyleId>
              </a:tblPr>
              <a:tblGrid>
                <a:gridCol w="2512715">
                  <a:extLst>
                    <a:ext uri="{9D8B030D-6E8A-4147-A177-3AD203B41FA5}">
                      <a16:colId xmlns:a16="http://schemas.microsoft.com/office/drawing/2014/main" val="1718498513"/>
                    </a:ext>
                  </a:extLst>
                </a:gridCol>
              </a:tblGrid>
              <a:tr h="1086575">
                <a:tc>
                  <a:txBody>
                    <a:bodyPr/>
                    <a:lstStyle/>
                    <a:p>
                      <a:pPr algn="ctr"/>
                      <a:endParaRPr lang="en-GB" sz="2400" b="1" dirty="0">
                        <a:latin typeface="Century Gothic" panose="020B0502020202020204" pitchFamily="34" charset="0"/>
                      </a:endParaRPr>
                    </a:p>
                    <a:p>
                      <a:pPr algn="ctr"/>
                      <a:r>
                        <a:rPr lang="en-GB" sz="2400" b="1" dirty="0">
                          <a:latin typeface="Century Gothic" panose="020B0502020202020204" pitchFamily="34" charset="0"/>
                        </a:rPr>
                        <a:t>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49836171"/>
                  </a:ext>
                </a:extLst>
              </a:tr>
              <a:tr h="2224483">
                <a:tc>
                  <a:txBody>
                    <a:bodyPr/>
                    <a:lstStyle/>
                    <a:p>
                      <a:pPr algn="ctr"/>
                      <a:endParaRPr lang="en-GB" sz="2400" b="1" dirty="0">
                        <a:latin typeface="Century Gothic" panose="020B0502020202020204" pitchFamily="34" charset="0"/>
                      </a:endParaRPr>
                    </a:p>
                    <a:p>
                      <a:pPr algn="ctr"/>
                      <a:r>
                        <a:rPr lang="en-GB" sz="2400" b="1" dirty="0">
                          <a:latin typeface="Century Gothic" panose="020B0502020202020204" pitchFamily="34" charset="0"/>
                        </a:rPr>
                        <a:t>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46004209"/>
                  </a:ext>
                </a:extLst>
              </a:tr>
            </a:tbl>
          </a:graphicData>
        </a:graphic>
      </p:graphicFrame>
      <p:grpSp>
        <p:nvGrpSpPr>
          <p:cNvPr id="63" name="Group 62">
            <a:extLst>
              <a:ext uri="{FF2B5EF4-FFF2-40B4-BE49-F238E27FC236}">
                <a16:creationId xmlns:a16="http://schemas.microsoft.com/office/drawing/2014/main" id="{2CCCADF8-4D04-41FF-ACAB-E16E072BDDCA}"/>
              </a:ext>
            </a:extLst>
          </p:cNvPr>
          <p:cNvGrpSpPr/>
          <p:nvPr/>
        </p:nvGrpSpPr>
        <p:grpSpPr>
          <a:xfrm>
            <a:off x="4918786" y="1525386"/>
            <a:ext cx="1266300" cy="1408474"/>
            <a:chOff x="4993353" y="1974641"/>
            <a:chExt cx="668710" cy="743791"/>
          </a:xfrm>
        </p:grpSpPr>
        <p:grpSp>
          <p:nvGrpSpPr>
            <p:cNvPr id="64" name="Group 63">
              <a:extLst>
                <a:ext uri="{FF2B5EF4-FFF2-40B4-BE49-F238E27FC236}">
                  <a16:creationId xmlns:a16="http://schemas.microsoft.com/office/drawing/2014/main" id="{26015676-CED0-449C-82FB-40632EF47C1C}"/>
                </a:ext>
              </a:extLst>
            </p:cNvPr>
            <p:cNvGrpSpPr/>
            <p:nvPr/>
          </p:nvGrpSpPr>
          <p:grpSpPr>
            <a:xfrm>
              <a:off x="4993530" y="2158012"/>
              <a:ext cx="668533" cy="560420"/>
              <a:chOff x="4993530" y="2158012"/>
              <a:chExt cx="668533" cy="560420"/>
            </a:xfrm>
          </p:grpSpPr>
          <p:pic>
            <p:nvPicPr>
              <p:cNvPr id="69" name="Picture 68">
                <a:extLst>
                  <a:ext uri="{FF2B5EF4-FFF2-40B4-BE49-F238E27FC236}">
                    <a16:creationId xmlns:a16="http://schemas.microsoft.com/office/drawing/2014/main" id="{5FAC3C0E-34FC-423E-9072-3C99FADF15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93530" y="2158012"/>
                <a:ext cx="337944" cy="375201"/>
              </a:xfrm>
              <a:prstGeom prst="rect">
                <a:avLst/>
              </a:prstGeom>
            </p:spPr>
          </p:pic>
          <p:pic>
            <p:nvPicPr>
              <p:cNvPr id="70" name="Picture 69">
                <a:extLst>
                  <a:ext uri="{FF2B5EF4-FFF2-40B4-BE49-F238E27FC236}">
                    <a16:creationId xmlns:a16="http://schemas.microsoft.com/office/drawing/2014/main" id="{416D5AB1-E5C0-4974-86A9-E0F26171904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58844" y="2250608"/>
                <a:ext cx="337944" cy="375201"/>
              </a:xfrm>
              <a:prstGeom prst="rect">
                <a:avLst/>
              </a:prstGeom>
            </p:spPr>
          </p:pic>
          <p:pic>
            <p:nvPicPr>
              <p:cNvPr id="71" name="Picture 70">
                <a:extLst>
                  <a:ext uri="{FF2B5EF4-FFF2-40B4-BE49-F238E27FC236}">
                    <a16:creationId xmlns:a16="http://schemas.microsoft.com/office/drawing/2014/main" id="{23B1DA1F-6C6C-46B4-8706-D5C74F4C96C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4119" y="2343231"/>
                <a:ext cx="337944" cy="375201"/>
              </a:xfrm>
              <a:prstGeom prst="rect">
                <a:avLst/>
              </a:prstGeom>
            </p:spPr>
          </p:pic>
        </p:grpSp>
        <p:grpSp>
          <p:nvGrpSpPr>
            <p:cNvPr id="65" name="Group 64">
              <a:extLst>
                <a:ext uri="{FF2B5EF4-FFF2-40B4-BE49-F238E27FC236}">
                  <a16:creationId xmlns:a16="http://schemas.microsoft.com/office/drawing/2014/main" id="{44016299-73E7-426D-B5A3-A69AA367ECB3}"/>
                </a:ext>
              </a:extLst>
            </p:cNvPr>
            <p:cNvGrpSpPr/>
            <p:nvPr/>
          </p:nvGrpSpPr>
          <p:grpSpPr>
            <a:xfrm>
              <a:off x="4993353" y="1974641"/>
              <a:ext cx="668533" cy="560420"/>
              <a:chOff x="4993530" y="2158012"/>
              <a:chExt cx="668533" cy="560420"/>
            </a:xfrm>
          </p:grpSpPr>
          <p:pic>
            <p:nvPicPr>
              <p:cNvPr id="66" name="Picture 65">
                <a:extLst>
                  <a:ext uri="{FF2B5EF4-FFF2-40B4-BE49-F238E27FC236}">
                    <a16:creationId xmlns:a16="http://schemas.microsoft.com/office/drawing/2014/main" id="{96E136FC-8149-4D0A-B80C-8F509A10BA3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93530" y="2158012"/>
                <a:ext cx="337944" cy="375201"/>
              </a:xfrm>
              <a:prstGeom prst="rect">
                <a:avLst/>
              </a:prstGeom>
            </p:spPr>
          </p:pic>
          <p:pic>
            <p:nvPicPr>
              <p:cNvPr id="67" name="Picture 66">
                <a:extLst>
                  <a:ext uri="{FF2B5EF4-FFF2-40B4-BE49-F238E27FC236}">
                    <a16:creationId xmlns:a16="http://schemas.microsoft.com/office/drawing/2014/main" id="{4EF01410-DE22-418A-B3ED-695722FB81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58844" y="2250608"/>
                <a:ext cx="337944" cy="375201"/>
              </a:xfrm>
              <a:prstGeom prst="rect">
                <a:avLst/>
              </a:prstGeom>
            </p:spPr>
          </p:pic>
          <p:pic>
            <p:nvPicPr>
              <p:cNvPr id="68" name="Picture 67">
                <a:extLst>
                  <a:ext uri="{FF2B5EF4-FFF2-40B4-BE49-F238E27FC236}">
                    <a16:creationId xmlns:a16="http://schemas.microsoft.com/office/drawing/2014/main" id="{E09DA305-E05C-4C61-A62B-9D08F7A1176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4119" y="2343231"/>
                <a:ext cx="337944" cy="375201"/>
              </a:xfrm>
              <a:prstGeom prst="rect">
                <a:avLst/>
              </a:prstGeom>
            </p:spPr>
          </p:pic>
        </p:grpSp>
      </p:grpSp>
      <p:grpSp>
        <p:nvGrpSpPr>
          <p:cNvPr id="72" name="Group 71">
            <a:extLst>
              <a:ext uri="{FF2B5EF4-FFF2-40B4-BE49-F238E27FC236}">
                <a16:creationId xmlns:a16="http://schemas.microsoft.com/office/drawing/2014/main" id="{E92D6133-1DC6-43D3-A98C-A3604D0F3EA2}"/>
              </a:ext>
            </a:extLst>
          </p:cNvPr>
          <p:cNvGrpSpPr/>
          <p:nvPr/>
        </p:nvGrpSpPr>
        <p:grpSpPr>
          <a:xfrm rot="3549137">
            <a:off x="6953656" y="1518220"/>
            <a:ext cx="1711678" cy="1499094"/>
            <a:chOff x="9552633" y="4160151"/>
            <a:chExt cx="1164029" cy="1019461"/>
          </a:xfrm>
        </p:grpSpPr>
        <p:grpSp>
          <p:nvGrpSpPr>
            <p:cNvPr id="73" name="Group 72">
              <a:extLst>
                <a:ext uri="{FF2B5EF4-FFF2-40B4-BE49-F238E27FC236}">
                  <a16:creationId xmlns:a16="http://schemas.microsoft.com/office/drawing/2014/main" id="{F1B027E5-256D-4787-A15C-1D6873E0853F}"/>
                </a:ext>
              </a:extLst>
            </p:cNvPr>
            <p:cNvGrpSpPr/>
            <p:nvPr/>
          </p:nvGrpSpPr>
          <p:grpSpPr>
            <a:xfrm>
              <a:off x="9552633" y="4344297"/>
              <a:ext cx="1161645" cy="835315"/>
              <a:chOff x="9552633" y="4344297"/>
              <a:chExt cx="1161645" cy="835315"/>
            </a:xfrm>
          </p:grpSpPr>
          <p:grpSp>
            <p:nvGrpSpPr>
              <p:cNvPr id="87" name="Group 86">
                <a:extLst>
                  <a:ext uri="{FF2B5EF4-FFF2-40B4-BE49-F238E27FC236}">
                    <a16:creationId xmlns:a16="http://schemas.microsoft.com/office/drawing/2014/main" id="{4BBE6C51-E2C9-49DA-B1A1-6038D7FCBACE}"/>
                  </a:ext>
                </a:extLst>
              </p:cNvPr>
              <p:cNvGrpSpPr/>
              <p:nvPr/>
            </p:nvGrpSpPr>
            <p:grpSpPr>
              <a:xfrm>
                <a:off x="9715997" y="4344297"/>
                <a:ext cx="998281" cy="743406"/>
                <a:chOff x="9715997" y="4347472"/>
                <a:chExt cx="998281" cy="743406"/>
              </a:xfrm>
            </p:grpSpPr>
            <p:pic>
              <p:nvPicPr>
                <p:cNvPr id="94" name="Picture 93">
                  <a:extLst>
                    <a:ext uri="{FF2B5EF4-FFF2-40B4-BE49-F238E27FC236}">
                      <a16:creationId xmlns:a16="http://schemas.microsoft.com/office/drawing/2014/main" id="{705E0D09-44FD-4043-94C4-6F065D665F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95" name="Picture 94">
                  <a:extLst>
                    <a:ext uri="{FF2B5EF4-FFF2-40B4-BE49-F238E27FC236}">
                      <a16:creationId xmlns:a16="http://schemas.microsoft.com/office/drawing/2014/main" id="{8284FE91-2057-48B0-B667-EE8981B9EB3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96" name="Picture 95">
                  <a:extLst>
                    <a:ext uri="{FF2B5EF4-FFF2-40B4-BE49-F238E27FC236}">
                      <a16:creationId xmlns:a16="http://schemas.microsoft.com/office/drawing/2014/main" id="{78BABCCF-FBB0-47EE-ABA5-E3A57B9CCF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97" name="Picture 96">
                  <a:extLst>
                    <a:ext uri="{FF2B5EF4-FFF2-40B4-BE49-F238E27FC236}">
                      <a16:creationId xmlns:a16="http://schemas.microsoft.com/office/drawing/2014/main" id="{AA8A4F6A-2E19-4B61-9DEA-1058727D5D1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98" name="Picture 97">
                  <a:extLst>
                    <a:ext uri="{FF2B5EF4-FFF2-40B4-BE49-F238E27FC236}">
                      <a16:creationId xmlns:a16="http://schemas.microsoft.com/office/drawing/2014/main" id="{0D570330-ED24-43F1-A5F0-EA93920F9C0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nvGrpSpPr>
              <p:cNvPr id="88" name="Group 87">
                <a:extLst>
                  <a:ext uri="{FF2B5EF4-FFF2-40B4-BE49-F238E27FC236}">
                    <a16:creationId xmlns:a16="http://schemas.microsoft.com/office/drawing/2014/main" id="{3A56EB1D-EF84-4973-818E-7D0A2AA2F690}"/>
                  </a:ext>
                </a:extLst>
              </p:cNvPr>
              <p:cNvGrpSpPr/>
              <p:nvPr/>
            </p:nvGrpSpPr>
            <p:grpSpPr>
              <a:xfrm>
                <a:off x="9552633" y="4436206"/>
                <a:ext cx="998281" cy="743406"/>
                <a:chOff x="9715997" y="4347472"/>
                <a:chExt cx="998281" cy="743406"/>
              </a:xfrm>
            </p:grpSpPr>
            <p:pic>
              <p:nvPicPr>
                <p:cNvPr id="89" name="Picture 88">
                  <a:extLst>
                    <a:ext uri="{FF2B5EF4-FFF2-40B4-BE49-F238E27FC236}">
                      <a16:creationId xmlns:a16="http://schemas.microsoft.com/office/drawing/2014/main" id="{079A827F-CC81-47DA-B777-5F24F5EA055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90" name="Picture 89">
                  <a:extLst>
                    <a:ext uri="{FF2B5EF4-FFF2-40B4-BE49-F238E27FC236}">
                      <a16:creationId xmlns:a16="http://schemas.microsoft.com/office/drawing/2014/main" id="{A2FB4288-BC3D-4DAD-B1B2-D9B0B3D74B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91" name="Picture 90">
                  <a:extLst>
                    <a:ext uri="{FF2B5EF4-FFF2-40B4-BE49-F238E27FC236}">
                      <a16:creationId xmlns:a16="http://schemas.microsoft.com/office/drawing/2014/main" id="{D3D81887-B3BB-4A52-BAE6-8F5E4EAE1C9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92" name="Picture 91">
                  <a:extLst>
                    <a:ext uri="{FF2B5EF4-FFF2-40B4-BE49-F238E27FC236}">
                      <a16:creationId xmlns:a16="http://schemas.microsoft.com/office/drawing/2014/main" id="{5D33B5E9-1D4D-45E8-B2DB-8B1FF9BB27F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93" name="Picture 92">
                  <a:extLst>
                    <a:ext uri="{FF2B5EF4-FFF2-40B4-BE49-F238E27FC236}">
                      <a16:creationId xmlns:a16="http://schemas.microsoft.com/office/drawing/2014/main" id="{212DCDFF-45AC-43E6-B519-0074DD49700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grpSp>
          <p:nvGrpSpPr>
            <p:cNvPr id="74" name="Group 73">
              <a:extLst>
                <a:ext uri="{FF2B5EF4-FFF2-40B4-BE49-F238E27FC236}">
                  <a16:creationId xmlns:a16="http://schemas.microsoft.com/office/drawing/2014/main" id="{396AD559-A62A-4341-B6D0-30811AA29EF1}"/>
                </a:ext>
              </a:extLst>
            </p:cNvPr>
            <p:cNvGrpSpPr/>
            <p:nvPr/>
          </p:nvGrpSpPr>
          <p:grpSpPr>
            <a:xfrm>
              <a:off x="9555017" y="4160151"/>
              <a:ext cx="1161645" cy="835315"/>
              <a:chOff x="9552633" y="4344297"/>
              <a:chExt cx="1161645" cy="835315"/>
            </a:xfrm>
          </p:grpSpPr>
          <p:grpSp>
            <p:nvGrpSpPr>
              <p:cNvPr id="75" name="Group 74">
                <a:extLst>
                  <a:ext uri="{FF2B5EF4-FFF2-40B4-BE49-F238E27FC236}">
                    <a16:creationId xmlns:a16="http://schemas.microsoft.com/office/drawing/2014/main" id="{CD11557A-ECE5-40C2-B7B5-7A72736596E2}"/>
                  </a:ext>
                </a:extLst>
              </p:cNvPr>
              <p:cNvGrpSpPr/>
              <p:nvPr/>
            </p:nvGrpSpPr>
            <p:grpSpPr>
              <a:xfrm>
                <a:off x="9715997" y="4344297"/>
                <a:ext cx="998281" cy="743406"/>
                <a:chOff x="9715997" y="4347472"/>
                <a:chExt cx="998281" cy="743406"/>
              </a:xfrm>
            </p:grpSpPr>
            <p:pic>
              <p:nvPicPr>
                <p:cNvPr id="82" name="Picture 81">
                  <a:extLst>
                    <a:ext uri="{FF2B5EF4-FFF2-40B4-BE49-F238E27FC236}">
                      <a16:creationId xmlns:a16="http://schemas.microsoft.com/office/drawing/2014/main" id="{2C1802E2-C5AD-4391-A51A-94CD4B1AEBF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83" name="Picture 82">
                  <a:extLst>
                    <a:ext uri="{FF2B5EF4-FFF2-40B4-BE49-F238E27FC236}">
                      <a16:creationId xmlns:a16="http://schemas.microsoft.com/office/drawing/2014/main" id="{DE86A17E-230B-43E6-B48F-7D7338BA881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84" name="Picture 83">
                  <a:extLst>
                    <a:ext uri="{FF2B5EF4-FFF2-40B4-BE49-F238E27FC236}">
                      <a16:creationId xmlns:a16="http://schemas.microsoft.com/office/drawing/2014/main" id="{C6CB0984-6862-4BD3-8A4A-44558F719FD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85" name="Picture 84">
                  <a:extLst>
                    <a:ext uri="{FF2B5EF4-FFF2-40B4-BE49-F238E27FC236}">
                      <a16:creationId xmlns:a16="http://schemas.microsoft.com/office/drawing/2014/main" id="{EE9BF647-F015-4807-BD6F-6B69EB0F52C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86" name="Picture 85">
                  <a:extLst>
                    <a:ext uri="{FF2B5EF4-FFF2-40B4-BE49-F238E27FC236}">
                      <a16:creationId xmlns:a16="http://schemas.microsoft.com/office/drawing/2014/main" id="{B74A75CC-E15D-4ABA-99F0-E4306231059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nvGrpSpPr>
              <p:cNvPr id="76" name="Group 75">
                <a:extLst>
                  <a:ext uri="{FF2B5EF4-FFF2-40B4-BE49-F238E27FC236}">
                    <a16:creationId xmlns:a16="http://schemas.microsoft.com/office/drawing/2014/main" id="{D9FB4D31-7958-4E1C-AD11-F44947979601}"/>
                  </a:ext>
                </a:extLst>
              </p:cNvPr>
              <p:cNvGrpSpPr/>
              <p:nvPr/>
            </p:nvGrpSpPr>
            <p:grpSpPr>
              <a:xfrm>
                <a:off x="9552633" y="4436206"/>
                <a:ext cx="998281" cy="743406"/>
                <a:chOff x="9715997" y="4347472"/>
                <a:chExt cx="998281" cy="743406"/>
              </a:xfrm>
            </p:grpSpPr>
            <p:pic>
              <p:nvPicPr>
                <p:cNvPr id="77" name="Picture 76">
                  <a:extLst>
                    <a:ext uri="{FF2B5EF4-FFF2-40B4-BE49-F238E27FC236}">
                      <a16:creationId xmlns:a16="http://schemas.microsoft.com/office/drawing/2014/main" id="{E748C938-BD7F-4812-96EF-B8341F5BF43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78" name="Picture 77">
                  <a:extLst>
                    <a:ext uri="{FF2B5EF4-FFF2-40B4-BE49-F238E27FC236}">
                      <a16:creationId xmlns:a16="http://schemas.microsoft.com/office/drawing/2014/main" id="{CA99EAB8-82A9-4C7D-BF5D-5757A6C2686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79" name="Picture 78">
                  <a:extLst>
                    <a:ext uri="{FF2B5EF4-FFF2-40B4-BE49-F238E27FC236}">
                      <a16:creationId xmlns:a16="http://schemas.microsoft.com/office/drawing/2014/main" id="{B004FA59-DE71-44CD-9E8A-E11803788EE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80" name="Picture 79">
                  <a:extLst>
                    <a:ext uri="{FF2B5EF4-FFF2-40B4-BE49-F238E27FC236}">
                      <a16:creationId xmlns:a16="http://schemas.microsoft.com/office/drawing/2014/main" id="{7C1344DF-D091-411A-BFD8-4E60EC7D663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81" name="Picture 80">
                  <a:extLst>
                    <a:ext uri="{FF2B5EF4-FFF2-40B4-BE49-F238E27FC236}">
                      <a16:creationId xmlns:a16="http://schemas.microsoft.com/office/drawing/2014/main" id="{4BF2507A-1D88-4EDE-8718-944768F3BAC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grpSp>
      <p:grpSp>
        <p:nvGrpSpPr>
          <p:cNvPr id="115" name="Group 114">
            <a:extLst>
              <a:ext uri="{FF2B5EF4-FFF2-40B4-BE49-F238E27FC236}">
                <a16:creationId xmlns:a16="http://schemas.microsoft.com/office/drawing/2014/main" id="{1DA6748B-079D-439C-ACBF-F43D25C68568}"/>
              </a:ext>
            </a:extLst>
          </p:cNvPr>
          <p:cNvGrpSpPr/>
          <p:nvPr/>
        </p:nvGrpSpPr>
        <p:grpSpPr>
          <a:xfrm rot="2682857">
            <a:off x="6794386" y="3776998"/>
            <a:ext cx="1802404" cy="1676648"/>
            <a:chOff x="779938" y="4874127"/>
            <a:chExt cx="986487" cy="917658"/>
          </a:xfrm>
        </p:grpSpPr>
        <p:grpSp>
          <p:nvGrpSpPr>
            <p:cNvPr id="116" name="Group 115">
              <a:extLst>
                <a:ext uri="{FF2B5EF4-FFF2-40B4-BE49-F238E27FC236}">
                  <a16:creationId xmlns:a16="http://schemas.microsoft.com/office/drawing/2014/main" id="{BD2E58C1-5B79-4775-964A-9BE1E7E6E876}"/>
                </a:ext>
              </a:extLst>
            </p:cNvPr>
            <p:cNvGrpSpPr/>
            <p:nvPr/>
          </p:nvGrpSpPr>
          <p:grpSpPr>
            <a:xfrm>
              <a:off x="779938" y="5054039"/>
              <a:ext cx="984616" cy="737746"/>
              <a:chOff x="779938" y="5054039"/>
              <a:chExt cx="984616" cy="737746"/>
            </a:xfrm>
          </p:grpSpPr>
          <p:pic>
            <p:nvPicPr>
              <p:cNvPr id="123" name="Picture 122">
                <a:extLst>
                  <a:ext uri="{FF2B5EF4-FFF2-40B4-BE49-F238E27FC236}">
                    <a16:creationId xmlns:a16="http://schemas.microsoft.com/office/drawing/2014/main" id="{AAA8FA69-352F-4370-888F-86EE88989DD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9938" y="5054039"/>
                <a:ext cx="337944" cy="375201"/>
              </a:xfrm>
              <a:prstGeom prst="rect">
                <a:avLst/>
              </a:prstGeom>
            </p:spPr>
          </p:pic>
          <p:pic>
            <p:nvPicPr>
              <p:cNvPr id="124" name="Picture 123">
                <a:extLst>
                  <a:ext uri="{FF2B5EF4-FFF2-40B4-BE49-F238E27FC236}">
                    <a16:creationId xmlns:a16="http://schemas.microsoft.com/office/drawing/2014/main" id="{F90ECF39-B931-4EBC-8C6C-056B43996AC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1859" y="5144797"/>
                <a:ext cx="337944" cy="375201"/>
              </a:xfrm>
              <a:prstGeom prst="rect">
                <a:avLst/>
              </a:prstGeom>
            </p:spPr>
          </p:pic>
          <p:pic>
            <p:nvPicPr>
              <p:cNvPr id="125" name="Picture 124">
                <a:extLst>
                  <a:ext uri="{FF2B5EF4-FFF2-40B4-BE49-F238E27FC236}">
                    <a16:creationId xmlns:a16="http://schemas.microsoft.com/office/drawing/2014/main" id="{4FBAE740-3B47-4A04-9B53-81E3A006ABE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4366" y="5233474"/>
                <a:ext cx="337944" cy="375201"/>
              </a:xfrm>
              <a:prstGeom prst="rect">
                <a:avLst/>
              </a:prstGeom>
            </p:spPr>
          </p:pic>
          <p:pic>
            <p:nvPicPr>
              <p:cNvPr id="126" name="Picture 125">
                <a:extLst>
                  <a:ext uri="{FF2B5EF4-FFF2-40B4-BE49-F238E27FC236}">
                    <a16:creationId xmlns:a16="http://schemas.microsoft.com/office/drawing/2014/main" id="{83A7FF53-EF91-4BDE-8F80-712B1965647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66166" y="5325263"/>
                <a:ext cx="337944" cy="375201"/>
              </a:xfrm>
              <a:prstGeom prst="rect">
                <a:avLst/>
              </a:prstGeom>
            </p:spPr>
          </p:pic>
          <p:pic>
            <p:nvPicPr>
              <p:cNvPr id="127" name="Picture 126">
                <a:extLst>
                  <a:ext uri="{FF2B5EF4-FFF2-40B4-BE49-F238E27FC236}">
                    <a16:creationId xmlns:a16="http://schemas.microsoft.com/office/drawing/2014/main" id="{37F38C75-5D16-4703-8832-DEE4274AF2D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26610" y="5416584"/>
                <a:ext cx="337944" cy="375201"/>
              </a:xfrm>
              <a:prstGeom prst="rect">
                <a:avLst/>
              </a:prstGeom>
            </p:spPr>
          </p:pic>
        </p:grpSp>
        <p:grpSp>
          <p:nvGrpSpPr>
            <p:cNvPr id="117" name="Group 116">
              <a:extLst>
                <a:ext uri="{FF2B5EF4-FFF2-40B4-BE49-F238E27FC236}">
                  <a16:creationId xmlns:a16="http://schemas.microsoft.com/office/drawing/2014/main" id="{C0189937-50E0-484F-8BD1-F30663869F3D}"/>
                </a:ext>
              </a:extLst>
            </p:cNvPr>
            <p:cNvGrpSpPr/>
            <p:nvPr/>
          </p:nvGrpSpPr>
          <p:grpSpPr>
            <a:xfrm>
              <a:off x="781809" y="4874127"/>
              <a:ext cx="984616" cy="737746"/>
              <a:chOff x="779938" y="5054039"/>
              <a:chExt cx="984616" cy="737746"/>
            </a:xfrm>
          </p:grpSpPr>
          <p:pic>
            <p:nvPicPr>
              <p:cNvPr id="118" name="Picture 117">
                <a:extLst>
                  <a:ext uri="{FF2B5EF4-FFF2-40B4-BE49-F238E27FC236}">
                    <a16:creationId xmlns:a16="http://schemas.microsoft.com/office/drawing/2014/main" id="{2841DC3B-A214-4859-AC36-75E7579F960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9938" y="5054039"/>
                <a:ext cx="337944" cy="375201"/>
              </a:xfrm>
              <a:prstGeom prst="rect">
                <a:avLst/>
              </a:prstGeom>
            </p:spPr>
          </p:pic>
          <p:pic>
            <p:nvPicPr>
              <p:cNvPr id="119" name="Picture 118">
                <a:extLst>
                  <a:ext uri="{FF2B5EF4-FFF2-40B4-BE49-F238E27FC236}">
                    <a16:creationId xmlns:a16="http://schemas.microsoft.com/office/drawing/2014/main" id="{44CED2CE-405C-482E-8083-CF582E1AC55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1859" y="5144797"/>
                <a:ext cx="337944" cy="375201"/>
              </a:xfrm>
              <a:prstGeom prst="rect">
                <a:avLst/>
              </a:prstGeom>
            </p:spPr>
          </p:pic>
          <p:pic>
            <p:nvPicPr>
              <p:cNvPr id="120" name="Picture 119">
                <a:extLst>
                  <a:ext uri="{FF2B5EF4-FFF2-40B4-BE49-F238E27FC236}">
                    <a16:creationId xmlns:a16="http://schemas.microsoft.com/office/drawing/2014/main" id="{467B5195-4869-4E0A-ABDC-A81B08F9D31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4366" y="5233474"/>
                <a:ext cx="337944" cy="375201"/>
              </a:xfrm>
              <a:prstGeom prst="rect">
                <a:avLst/>
              </a:prstGeom>
            </p:spPr>
          </p:pic>
          <p:pic>
            <p:nvPicPr>
              <p:cNvPr id="121" name="Picture 120">
                <a:extLst>
                  <a:ext uri="{FF2B5EF4-FFF2-40B4-BE49-F238E27FC236}">
                    <a16:creationId xmlns:a16="http://schemas.microsoft.com/office/drawing/2014/main" id="{DABB07A0-EB1A-4BD1-8CEC-88A2A349251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66166" y="5325263"/>
                <a:ext cx="337944" cy="375201"/>
              </a:xfrm>
              <a:prstGeom prst="rect">
                <a:avLst/>
              </a:prstGeom>
            </p:spPr>
          </p:pic>
          <p:pic>
            <p:nvPicPr>
              <p:cNvPr id="122" name="Picture 121">
                <a:extLst>
                  <a:ext uri="{FF2B5EF4-FFF2-40B4-BE49-F238E27FC236}">
                    <a16:creationId xmlns:a16="http://schemas.microsoft.com/office/drawing/2014/main" id="{9D7507D5-7D7E-4AC3-847A-E67CD035CDB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26610" y="5416584"/>
                <a:ext cx="337944" cy="375201"/>
              </a:xfrm>
              <a:prstGeom prst="rect">
                <a:avLst/>
              </a:prstGeom>
            </p:spPr>
          </p:pic>
        </p:grpSp>
      </p:grpSp>
      <p:grpSp>
        <p:nvGrpSpPr>
          <p:cNvPr id="128" name="Group 127">
            <a:extLst>
              <a:ext uri="{FF2B5EF4-FFF2-40B4-BE49-F238E27FC236}">
                <a16:creationId xmlns:a16="http://schemas.microsoft.com/office/drawing/2014/main" id="{F1DC70F4-29FF-4D39-9A5A-31AEC7F242BF}"/>
              </a:ext>
            </a:extLst>
          </p:cNvPr>
          <p:cNvGrpSpPr/>
          <p:nvPr/>
        </p:nvGrpSpPr>
        <p:grpSpPr>
          <a:xfrm rot="5400000">
            <a:off x="4407061" y="3239383"/>
            <a:ext cx="2203360" cy="2044228"/>
            <a:chOff x="5613355" y="4991732"/>
            <a:chExt cx="1317349" cy="1222209"/>
          </a:xfrm>
        </p:grpSpPr>
        <p:grpSp>
          <p:nvGrpSpPr>
            <p:cNvPr id="129" name="Group 128">
              <a:extLst>
                <a:ext uri="{FF2B5EF4-FFF2-40B4-BE49-F238E27FC236}">
                  <a16:creationId xmlns:a16="http://schemas.microsoft.com/office/drawing/2014/main" id="{FCCB79C9-3CD1-448A-8CD1-751990C7384E}"/>
                </a:ext>
              </a:extLst>
            </p:cNvPr>
            <p:cNvGrpSpPr/>
            <p:nvPr/>
          </p:nvGrpSpPr>
          <p:grpSpPr>
            <a:xfrm>
              <a:off x="5613355" y="5193142"/>
              <a:ext cx="1317275" cy="1020799"/>
              <a:chOff x="5613355" y="5193142"/>
              <a:chExt cx="1317275" cy="1020799"/>
            </a:xfrm>
          </p:grpSpPr>
          <p:pic>
            <p:nvPicPr>
              <p:cNvPr id="138" name="Picture 137">
                <a:extLst>
                  <a:ext uri="{FF2B5EF4-FFF2-40B4-BE49-F238E27FC236}">
                    <a16:creationId xmlns:a16="http://schemas.microsoft.com/office/drawing/2014/main" id="{3F96DFA5-C06A-43DB-A392-E28FDBC0111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13355" y="5193142"/>
                <a:ext cx="336724" cy="415521"/>
              </a:xfrm>
              <a:prstGeom prst="rect">
                <a:avLst/>
              </a:prstGeom>
            </p:spPr>
          </p:pic>
          <p:pic>
            <p:nvPicPr>
              <p:cNvPr id="139" name="Picture 138">
                <a:extLst>
                  <a:ext uri="{FF2B5EF4-FFF2-40B4-BE49-F238E27FC236}">
                    <a16:creationId xmlns:a16="http://schemas.microsoft.com/office/drawing/2014/main" id="{FFCD7FBF-12CD-4F24-9B30-41A1CE690E2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75931" y="5294943"/>
                <a:ext cx="336724" cy="415521"/>
              </a:xfrm>
              <a:prstGeom prst="rect">
                <a:avLst/>
              </a:prstGeom>
            </p:spPr>
          </p:pic>
          <p:pic>
            <p:nvPicPr>
              <p:cNvPr id="140" name="Picture 139">
                <a:extLst>
                  <a:ext uri="{FF2B5EF4-FFF2-40B4-BE49-F238E27FC236}">
                    <a16:creationId xmlns:a16="http://schemas.microsoft.com/office/drawing/2014/main" id="{FA2A3BF1-76BF-4832-A1C1-95E74A81552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38518" y="5393966"/>
                <a:ext cx="336724" cy="415521"/>
              </a:xfrm>
              <a:prstGeom prst="rect">
                <a:avLst/>
              </a:prstGeom>
            </p:spPr>
          </p:pic>
          <p:pic>
            <p:nvPicPr>
              <p:cNvPr id="141" name="Picture 140">
                <a:extLst>
                  <a:ext uri="{FF2B5EF4-FFF2-40B4-BE49-F238E27FC236}">
                    <a16:creationId xmlns:a16="http://schemas.microsoft.com/office/drawing/2014/main" id="{C38BB077-A65C-4BAD-908A-E0E09A363CB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00511" y="5492989"/>
                <a:ext cx="336724" cy="415521"/>
              </a:xfrm>
              <a:prstGeom prst="rect">
                <a:avLst/>
              </a:prstGeom>
            </p:spPr>
          </p:pic>
          <p:pic>
            <p:nvPicPr>
              <p:cNvPr id="142" name="Picture 141">
                <a:extLst>
                  <a:ext uri="{FF2B5EF4-FFF2-40B4-BE49-F238E27FC236}">
                    <a16:creationId xmlns:a16="http://schemas.microsoft.com/office/drawing/2014/main" id="{D1922047-E49A-45AF-87D3-6A322C47F4A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65611" y="5594589"/>
                <a:ext cx="336724" cy="415521"/>
              </a:xfrm>
              <a:prstGeom prst="rect">
                <a:avLst/>
              </a:prstGeom>
            </p:spPr>
          </p:pic>
          <p:pic>
            <p:nvPicPr>
              <p:cNvPr id="143" name="Picture 142">
                <a:extLst>
                  <a:ext uri="{FF2B5EF4-FFF2-40B4-BE49-F238E27FC236}">
                    <a16:creationId xmlns:a16="http://schemas.microsoft.com/office/drawing/2014/main" id="{A45E7EF5-ADBA-4F13-A89E-96FA299E9F8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30009" y="5697302"/>
                <a:ext cx="336724" cy="415521"/>
              </a:xfrm>
              <a:prstGeom prst="rect">
                <a:avLst/>
              </a:prstGeom>
            </p:spPr>
          </p:pic>
          <p:pic>
            <p:nvPicPr>
              <p:cNvPr id="144" name="Picture 143">
                <a:extLst>
                  <a:ext uri="{FF2B5EF4-FFF2-40B4-BE49-F238E27FC236}">
                    <a16:creationId xmlns:a16="http://schemas.microsoft.com/office/drawing/2014/main" id="{C27908D6-9A7A-454E-905B-DA50B096E83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93906" y="5798420"/>
                <a:ext cx="336724" cy="415521"/>
              </a:xfrm>
              <a:prstGeom prst="rect">
                <a:avLst/>
              </a:prstGeom>
            </p:spPr>
          </p:pic>
        </p:grpSp>
        <p:grpSp>
          <p:nvGrpSpPr>
            <p:cNvPr id="130" name="Group 129">
              <a:extLst>
                <a:ext uri="{FF2B5EF4-FFF2-40B4-BE49-F238E27FC236}">
                  <a16:creationId xmlns:a16="http://schemas.microsoft.com/office/drawing/2014/main" id="{8F5E53BD-52F2-4706-AB00-DA5E94FB56E9}"/>
                </a:ext>
              </a:extLst>
            </p:cNvPr>
            <p:cNvGrpSpPr/>
            <p:nvPr/>
          </p:nvGrpSpPr>
          <p:grpSpPr>
            <a:xfrm>
              <a:off x="5613429" y="4991732"/>
              <a:ext cx="1317275" cy="1020799"/>
              <a:chOff x="5613355" y="5193142"/>
              <a:chExt cx="1317275" cy="1020799"/>
            </a:xfrm>
          </p:grpSpPr>
          <p:pic>
            <p:nvPicPr>
              <p:cNvPr id="131" name="Picture 130">
                <a:extLst>
                  <a:ext uri="{FF2B5EF4-FFF2-40B4-BE49-F238E27FC236}">
                    <a16:creationId xmlns:a16="http://schemas.microsoft.com/office/drawing/2014/main" id="{B3B8966D-079B-4676-9A9F-42814AAE972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13355" y="5193142"/>
                <a:ext cx="336724" cy="415521"/>
              </a:xfrm>
              <a:prstGeom prst="rect">
                <a:avLst/>
              </a:prstGeom>
            </p:spPr>
          </p:pic>
          <p:pic>
            <p:nvPicPr>
              <p:cNvPr id="132" name="Picture 131">
                <a:extLst>
                  <a:ext uri="{FF2B5EF4-FFF2-40B4-BE49-F238E27FC236}">
                    <a16:creationId xmlns:a16="http://schemas.microsoft.com/office/drawing/2014/main" id="{C5B3FEC3-4CB6-4FBD-BFBE-71881EEF4B4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75931" y="5294943"/>
                <a:ext cx="336724" cy="415521"/>
              </a:xfrm>
              <a:prstGeom prst="rect">
                <a:avLst/>
              </a:prstGeom>
            </p:spPr>
          </p:pic>
          <p:pic>
            <p:nvPicPr>
              <p:cNvPr id="133" name="Picture 132">
                <a:extLst>
                  <a:ext uri="{FF2B5EF4-FFF2-40B4-BE49-F238E27FC236}">
                    <a16:creationId xmlns:a16="http://schemas.microsoft.com/office/drawing/2014/main" id="{7F528971-7814-4A12-A597-86491348780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38518" y="5393966"/>
                <a:ext cx="336724" cy="415521"/>
              </a:xfrm>
              <a:prstGeom prst="rect">
                <a:avLst/>
              </a:prstGeom>
            </p:spPr>
          </p:pic>
          <p:pic>
            <p:nvPicPr>
              <p:cNvPr id="134" name="Picture 133">
                <a:extLst>
                  <a:ext uri="{FF2B5EF4-FFF2-40B4-BE49-F238E27FC236}">
                    <a16:creationId xmlns:a16="http://schemas.microsoft.com/office/drawing/2014/main" id="{363D830F-0CBC-485F-9030-2F96712D9F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00511" y="5492989"/>
                <a:ext cx="336724" cy="415521"/>
              </a:xfrm>
              <a:prstGeom prst="rect">
                <a:avLst/>
              </a:prstGeom>
            </p:spPr>
          </p:pic>
          <p:pic>
            <p:nvPicPr>
              <p:cNvPr id="135" name="Picture 134">
                <a:extLst>
                  <a:ext uri="{FF2B5EF4-FFF2-40B4-BE49-F238E27FC236}">
                    <a16:creationId xmlns:a16="http://schemas.microsoft.com/office/drawing/2014/main" id="{3D1F99D7-461E-4073-BE60-A0C35C906A1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65611" y="5594589"/>
                <a:ext cx="336724" cy="415521"/>
              </a:xfrm>
              <a:prstGeom prst="rect">
                <a:avLst/>
              </a:prstGeom>
            </p:spPr>
          </p:pic>
          <p:pic>
            <p:nvPicPr>
              <p:cNvPr id="136" name="Picture 135">
                <a:extLst>
                  <a:ext uri="{FF2B5EF4-FFF2-40B4-BE49-F238E27FC236}">
                    <a16:creationId xmlns:a16="http://schemas.microsoft.com/office/drawing/2014/main" id="{B9AB9B20-A815-48FF-8539-72DA3DBDDAA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30009" y="5697302"/>
                <a:ext cx="336724" cy="415521"/>
              </a:xfrm>
              <a:prstGeom prst="rect">
                <a:avLst/>
              </a:prstGeom>
            </p:spPr>
          </p:pic>
          <p:pic>
            <p:nvPicPr>
              <p:cNvPr id="137" name="Picture 136">
                <a:extLst>
                  <a:ext uri="{FF2B5EF4-FFF2-40B4-BE49-F238E27FC236}">
                    <a16:creationId xmlns:a16="http://schemas.microsoft.com/office/drawing/2014/main" id="{64149812-DA6A-4854-B425-E95E3944346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93906" y="5798420"/>
                <a:ext cx="336724" cy="415521"/>
              </a:xfrm>
              <a:prstGeom prst="rect">
                <a:avLst/>
              </a:prstGeom>
            </p:spPr>
          </p:pic>
        </p:grpSp>
      </p:grpSp>
    </p:spTree>
    <p:extLst>
      <p:ext uri="{BB962C8B-B14F-4D97-AF65-F5344CB8AC3E}">
        <p14:creationId xmlns:p14="http://schemas.microsoft.com/office/powerpoint/2010/main" val="7533276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endParaRPr lang="en-GB" sz="2000" b="1" dirty="0">
              <a:solidFill>
                <a:schemeClr val="bg2">
                  <a:lumMod val="25000"/>
                </a:schemeClr>
              </a:solidFill>
              <a:latin typeface="Century Gothic" panose="020B0502020202020204" pitchFamily="34" charset="0"/>
            </a:endParaRPr>
          </a:p>
          <a:p>
            <a:r>
              <a:rPr lang="en-GB" sz="2000" b="1" dirty="0">
                <a:latin typeface="Century Gothic" panose="020B0502020202020204" pitchFamily="34" charset="0"/>
              </a:rPr>
              <a:t>. </a:t>
            </a:r>
            <a:r>
              <a:rPr lang="en-GB" sz="2000" b="1" dirty="0">
                <a:solidFill>
                  <a:schemeClr val="tx1"/>
                </a:solidFill>
                <a:latin typeface="Century Gothic" panose="020B0502020202020204" pitchFamily="34" charset="0"/>
              </a:rPr>
              <a:t>Find the odd one out by matching the shape to the correct volume.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r>
              <a:rPr lang="en-GB" sz="2000" b="1" dirty="0">
                <a:solidFill>
                  <a:schemeClr val="tx1"/>
                </a:solidFill>
                <a:latin typeface="Century Gothic" panose="020B0502020202020204" pitchFamily="34" charset="0"/>
                <a:sym typeface="Wingdings" panose="05000000000000000000" pitchFamily="2" charset="2"/>
              </a:rPr>
              <a:t>Explain your reasoning.</a:t>
            </a: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algn="ctr"/>
            <a:endParaRPr lang="en-GB" b="1" dirty="0">
              <a:solidFill>
                <a:schemeClr val="tx1"/>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grpSp>
        <p:nvGrpSpPr>
          <p:cNvPr id="17" name="Group 16">
            <a:extLst>
              <a:ext uri="{FF2B5EF4-FFF2-40B4-BE49-F238E27FC236}">
                <a16:creationId xmlns:a16="http://schemas.microsoft.com/office/drawing/2014/main" id="{3672B9AF-E04C-4F52-B175-E9F62CFFC986}"/>
              </a:ext>
            </a:extLst>
          </p:cNvPr>
          <p:cNvGrpSpPr/>
          <p:nvPr/>
        </p:nvGrpSpPr>
        <p:grpSpPr>
          <a:xfrm>
            <a:off x="4017056" y="1713922"/>
            <a:ext cx="2117174" cy="1472230"/>
            <a:chOff x="1899642" y="1700440"/>
            <a:chExt cx="1318178" cy="916627"/>
          </a:xfrm>
        </p:grpSpPr>
        <p:pic>
          <p:nvPicPr>
            <p:cNvPr id="18" name="Picture 17">
              <a:extLst>
                <a:ext uri="{FF2B5EF4-FFF2-40B4-BE49-F238E27FC236}">
                  <a16:creationId xmlns:a16="http://schemas.microsoft.com/office/drawing/2014/main" id="{7FC7BF7A-CFB0-48C5-B9F0-AC0A22C853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5165" y="1700440"/>
              <a:ext cx="337944" cy="375201"/>
            </a:xfrm>
            <a:prstGeom prst="rect">
              <a:avLst/>
            </a:prstGeom>
          </p:spPr>
        </p:pic>
        <p:pic>
          <p:nvPicPr>
            <p:cNvPr id="20" name="Picture 19">
              <a:extLst>
                <a:ext uri="{FF2B5EF4-FFF2-40B4-BE49-F238E27FC236}">
                  <a16:creationId xmlns:a16="http://schemas.microsoft.com/office/drawing/2014/main" id="{9340DBF3-B030-4950-BAFB-101AC7F02F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3849" y="1789513"/>
              <a:ext cx="337944" cy="375201"/>
            </a:xfrm>
            <a:prstGeom prst="rect">
              <a:avLst/>
            </a:prstGeom>
          </p:spPr>
        </p:pic>
        <p:pic>
          <p:nvPicPr>
            <p:cNvPr id="21" name="Picture 20">
              <a:extLst>
                <a:ext uri="{FF2B5EF4-FFF2-40B4-BE49-F238E27FC236}">
                  <a16:creationId xmlns:a16="http://schemas.microsoft.com/office/drawing/2014/main" id="{7BD214B2-1B06-4282-A3A0-EF2914513A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3329" y="1789513"/>
              <a:ext cx="337944" cy="375201"/>
            </a:xfrm>
            <a:prstGeom prst="rect">
              <a:avLst/>
            </a:prstGeom>
          </p:spPr>
        </p:pic>
        <p:pic>
          <p:nvPicPr>
            <p:cNvPr id="22" name="Picture 21">
              <a:extLst>
                <a:ext uri="{FF2B5EF4-FFF2-40B4-BE49-F238E27FC236}">
                  <a16:creationId xmlns:a16="http://schemas.microsoft.com/office/drawing/2014/main" id="{637142FA-236F-4A8D-9351-ACDFFEADAA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2013" y="1878586"/>
              <a:ext cx="337944" cy="375201"/>
            </a:xfrm>
            <a:prstGeom prst="rect">
              <a:avLst/>
            </a:prstGeom>
          </p:spPr>
        </p:pic>
        <p:pic>
          <p:nvPicPr>
            <p:cNvPr id="23" name="Picture 22">
              <a:extLst>
                <a:ext uri="{FF2B5EF4-FFF2-40B4-BE49-F238E27FC236}">
                  <a16:creationId xmlns:a16="http://schemas.microsoft.com/office/drawing/2014/main" id="{5DEF1966-B71D-413D-8B21-BE196D4982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0958" y="1878586"/>
              <a:ext cx="337944" cy="375201"/>
            </a:xfrm>
            <a:prstGeom prst="rect">
              <a:avLst/>
            </a:prstGeom>
          </p:spPr>
        </p:pic>
        <p:pic>
          <p:nvPicPr>
            <p:cNvPr id="24" name="Picture 23">
              <a:extLst>
                <a:ext uri="{FF2B5EF4-FFF2-40B4-BE49-F238E27FC236}">
                  <a16:creationId xmlns:a16="http://schemas.microsoft.com/office/drawing/2014/main" id="{0CE2436A-EE50-4072-ABFB-F848CC9AB9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9642" y="1967659"/>
              <a:ext cx="337944" cy="375201"/>
            </a:xfrm>
            <a:prstGeom prst="rect">
              <a:avLst/>
            </a:prstGeom>
          </p:spPr>
        </p:pic>
        <p:pic>
          <p:nvPicPr>
            <p:cNvPr id="25" name="Picture 24">
              <a:extLst>
                <a:ext uri="{FF2B5EF4-FFF2-40B4-BE49-F238E27FC236}">
                  <a16:creationId xmlns:a16="http://schemas.microsoft.com/office/drawing/2014/main" id="{C8F6BC08-56F6-4E20-B627-6289573B6F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9122" y="1967659"/>
              <a:ext cx="337944" cy="375201"/>
            </a:xfrm>
            <a:prstGeom prst="rect">
              <a:avLst/>
            </a:prstGeom>
          </p:spPr>
        </p:pic>
        <p:pic>
          <p:nvPicPr>
            <p:cNvPr id="26" name="Picture 25">
              <a:extLst>
                <a:ext uri="{FF2B5EF4-FFF2-40B4-BE49-F238E27FC236}">
                  <a16:creationId xmlns:a16="http://schemas.microsoft.com/office/drawing/2014/main" id="{B3F3C203-CCEB-4206-B8C2-F05CF1FC91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7806" y="2056732"/>
              <a:ext cx="337944" cy="375201"/>
            </a:xfrm>
            <a:prstGeom prst="rect">
              <a:avLst/>
            </a:prstGeom>
          </p:spPr>
        </p:pic>
        <p:pic>
          <p:nvPicPr>
            <p:cNvPr id="27" name="Picture 26">
              <a:extLst>
                <a:ext uri="{FF2B5EF4-FFF2-40B4-BE49-F238E27FC236}">
                  <a16:creationId xmlns:a16="http://schemas.microsoft.com/office/drawing/2014/main" id="{B5F2F8CB-36AE-432C-AF09-7012B0B5C8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8834" y="1881852"/>
              <a:ext cx="337944" cy="375201"/>
            </a:xfrm>
            <a:prstGeom prst="rect">
              <a:avLst/>
            </a:prstGeom>
          </p:spPr>
        </p:pic>
        <p:pic>
          <p:nvPicPr>
            <p:cNvPr id="28" name="Picture 27">
              <a:extLst>
                <a:ext uri="{FF2B5EF4-FFF2-40B4-BE49-F238E27FC236}">
                  <a16:creationId xmlns:a16="http://schemas.microsoft.com/office/drawing/2014/main" id="{5DD2351F-5F2D-4863-A05D-A27A2B9275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7518" y="1970925"/>
              <a:ext cx="337944" cy="375201"/>
            </a:xfrm>
            <a:prstGeom prst="rect">
              <a:avLst/>
            </a:prstGeom>
          </p:spPr>
        </p:pic>
        <p:pic>
          <p:nvPicPr>
            <p:cNvPr id="29" name="Picture 28">
              <a:extLst>
                <a:ext uri="{FF2B5EF4-FFF2-40B4-BE49-F238E27FC236}">
                  <a16:creationId xmlns:a16="http://schemas.microsoft.com/office/drawing/2014/main" id="{DBDD89DD-9D9E-4057-967E-BCA4C80C84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9876" y="1970925"/>
              <a:ext cx="337944" cy="375201"/>
            </a:xfrm>
            <a:prstGeom prst="rect">
              <a:avLst/>
            </a:prstGeom>
          </p:spPr>
        </p:pic>
        <p:pic>
          <p:nvPicPr>
            <p:cNvPr id="30" name="Picture 29">
              <a:extLst>
                <a:ext uri="{FF2B5EF4-FFF2-40B4-BE49-F238E27FC236}">
                  <a16:creationId xmlns:a16="http://schemas.microsoft.com/office/drawing/2014/main" id="{4377D6F8-585B-4EC7-94C5-E778960402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8560" y="2059998"/>
              <a:ext cx="337944" cy="375201"/>
            </a:xfrm>
            <a:prstGeom prst="rect">
              <a:avLst/>
            </a:prstGeom>
          </p:spPr>
        </p:pic>
        <p:pic>
          <p:nvPicPr>
            <p:cNvPr id="31" name="Picture 30">
              <a:extLst>
                <a:ext uri="{FF2B5EF4-FFF2-40B4-BE49-F238E27FC236}">
                  <a16:creationId xmlns:a16="http://schemas.microsoft.com/office/drawing/2014/main" id="{C6DB493E-AB17-4340-84DB-6B88007704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6202" y="2057281"/>
              <a:ext cx="337944" cy="375201"/>
            </a:xfrm>
            <a:prstGeom prst="rect">
              <a:avLst/>
            </a:prstGeom>
          </p:spPr>
        </p:pic>
        <p:pic>
          <p:nvPicPr>
            <p:cNvPr id="32" name="Picture 31">
              <a:extLst>
                <a:ext uri="{FF2B5EF4-FFF2-40B4-BE49-F238E27FC236}">
                  <a16:creationId xmlns:a16="http://schemas.microsoft.com/office/drawing/2014/main" id="{800EEBC9-C61E-4998-929D-3522DE4886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1325" y="2146354"/>
              <a:ext cx="337944" cy="375201"/>
            </a:xfrm>
            <a:prstGeom prst="rect">
              <a:avLst/>
            </a:prstGeom>
          </p:spPr>
        </p:pic>
        <p:pic>
          <p:nvPicPr>
            <p:cNvPr id="33" name="Picture 32">
              <a:extLst>
                <a:ext uri="{FF2B5EF4-FFF2-40B4-BE49-F238E27FC236}">
                  <a16:creationId xmlns:a16="http://schemas.microsoft.com/office/drawing/2014/main" id="{C0C1FB58-1A97-4F54-B88E-3A7880D9BB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7244" y="2152793"/>
              <a:ext cx="337944" cy="375201"/>
            </a:xfrm>
            <a:prstGeom prst="rect">
              <a:avLst/>
            </a:prstGeom>
          </p:spPr>
        </p:pic>
        <p:pic>
          <p:nvPicPr>
            <p:cNvPr id="34" name="Picture 33">
              <a:extLst>
                <a:ext uri="{FF2B5EF4-FFF2-40B4-BE49-F238E27FC236}">
                  <a16:creationId xmlns:a16="http://schemas.microsoft.com/office/drawing/2014/main" id="{A5E625A8-AEAA-484F-B55A-A26EC5BD7C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9489" y="2241866"/>
              <a:ext cx="337944" cy="375201"/>
            </a:xfrm>
            <a:prstGeom prst="rect">
              <a:avLst/>
            </a:prstGeom>
          </p:spPr>
        </p:pic>
      </p:grpSp>
      <p:grpSp>
        <p:nvGrpSpPr>
          <p:cNvPr id="35" name="Group 34">
            <a:extLst>
              <a:ext uri="{FF2B5EF4-FFF2-40B4-BE49-F238E27FC236}">
                <a16:creationId xmlns:a16="http://schemas.microsoft.com/office/drawing/2014/main" id="{7370FFC9-FFE4-4DC5-A70B-33B66E68C0F3}"/>
              </a:ext>
            </a:extLst>
          </p:cNvPr>
          <p:cNvGrpSpPr/>
          <p:nvPr/>
        </p:nvGrpSpPr>
        <p:grpSpPr>
          <a:xfrm>
            <a:off x="3929711" y="3585758"/>
            <a:ext cx="2242388" cy="1796266"/>
            <a:chOff x="2534295" y="3223487"/>
            <a:chExt cx="1494060" cy="1196817"/>
          </a:xfrm>
        </p:grpSpPr>
        <p:grpSp>
          <p:nvGrpSpPr>
            <p:cNvPr id="36" name="Group 35">
              <a:extLst>
                <a:ext uri="{FF2B5EF4-FFF2-40B4-BE49-F238E27FC236}">
                  <a16:creationId xmlns:a16="http://schemas.microsoft.com/office/drawing/2014/main" id="{EB713EF4-1011-48E5-8AA8-991113EADED0}"/>
                </a:ext>
              </a:extLst>
            </p:cNvPr>
            <p:cNvGrpSpPr/>
            <p:nvPr/>
          </p:nvGrpSpPr>
          <p:grpSpPr>
            <a:xfrm>
              <a:off x="2534295" y="3398440"/>
              <a:ext cx="1493485" cy="1021864"/>
              <a:chOff x="2534295" y="3398440"/>
              <a:chExt cx="1493485" cy="1021864"/>
            </a:xfrm>
          </p:grpSpPr>
          <p:grpSp>
            <p:nvGrpSpPr>
              <p:cNvPr id="47" name="Group 46">
                <a:extLst>
                  <a:ext uri="{FF2B5EF4-FFF2-40B4-BE49-F238E27FC236}">
                    <a16:creationId xmlns:a16="http://schemas.microsoft.com/office/drawing/2014/main" id="{95F193FA-6DD1-43DE-A2C9-F2E982E1D93B}"/>
                  </a:ext>
                </a:extLst>
              </p:cNvPr>
              <p:cNvGrpSpPr/>
              <p:nvPr/>
            </p:nvGrpSpPr>
            <p:grpSpPr>
              <a:xfrm>
                <a:off x="2534295" y="3398440"/>
                <a:ext cx="1159821" cy="838276"/>
                <a:chOff x="9421270" y="1799761"/>
                <a:chExt cx="1159821" cy="838276"/>
              </a:xfrm>
            </p:grpSpPr>
            <p:pic>
              <p:nvPicPr>
                <p:cNvPr id="50" name="Picture 49">
                  <a:extLst>
                    <a:ext uri="{FF2B5EF4-FFF2-40B4-BE49-F238E27FC236}">
                      <a16:creationId xmlns:a16="http://schemas.microsoft.com/office/drawing/2014/main" id="{D26170B3-0F5B-47B5-B102-042CAC31E3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21270" y="1799761"/>
                  <a:ext cx="338004" cy="375266"/>
                </a:xfrm>
                <a:prstGeom prst="rect">
                  <a:avLst/>
                </a:prstGeom>
              </p:spPr>
            </p:pic>
            <p:pic>
              <p:nvPicPr>
                <p:cNvPr id="51" name="Picture 50">
                  <a:extLst>
                    <a:ext uri="{FF2B5EF4-FFF2-40B4-BE49-F238E27FC236}">
                      <a16:creationId xmlns:a16="http://schemas.microsoft.com/office/drawing/2014/main" id="{64970339-C307-42B5-9A08-1EDD159FAB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85575" y="1892633"/>
                  <a:ext cx="338004" cy="375266"/>
                </a:xfrm>
                <a:prstGeom prst="rect">
                  <a:avLst/>
                </a:prstGeom>
              </p:spPr>
            </p:pic>
            <p:pic>
              <p:nvPicPr>
                <p:cNvPr id="52" name="Picture 51">
                  <a:extLst>
                    <a:ext uri="{FF2B5EF4-FFF2-40B4-BE49-F238E27FC236}">
                      <a16:creationId xmlns:a16="http://schemas.microsoft.com/office/drawing/2014/main" id="{BD3DA7B6-F89C-40DF-A543-50B05E91C5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45764" y="1984184"/>
                  <a:ext cx="338004" cy="375266"/>
                </a:xfrm>
                <a:prstGeom prst="rect">
                  <a:avLst/>
                </a:prstGeom>
              </p:spPr>
            </p:pic>
            <p:pic>
              <p:nvPicPr>
                <p:cNvPr id="53" name="Picture 52">
                  <a:extLst>
                    <a:ext uri="{FF2B5EF4-FFF2-40B4-BE49-F238E27FC236}">
                      <a16:creationId xmlns:a16="http://schemas.microsoft.com/office/drawing/2014/main" id="{B8417637-AF3C-40F2-A489-439E2CFA98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09845" y="2077519"/>
                  <a:ext cx="338004" cy="375266"/>
                </a:xfrm>
                <a:prstGeom prst="rect">
                  <a:avLst/>
                </a:prstGeom>
              </p:spPr>
            </p:pic>
            <p:pic>
              <p:nvPicPr>
                <p:cNvPr id="54" name="Picture 53">
                  <a:extLst>
                    <a:ext uri="{FF2B5EF4-FFF2-40B4-BE49-F238E27FC236}">
                      <a16:creationId xmlns:a16="http://schemas.microsoft.com/office/drawing/2014/main" id="{B4052612-0623-4CF9-A2EE-797BAF2C8B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76466" y="2169436"/>
                  <a:ext cx="338004" cy="375266"/>
                </a:xfrm>
                <a:prstGeom prst="rect">
                  <a:avLst/>
                </a:prstGeom>
              </p:spPr>
            </p:pic>
            <p:pic>
              <p:nvPicPr>
                <p:cNvPr id="55" name="Picture 54">
                  <a:extLst>
                    <a:ext uri="{FF2B5EF4-FFF2-40B4-BE49-F238E27FC236}">
                      <a16:creationId xmlns:a16="http://schemas.microsoft.com/office/drawing/2014/main" id="{D672EFA7-9310-4F70-98CB-F0ACA4ECD4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43087" y="2262771"/>
                  <a:ext cx="338004" cy="375266"/>
                </a:xfrm>
                <a:prstGeom prst="rect">
                  <a:avLst/>
                </a:prstGeom>
              </p:spPr>
            </p:pic>
          </p:grpSp>
          <p:pic>
            <p:nvPicPr>
              <p:cNvPr id="48" name="Picture 47">
                <a:extLst>
                  <a:ext uri="{FF2B5EF4-FFF2-40B4-BE49-F238E27FC236}">
                    <a16:creationId xmlns:a16="http://schemas.microsoft.com/office/drawing/2014/main" id="{3745789D-40B1-44B8-8837-9510362EBA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22944" y="3951610"/>
                <a:ext cx="338004" cy="375266"/>
              </a:xfrm>
              <a:prstGeom prst="rect">
                <a:avLst/>
              </a:prstGeom>
            </p:spPr>
          </p:pic>
          <p:pic>
            <p:nvPicPr>
              <p:cNvPr id="49" name="Picture 48">
                <a:extLst>
                  <a:ext uri="{FF2B5EF4-FFF2-40B4-BE49-F238E27FC236}">
                    <a16:creationId xmlns:a16="http://schemas.microsoft.com/office/drawing/2014/main" id="{7818DDDC-AFBF-4C87-9A9E-7BE5270D8D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9776" y="4045038"/>
                <a:ext cx="338004" cy="375266"/>
              </a:xfrm>
              <a:prstGeom prst="rect">
                <a:avLst/>
              </a:prstGeom>
            </p:spPr>
          </p:pic>
        </p:grpSp>
        <p:grpSp>
          <p:nvGrpSpPr>
            <p:cNvPr id="37" name="Group 36">
              <a:extLst>
                <a:ext uri="{FF2B5EF4-FFF2-40B4-BE49-F238E27FC236}">
                  <a16:creationId xmlns:a16="http://schemas.microsoft.com/office/drawing/2014/main" id="{26530574-6D78-4D11-B527-A50FF3B49F8F}"/>
                </a:ext>
              </a:extLst>
            </p:cNvPr>
            <p:cNvGrpSpPr/>
            <p:nvPr/>
          </p:nvGrpSpPr>
          <p:grpSpPr>
            <a:xfrm>
              <a:off x="2534870" y="3223487"/>
              <a:ext cx="1493485" cy="1021864"/>
              <a:chOff x="2534295" y="3398440"/>
              <a:chExt cx="1493485" cy="1021864"/>
            </a:xfrm>
          </p:grpSpPr>
          <p:grpSp>
            <p:nvGrpSpPr>
              <p:cNvPr id="38" name="Group 37">
                <a:extLst>
                  <a:ext uri="{FF2B5EF4-FFF2-40B4-BE49-F238E27FC236}">
                    <a16:creationId xmlns:a16="http://schemas.microsoft.com/office/drawing/2014/main" id="{D6F26BCC-3B59-4762-8539-336738F0888C}"/>
                  </a:ext>
                </a:extLst>
              </p:cNvPr>
              <p:cNvGrpSpPr/>
              <p:nvPr/>
            </p:nvGrpSpPr>
            <p:grpSpPr>
              <a:xfrm>
                <a:off x="2534295" y="3398440"/>
                <a:ext cx="1159821" cy="838276"/>
                <a:chOff x="9421270" y="1799761"/>
                <a:chExt cx="1159821" cy="838276"/>
              </a:xfrm>
            </p:grpSpPr>
            <p:pic>
              <p:nvPicPr>
                <p:cNvPr id="41" name="Picture 40">
                  <a:extLst>
                    <a:ext uri="{FF2B5EF4-FFF2-40B4-BE49-F238E27FC236}">
                      <a16:creationId xmlns:a16="http://schemas.microsoft.com/office/drawing/2014/main" id="{E1A6CBF0-B4FC-490E-8CE2-102B05F122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21270" y="1799761"/>
                  <a:ext cx="338004" cy="375266"/>
                </a:xfrm>
                <a:prstGeom prst="rect">
                  <a:avLst/>
                </a:prstGeom>
              </p:spPr>
            </p:pic>
            <p:pic>
              <p:nvPicPr>
                <p:cNvPr id="42" name="Picture 41">
                  <a:extLst>
                    <a:ext uri="{FF2B5EF4-FFF2-40B4-BE49-F238E27FC236}">
                      <a16:creationId xmlns:a16="http://schemas.microsoft.com/office/drawing/2014/main" id="{6C8FCCD0-2A26-4BDE-9929-8E509836B2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85575" y="1892633"/>
                  <a:ext cx="338004" cy="375266"/>
                </a:xfrm>
                <a:prstGeom prst="rect">
                  <a:avLst/>
                </a:prstGeom>
              </p:spPr>
            </p:pic>
            <p:pic>
              <p:nvPicPr>
                <p:cNvPr id="43" name="Picture 42">
                  <a:extLst>
                    <a:ext uri="{FF2B5EF4-FFF2-40B4-BE49-F238E27FC236}">
                      <a16:creationId xmlns:a16="http://schemas.microsoft.com/office/drawing/2014/main" id="{72B65C1E-96A6-4D92-91AE-AC0B198F9B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45764" y="1984184"/>
                  <a:ext cx="338004" cy="375266"/>
                </a:xfrm>
                <a:prstGeom prst="rect">
                  <a:avLst/>
                </a:prstGeom>
              </p:spPr>
            </p:pic>
            <p:pic>
              <p:nvPicPr>
                <p:cNvPr id="44" name="Picture 43">
                  <a:extLst>
                    <a:ext uri="{FF2B5EF4-FFF2-40B4-BE49-F238E27FC236}">
                      <a16:creationId xmlns:a16="http://schemas.microsoft.com/office/drawing/2014/main" id="{93D59C7F-D0A5-4635-87A2-6D07C06C74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09845" y="2077519"/>
                  <a:ext cx="338004" cy="375266"/>
                </a:xfrm>
                <a:prstGeom prst="rect">
                  <a:avLst/>
                </a:prstGeom>
              </p:spPr>
            </p:pic>
            <p:pic>
              <p:nvPicPr>
                <p:cNvPr id="45" name="Picture 44">
                  <a:extLst>
                    <a:ext uri="{FF2B5EF4-FFF2-40B4-BE49-F238E27FC236}">
                      <a16:creationId xmlns:a16="http://schemas.microsoft.com/office/drawing/2014/main" id="{86C0129A-1E2F-4187-8597-1C4523973B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76466" y="2169436"/>
                  <a:ext cx="338004" cy="375266"/>
                </a:xfrm>
                <a:prstGeom prst="rect">
                  <a:avLst/>
                </a:prstGeom>
              </p:spPr>
            </p:pic>
            <p:pic>
              <p:nvPicPr>
                <p:cNvPr id="46" name="Picture 45">
                  <a:extLst>
                    <a:ext uri="{FF2B5EF4-FFF2-40B4-BE49-F238E27FC236}">
                      <a16:creationId xmlns:a16="http://schemas.microsoft.com/office/drawing/2014/main" id="{64C7E508-4DBE-4430-A20A-3C023EF16F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43087" y="2262771"/>
                  <a:ext cx="338004" cy="375266"/>
                </a:xfrm>
                <a:prstGeom prst="rect">
                  <a:avLst/>
                </a:prstGeom>
              </p:spPr>
            </p:pic>
          </p:grpSp>
          <p:pic>
            <p:nvPicPr>
              <p:cNvPr id="39" name="Picture 38">
                <a:extLst>
                  <a:ext uri="{FF2B5EF4-FFF2-40B4-BE49-F238E27FC236}">
                    <a16:creationId xmlns:a16="http://schemas.microsoft.com/office/drawing/2014/main" id="{B7AC8C16-2266-4C7F-BA8B-CC643DF6F9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22944" y="3951610"/>
                <a:ext cx="338004" cy="375266"/>
              </a:xfrm>
              <a:prstGeom prst="rect">
                <a:avLst/>
              </a:prstGeom>
            </p:spPr>
          </p:pic>
          <p:pic>
            <p:nvPicPr>
              <p:cNvPr id="40" name="Picture 39">
                <a:extLst>
                  <a:ext uri="{FF2B5EF4-FFF2-40B4-BE49-F238E27FC236}">
                    <a16:creationId xmlns:a16="http://schemas.microsoft.com/office/drawing/2014/main" id="{8F42D664-BDBB-44A5-9EBB-C813F05765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9776" y="4045038"/>
                <a:ext cx="338004" cy="375266"/>
              </a:xfrm>
              <a:prstGeom prst="rect">
                <a:avLst/>
              </a:prstGeom>
            </p:spPr>
          </p:pic>
        </p:grpSp>
      </p:grpSp>
      <p:grpSp>
        <p:nvGrpSpPr>
          <p:cNvPr id="56" name="Group 55">
            <a:extLst>
              <a:ext uri="{FF2B5EF4-FFF2-40B4-BE49-F238E27FC236}">
                <a16:creationId xmlns:a16="http://schemas.microsoft.com/office/drawing/2014/main" id="{5B6B39CB-E2DF-4AE7-8D4A-86A6B2B3FEE5}"/>
              </a:ext>
            </a:extLst>
          </p:cNvPr>
          <p:cNvGrpSpPr/>
          <p:nvPr/>
        </p:nvGrpSpPr>
        <p:grpSpPr>
          <a:xfrm>
            <a:off x="6799636" y="2770124"/>
            <a:ext cx="1467682" cy="1795464"/>
            <a:chOff x="9200849" y="3742992"/>
            <a:chExt cx="827134" cy="1011861"/>
          </a:xfrm>
        </p:grpSpPr>
        <p:grpSp>
          <p:nvGrpSpPr>
            <p:cNvPr id="57" name="Group 56">
              <a:extLst>
                <a:ext uri="{FF2B5EF4-FFF2-40B4-BE49-F238E27FC236}">
                  <a16:creationId xmlns:a16="http://schemas.microsoft.com/office/drawing/2014/main" id="{6697B927-8E57-45C5-A3BD-DCD1772A8988}"/>
                </a:ext>
              </a:extLst>
            </p:cNvPr>
            <p:cNvGrpSpPr/>
            <p:nvPr/>
          </p:nvGrpSpPr>
          <p:grpSpPr>
            <a:xfrm>
              <a:off x="9360297" y="4106373"/>
              <a:ext cx="664997" cy="559183"/>
              <a:chOff x="9362678" y="4103992"/>
              <a:chExt cx="664997" cy="559183"/>
            </a:xfrm>
          </p:grpSpPr>
          <p:pic>
            <p:nvPicPr>
              <p:cNvPr id="78" name="Picture 77">
                <a:extLst>
                  <a:ext uri="{FF2B5EF4-FFF2-40B4-BE49-F238E27FC236}">
                    <a16:creationId xmlns:a16="http://schemas.microsoft.com/office/drawing/2014/main" id="{C0C63770-16EE-4052-A981-097B515E8CB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2678" y="4103992"/>
                <a:ext cx="337944" cy="375201"/>
              </a:xfrm>
              <a:prstGeom prst="rect">
                <a:avLst/>
              </a:prstGeom>
            </p:spPr>
          </p:pic>
          <p:pic>
            <p:nvPicPr>
              <p:cNvPr id="79" name="Picture 78">
                <a:extLst>
                  <a:ext uri="{FF2B5EF4-FFF2-40B4-BE49-F238E27FC236}">
                    <a16:creationId xmlns:a16="http://schemas.microsoft.com/office/drawing/2014/main" id="{08EDC0D2-30FB-4DB4-BF29-C61D3E1BB95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21" y="4196065"/>
                <a:ext cx="337944" cy="375201"/>
              </a:xfrm>
              <a:prstGeom prst="rect">
                <a:avLst/>
              </a:prstGeom>
            </p:spPr>
          </p:pic>
          <p:pic>
            <p:nvPicPr>
              <p:cNvPr id="80" name="Picture 79">
                <a:extLst>
                  <a:ext uri="{FF2B5EF4-FFF2-40B4-BE49-F238E27FC236}">
                    <a16:creationId xmlns:a16="http://schemas.microsoft.com/office/drawing/2014/main" id="{105F05B5-4FAD-496F-991C-571F50EC50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9731" y="4287974"/>
                <a:ext cx="337944" cy="375201"/>
              </a:xfrm>
              <a:prstGeom prst="rect">
                <a:avLst/>
              </a:prstGeom>
            </p:spPr>
          </p:pic>
        </p:grpSp>
        <p:grpSp>
          <p:nvGrpSpPr>
            <p:cNvPr id="58" name="Group 57">
              <a:extLst>
                <a:ext uri="{FF2B5EF4-FFF2-40B4-BE49-F238E27FC236}">
                  <a16:creationId xmlns:a16="http://schemas.microsoft.com/office/drawing/2014/main" id="{BC060F8F-EC7C-4EB9-9EAE-78A60A8852D8}"/>
                </a:ext>
              </a:extLst>
            </p:cNvPr>
            <p:cNvGrpSpPr/>
            <p:nvPr/>
          </p:nvGrpSpPr>
          <p:grpSpPr>
            <a:xfrm>
              <a:off x="9200849" y="4195670"/>
              <a:ext cx="664997" cy="559183"/>
              <a:chOff x="9362678" y="4103992"/>
              <a:chExt cx="664997" cy="559183"/>
            </a:xfrm>
          </p:grpSpPr>
          <p:pic>
            <p:nvPicPr>
              <p:cNvPr id="75" name="Picture 74">
                <a:extLst>
                  <a:ext uri="{FF2B5EF4-FFF2-40B4-BE49-F238E27FC236}">
                    <a16:creationId xmlns:a16="http://schemas.microsoft.com/office/drawing/2014/main" id="{BF63677F-E03B-4A8F-AEBA-5045AA653F0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2678" y="4103992"/>
                <a:ext cx="337944" cy="375201"/>
              </a:xfrm>
              <a:prstGeom prst="rect">
                <a:avLst/>
              </a:prstGeom>
            </p:spPr>
          </p:pic>
          <p:pic>
            <p:nvPicPr>
              <p:cNvPr id="76" name="Picture 75">
                <a:extLst>
                  <a:ext uri="{FF2B5EF4-FFF2-40B4-BE49-F238E27FC236}">
                    <a16:creationId xmlns:a16="http://schemas.microsoft.com/office/drawing/2014/main" id="{90581821-F563-413D-9CF3-FC954AC876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21" y="4196065"/>
                <a:ext cx="337944" cy="375201"/>
              </a:xfrm>
              <a:prstGeom prst="rect">
                <a:avLst/>
              </a:prstGeom>
            </p:spPr>
          </p:pic>
          <p:pic>
            <p:nvPicPr>
              <p:cNvPr id="77" name="Picture 76">
                <a:extLst>
                  <a:ext uri="{FF2B5EF4-FFF2-40B4-BE49-F238E27FC236}">
                    <a16:creationId xmlns:a16="http://schemas.microsoft.com/office/drawing/2014/main" id="{693B9B42-74E2-4919-87FF-12F8F16BBB9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9731" y="4287974"/>
                <a:ext cx="337944" cy="375201"/>
              </a:xfrm>
              <a:prstGeom prst="rect">
                <a:avLst/>
              </a:prstGeom>
            </p:spPr>
          </p:pic>
        </p:grpSp>
        <p:grpSp>
          <p:nvGrpSpPr>
            <p:cNvPr id="59" name="Group 58">
              <a:extLst>
                <a:ext uri="{FF2B5EF4-FFF2-40B4-BE49-F238E27FC236}">
                  <a16:creationId xmlns:a16="http://schemas.microsoft.com/office/drawing/2014/main" id="{59E1DB19-95EC-445D-8FC9-5E041673292E}"/>
                </a:ext>
              </a:extLst>
            </p:cNvPr>
            <p:cNvGrpSpPr/>
            <p:nvPr/>
          </p:nvGrpSpPr>
          <p:grpSpPr>
            <a:xfrm>
              <a:off x="9360297" y="3923206"/>
              <a:ext cx="664997" cy="559183"/>
              <a:chOff x="9362678" y="4103992"/>
              <a:chExt cx="664997" cy="559183"/>
            </a:xfrm>
          </p:grpSpPr>
          <p:pic>
            <p:nvPicPr>
              <p:cNvPr id="72" name="Picture 71">
                <a:extLst>
                  <a:ext uri="{FF2B5EF4-FFF2-40B4-BE49-F238E27FC236}">
                    <a16:creationId xmlns:a16="http://schemas.microsoft.com/office/drawing/2014/main" id="{BDA76466-9A97-448A-B987-03D2E3887F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2678" y="4103992"/>
                <a:ext cx="337944" cy="375201"/>
              </a:xfrm>
              <a:prstGeom prst="rect">
                <a:avLst/>
              </a:prstGeom>
            </p:spPr>
          </p:pic>
          <p:pic>
            <p:nvPicPr>
              <p:cNvPr id="73" name="Picture 72">
                <a:extLst>
                  <a:ext uri="{FF2B5EF4-FFF2-40B4-BE49-F238E27FC236}">
                    <a16:creationId xmlns:a16="http://schemas.microsoft.com/office/drawing/2014/main" id="{B79D61D5-CD8D-4616-A35D-771F2B2278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21" y="4196065"/>
                <a:ext cx="337944" cy="375201"/>
              </a:xfrm>
              <a:prstGeom prst="rect">
                <a:avLst/>
              </a:prstGeom>
            </p:spPr>
          </p:pic>
          <p:pic>
            <p:nvPicPr>
              <p:cNvPr id="74" name="Picture 73">
                <a:extLst>
                  <a:ext uri="{FF2B5EF4-FFF2-40B4-BE49-F238E27FC236}">
                    <a16:creationId xmlns:a16="http://schemas.microsoft.com/office/drawing/2014/main" id="{540C4BC8-7CC5-4BDC-AD8D-6B22AC43568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9731" y="4287974"/>
                <a:ext cx="337944" cy="375201"/>
              </a:xfrm>
              <a:prstGeom prst="rect">
                <a:avLst/>
              </a:prstGeom>
            </p:spPr>
          </p:pic>
        </p:grpSp>
        <p:grpSp>
          <p:nvGrpSpPr>
            <p:cNvPr id="60" name="Group 59">
              <a:extLst>
                <a:ext uri="{FF2B5EF4-FFF2-40B4-BE49-F238E27FC236}">
                  <a16:creationId xmlns:a16="http://schemas.microsoft.com/office/drawing/2014/main" id="{BC48561A-699E-4290-B85E-C5088E64C08E}"/>
                </a:ext>
              </a:extLst>
            </p:cNvPr>
            <p:cNvGrpSpPr/>
            <p:nvPr/>
          </p:nvGrpSpPr>
          <p:grpSpPr>
            <a:xfrm>
              <a:off x="9200849" y="4012503"/>
              <a:ext cx="664997" cy="559183"/>
              <a:chOff x="9362678" y="4103992"/>
              <a:chExt cx="664997" cy="559183"/>
            </a:xfrm>
          </p:grpSpPr>
          <p:pic>
            <p:nvPicPr>
              <p:cNvPr id="69" name="Picture 68">
                <a:extLst>
                  <a:ext uri="{FF2B5EF4-FFF2-40B4-BE49-F238E27FC236}">
                    <a16:creationId xmlns:a16="http://schemas.microsoft.com/office/drawing/2014/main" id="{18F7A800-8463-430B-ABEA-772A36AAB70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2678" y="4103992"/>
                <a:ext cx="337944" cy="375201"/>
              </a:xfrm>
              <a:prstGeom prst="rect">
                <a:avLst/>
              </a:prstGeom>
            </p:spPr>
          </p:pic>
          <p:pic>
            <p:nvPicPr>
              <p:cNvPr id="70" name="Picture 69">
                <a:extLst>
                  <a:ext uri="{FF2B5EF4-FFF2-40B4-BE49-F238E27FC236}">
                    <a16:creationId xmlns:a16="http://schemas.microsoft.com/office/drawing/2014/main" id="{CA967C0E-D406-422C-AA33-B58E190B22D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21" y="4196065"/>
                <a:ext cx="337944" cy="375201"/>
              </a:xfrm>
              <a:prstGeom prst="rect">
                <a:avLst/>
              </a:prstGeom>
            </p:spPr>
          </p:pic>
          <p:pic>
            <p:nvPicPr>
              <p:cNvPr id="71" name="Picture 70">
                <a:extLst>
                  <a:ext uri="{FF2B5EF4-FFF2-40B4-BE49-F238E27FC236}">
                    <a16:creationId xmlns:a16="http://schemas.microsoft.com/office/drawing/2014/main" id="{73096877-7D67-4135-8743-2F62501C4FB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9731" y="4287974"/>
                <a:ext cx="337944" cy="375201"/>
              </a:xfrm>
              <a:prstGeom prst="rect">
                <a:avLst/>
              </a:prstGeom>
            </p:spPr>
          </p:pic>
        </p:grpSp>
        <p:grpSp>
          <p:nvGrpSpPr>
            <p:cNvPr id="61" name="Group 60">
              <a:extLst>
                <a:ext uri="{FF2B5EF4-FFF2-40B4-BE49-F238E27FC236}">
                  <a16:creationId xmlns:a16="http://schemas.microsoft.com/office/drawing/2014/main" id="{BD99E677-B597-4A10-BF5B-B7F9888473EB}"/>
                </a:ext>
              </a:extLst>
            </p:cNvPr>
            <p:cNvGrpSpPr/>
            <p:nvPr/>
          </p:nvGrpSpPr>
          <p:grpSpPr>
            <a:xfrm>
              <a:off x="9362986" y="3742992"/>
              <a:ext cx="664997" cy="559183"/>
              <a:chOff x="9362678" y="4103992"/>
              <a:chExt cx="664997" cy="559183"/>
            </a:xfrm>
          </p:grpSpPr>
          <p:pic>
            <p:nvPicPr>
              <p:cNvPr id="66" name="Picture 65">
                <a:extLst>
                  <a:ext uri="{FF2B5EF4-FFF2-40B4-BE49-F238E27FC236}">
                    <a16:creationId xmlns:a16="http://schemas.microsoft.com/office/drawing/2014/main" id="{CA49D47F-4577-4F46-A17D-17476F4CD15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2678" y="4103992"/>
                <a:ext cx="337944" cy="375201"/>
              </a:xfrm>
              <a:prstGeom prst="rect">
                <a:avLst/>
              </a:prstGeom>
            </p:spPr>
          </p:pic>
          <p:pic>
            <p:nvPicPr>
              <p:cNvPr id="67" name="Picture 66">
                <a:extLst>
                  <a:ext uri="{FF2B5EF4-FFF2-40B4-BE49-F238E27FC236}">
                    <a16:creationId xmlns:a16="http://schemas.microsoft.com/office/drawing/2014/main" id="{476C7C25-79C9-4307-BEDE-819CD76A68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21" y="4196065"/>
                <a:ext cx="337944" cy="375201"/>
              </a:xfrm>
              <a:prstGeom prst="rect">
                <a:avLst/>
              </a:prstGeom>
            </p:spPr>
          </p:pic>
          <p:pic>
            <p:nvPicPr>
              <p:cNvPr id="68" name="Picture 67">
                <a:extLst>
                  <a:ext uri="{FF2B5EF4-FFF2-40B4-BE49-F238E27FC236}">
                    <a16:creationId xmlns:a16="http://schemas.microsoft.com/office/drawing/2014/main" id="{8FFDA92C-9399-4220-ACBB-85CAE6768B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9731" y="4287974"/>
                <a:ext cx="337944" cy="375201"/>
              </a:xfrm>
              <a:prstGeom prst="rect">
                <a:avLst/>
              </a:prstGeom>
            </p:spPr>
          </p:pic>
        </p:grpSp>
        <p:grpSp>
          <p:nvGrpSpPr>
            <p:cNvPr id="62" name="Group 61">
              <a:extLst>
                <a:ext uri="{FF2B5EF4-FFF2-40B4-BE49-F238E27FC236}">
                  <a16:creationId xmlns:a16="http://schemas.microsoft.com/office/drawing/2014/main" id="{0CFAE845-AA9C-4FDE-B5D3-FA13CF66E11C}"/>
                </a:ext>
              </a:extLst>
            </p:cNvPr>
            <p:cNvGrpSpPr/>
            <p:nvPr/>
          </p:nvGrpSpPr>
          <p:grpSpPr>
            <a:xfrm>
              <a:off x="9201157" y="3832289"/>
              <a:ext cx="664997" cy="559183"/>
              <a:chOff x="9362678" y="4103992"/>
              <a:chExt cx="664997" cy="559183"/>
            </a:xfrm>
          </p:grpSpPr>
          <p:pic>
            <p:nvPicPr>
              <p:cNvPr id="63" name="Picture 62">
                <a:extLst>
                  <a:ext uri="{FF2B5EF4-FFF2-40B4-BE49-F238E27FC236}">
                    <a16:creationId xmlns:a16="http://schemas.microsoft.com/office/drawing/2014/main" id="{4D275882-FCB3-4771-B62F-6CF5281000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2678" y="4103992"/>
                <a:ext cx="337944" cy="375201"/>
              </a:xfrm>
              <a:prstGeom prst="rect">
                <a:avLst/>
              </a:prstGeom>
            </p:spPr>
          </p:pic>
          <p:pic>
            <p:nvPicPr>
              <p:cNvPr id="64" name="Picture 63">
                <a:extLst>
                  <a:ext uri="{FF2B5EF4-FFF2-40B4-BE49-F238E27FC236}">
                    <a16:creationId xmlns:a16="http://schemas.microsoft.com/office/drawing/2014/main" id="{CDD5D527-F256-42F4-A15B-8FBE392141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21" y="4196065"/>
                <a:ext cx="337944" cy="375201"/>
              </a:xfrm>
              <a:prstGeom prst="rect">
                <a:avLst/>
              </a:prstGeom>
            </p:spPr>
          </p:pic>
          <p:pic>
            <p:nvPicPr>
              <p:cNvPr id="65" name="Picture 64">
                <a:extLst>
                  <a:ext uri="{FF2B5EF4-FFF2-40B4-BE49-F238E27FC236}">
                    <a16:creationId xmlns:a16="http://schemas.microsoft.com/office/drawing/2014/main" id="{BE8DF1C2-A7DF-4846-A01A-7290C12FC9C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9731" y="4287974"/>
                <a:ext cx="337944" cy="375201"/>
              </a:xfrm>
              <a:prstGeom prst="rect">
                <a:avLst/>
              </a:prstGeom>
            </p:spPr>
          </p:pic>
        </p:grpSp>
      </p:grpSp>
      <p:sp>
        <p:nvSpPr>
          <p:cNvPr id="81" name="TextBox 80">
            <a:extLst>
              <a:ext uri="{FF2B5EF4-FFF2-40B4-BE49-F238E27FC236}">
                <a16:creationId xmlns:a16="http://schemas.microsoft.com/office/drawing/2014/main" id="{FC0FA011-E9F3-4F83-9D1D-F90748CE918F}"/>
              </a:ext>
            </a:extLst>
          </p:cNvPr>
          <p:cNvSpPr txBox="1"/>
          <p:nvPr/>
        </p:nvSpPr>
        <p:spPr>
          <a:xfrm>
            <a:off x="3674305" y="1530081"/>
            <a:ext cx="504056" cy="461665"/>
          </a:xfrm>
          <a:prstGeom prst="rect">
            <a:avLst/>
          </a:prstGeom>
          <a:noFill/>
        </p:spPr>
        <p:txBody>
          <a:bodyPr wrap="square" rtlCol="0">
            <a:spAutoFit/>
          </a:bodyPr>
          <a:lstStyle/>
          <a:p>
            <a:pPr algn="ctr"/>
            <a:r>
              <a:rPr lang="en-GB" sz="2400" b="1" dirty="0">
                <a:latin typeface="Century Gothic" panose="020B0502020202020204" pitchFamily="34" charset="0"/>
              </a:rPr>
              <a:t>A.</a:t>
            </a:r>
          </a:p>
        </p:txBody>
      </p:sp>
      <p:sp>
        <p:nvSpPr>
          <p:cNvPr id="82" name="TextBox 81">
            <a:extLst>
              <a:ext uri="{FF2B5EF4-FFF2-40B4-BE49-F238E27FC236}">
                <a16:creationId xmlns:a16="http://schemas.microsoft.com/office/drawing/2014/main" id="{A8BCF1C0-61CB-405E-9A80-FDE2DA18EB15}"/>
              </a:ext>
            </a:extLst>
          </p:cNvPr>
          <p:cNvSpPr txBox="1"/>
          <p:nvPr/>
        </p:nvSpPr>
        <p:spPr>
          <a:xfrm>
            <a:off x="6337321" y="2767249"/>
            <a:ext cx="504056" cy="461665"/>
          </a:xfrm>
          <a:prstGeom prst="rect">
            <a:avLst/>
          </a:prstGeom>
          <a:noFill/>
        </p:spPr>
        <p:txBody>
          <a:bodyPr wrap="square" rtlCol="0">
            <a:spAutoFit/>
          </a:bodyPr>
          <a:lstStyle/>
          <a:p>
            <a:pPr algn="ctr"/>
            <a:r>
              <a:rPr lang="en-GB" sz="2400" b="1" dirty="0">
                <a:latin typeface="Century Gothic" panose="020B0502020202020204" pitchFamily="34" charset="0"/>
              </a:rPr>
              <a:t>B.</a:t>
            </a:r>
          </a:p>
        </p:txBody>
      </p:sp>
      <p:sp>
        <p:nvSpPr>
          <p:cNvPr id="83" name="TextBox 82">
            <a:extLst>
              <a:ext uri="{FF2B5EF4-FFF2-40B4-BE49-F238E27FC236}">
                <a16:creationId xmlns:a16="http://schemas.microsoft.com/office/drawing/2014/main" id="{FA97CFCC-FE19-4808-A506-634678F9F7DD}"/>
              </a:ext>
            </a:extLst>
          </p:cNvPr>
          <p:cNvSpPr txBox="1"/>
          <p:nvPr/>
        </p:nvSpPr>
        <p:spPr>
          <a:xfrm>
            <a:off x="3335916" y="3350397"/>
            <a:ext cx="653662" cy="461665"/>
          </a:xfrm>
          <a:prstGeom prst="rect">
            <a:avLst/>
          </a:prstGeom>
          <a:noFill/>
        </p:spPr>
        <p:txBody>
          <a:bodyPr wrap="square" rtlCol="0">
            <a:spAutoFit/>
          </a:bodyPr>
          <a:lstStyle/>
          <a:p>
            <a:pPr algn="ctr"/>
            <a:r>
              <a:rPr lang="en-GB" sz="2400" b="1" dirty="0">
                <a:latin typeface="Century Gothic" panose="020B0502020202020204" pitchFamily="34" charset="0"/>
              </a:rPr>
              <a:t>C.</a:t>
            </a:r>
          </a:p>
        </p:txBody>
      </p:sp>
      <p:graphicFrame>
        <p:nvGraphicFramePr>
          <p:cNvPr id="4" name="Table 3">
            <a:extLst>
              <a:ext uri="{FF2B5EF4-FFF2-40B4-BE49-F238E27FC236}">
                <a16:creationId xmlns:a16="http://schemas.microsoft.com/office/drawing/2014/main" id="{24490C65-2B76-4FC9-84BA-C1D980F96442}"/>
              </a:ext>
            </a:extLst>
          </p:cNvPr>
          <p:cNvGraphicFramePr>
            <a:graphicFrameLocks noGrp="1"/>
          </p:cNvGraphicFramePr>
          <p:nvPr>
            <p:extLst>
              <p:ext uri="{D42A27DB-BD31-4B8C-83A1-F6EECF244321}">
                <p14:modId xmlns:p14="http://schemas.microsoft.com/office/powerpoint/2010/main" val="1208489775"/>
              </p:ext>
            </p:extLst>
          </p:nvPr>
        </p:nvGraphicFramePr>
        <p:xfrm>
          <a:off x="1209072" y="1574343"/>
          <a:ext cx="1512000" cy="3564000"/>
        </p:xfrm>
        <a:graphic>
          <a:graphicData uri="http://schemas.openxmlformats.org/drawingml/2006/table">
            <a:tbl>
              <a:tblPr firstRow="1" bandRow="1">
                <a:tableStyleId>{5940675A-B579-460E-94D1-54222C63F5DA}</a:tableStyleId>
              </a:tblPr>
              <a:tblGrid>
                <a:gridCol w="1512000">
                  <a:extLst>
                    <a:ext uri="{9D8B030D-6E8A-4147-A177-3AD203B41FA5}">
                      <a16:colId xmlns:a16="http://schemas.microsoft.com/office/drawing/2014/main" val="2726436995"/>
                    </a:ext>
                  </a:extLst>
                </a:gridCol>
              </a:tblGrid>
              <a:tr h="445500">
                <a:tc>
                  <a:txBody>
                    <a:bodyPr/>
                    <a:lstStyle/>
                    <a:p>
                      <a:pPr algn="ctr"/>
                      <a:r>
                        <a:rPr lang="en-GB" sz="2000" b="1" dirty="0">
                          <a:latin typeface="Century Gothic" panose="020B0502020202020204" pitchFamily="34" charset="0"/>
                        </a:rPr>
                        <a:t>18cm</a:t>
                      </a:r>
                      <a:r>
                        <a:rPr lang="en-GB" sz="2000" b="1" baseline="30000" dirty="0">
                          <a:latin typeface="Century Gothic" panose="020B0502020202020204" pitchFamily="34" charset="0"/>
                        </a:rPr>
                        <a:t>3</a:t>
                      </a:r>
                      <a:endParaRPr lang="en-GB" sz="2000" b="1" dirty="0">
                        <a:latin typeface="Century Gothic" panose="020B0502020202020204" pitchFamily="34"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19397414"/>
                  </a:ext>
                </a:extLst>
              </a:tr>
              <a:tr h="445500">
                <a:tc>
                  <a:txBody>
                    <a:bodyPr/>
                    <a:lstStyle/>
                    <a:p>
                      <a:pPr algn="ctr"/>
                      <a:endParaRPr lang="en-GB" sz="2000" b="1" dirty="0">
                        <a:latin typeface="Century Gothic" panose="020B0502020202020204" pitchFamily="34" charset="0"/>
                      </a:endParaRPr>
                    </a:p>
                  </a:txBody>
                  <a:tcPr anchor="ctr">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87155875"/>
                  </a:ext>
                </a:extLst>
              </a:tr>
              <a:tr h="445500">
                <a:tc>
                  <a:txBody>
                    <a:bodyPr/>
                    <a:lstStyle/>
                    <a:p>
                      <a:pPr algn="ctr"/>
                      <a:r>
                        <a:rPr lang="en-GB" sz="2000" b="1" dirty="0">
                          <a:latin typeface="Century Gothic" panose="020B0502020202020204" pitchFamily="34" charset="0"/>
                        </a:rPr>
                        <a:t>16cm</a:t>
                      </a:r>
                      <a:r>
                        <a:rPr lang="en-GB" sz="2000" b="1" baseline="30000" dirty="0">
                          <a:latin typeface="Century Gothic" panose="020B0502020202020204" pitchFamily="34" charset="0"/>
                        </a:rPr>
                        <a:t>3</a:t>
                      </a:r>
                      <a:endParaRPr lang="en-GB" sz="2000" b="1" dirty="0">
                        <a:latin typeface="Century Gothic" panose="020B0502020202020204" pitchFamily="34"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69979934"/>
                  </a:ext>
                </a:extLst>
              </a:tr>
              <a:tr h="445500">
                <a:tc>
                  <a:txBody>
                    <a:bodyPr/>
                    <a:lstStyle/>
                    <a:p>
                      <a:pPr algn="ctr"/>
                      <a:endParaRPr lang="en-GB" sz="2000" b="1">
                        <a:latin typeface="Century Gothic" panose="020B0502020202020204" pitchFamily="34" charset="0"/>
                      </a:endParaRPr>
                    </a:p>
                  </a:txBody>
                  <a:tcPr anchor="ctr">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57224302"/>
                  </a:ext>
                </a:extLst>
              </a:tr>
              <a:tr h="445500">
                <a:tc>
                  <a:txBody>
                    <a:bodyPr/>
                    <a:lstStyle/>
                    <a:p>
                      <a:pPr algn="ctr"/>
                      <a:r>
                        <a:rPr lang="en-GB" sz="2000" b="1" dirty="0">
                          <a:latin typeface="Century Gothic" panose="020B0502020202020204" pitchFamily="34" charset="0"/>
                        </a:rPr>
                        <a:t>14cm</a:t>
                      </a:r>
                      <a:r>
                        <a:rPr lang="en-GB" sz="2000" b="1" baseline="30000" dirty="0">
                          <a:latin typeface="Century Gothic" panose="020B0502020202020204" pitchFamily="34" charset="0"/>
                        </a:rPr>
                        <a:t>3</a:t>
                      </a:r>
                      <a:endParaRPr lang="en-GB" sz="2000" b="1" dirty="0">
                        <a:latin typeface="Century Gothic" panose="020B0502020202020204" pitchFamily="34"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06110702"/>
                  </a:ext>
                </a:extLst>
              </a:tr>
              <a:tr h="445500">
                <a:tc>
                  <a:txBody>
                    <a:bodyPr/>
                    <a:lstStyle/>
                    <a:p>
                      <a:pPr algn="ctr"/>
                      <a:endParaRPr lang="en-GB" sz="2000" b="1">
                        <a:latin typeface="Century Gothic" panose="020B0502020202020204" pitchFamily="34" charset="0"/>
                      </a:endParaRPr>
                    </a:p>
                  </a:txBody>
                  <a:tcPr anchor="ctr">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8575168"/>
                  </a:ext>
                </a:extLst>
              </a:tr>
              <a:tr h="445500">
                <a:tc>
                  <a:txBody>
                    <a:bodyPr/>
                    <a:lstStyle/>
                    <a:p>
                      <a:pPr algn="ctr"/>
                      <a:r>
                        <a:rPr lang="en-GB" sz="2000" b="1" dirty="0">
                          <a:latin typeface="Century Gothic" panose="020B0502020202020204" pitchFamily="34" charset="0"/>
                        </a:rPr>
                        <a:t>16cm</a:t>
                      </a:r>
                      <a:r>
                        <a:rPr lang="en-GB" sz="2000" b="1" baseline="30000" dirty="0">
                          <a:latin typeface="Century Gothic" panose="020B0502020202020204" pitchFamily="34" charset="0"/>
                        </a:rPr>
                        <a:t>3</a:t>
                      </a:r>
                      <a:endParaRPr lang="en-GB" sz="2000" b="1" dirty="0">
                        <a:latin typeface="Century Gothic" panose="020B0502020202020204" pitchFamily="34"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3873923"/>
                  </a:ext>
                </a:extLst>
              </a:tr>
              <a:tr h="445500">
                <a:tc>
                  <a:txBody>
                    <a:bodyPr/>
                    <a:lstStyle/>
                    <a:p>
                      <a:endParaRPr lang="en-GB" dirty="0"/>
                    </a:p>
                  </a:txBody>
                  <a:tcPr>
                    <a:lnL w="12700" cmpd="sng">
                      <a:noFill/>
                    </a:lnL>
                    <a:lnR w="12700" cmpd="sng">
                      <a:noFill/>
                    </a:lnR>
                    <a:lnT w="190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6301243"/>
                  </a:ext>
                </a:extLst>
              </a:tr>
            </a:tbl>
          </a:graphicData>
        </a:graphic>
      </p:graphicFrame>
    </p:spTree>
    <p:extLst>
      <p:ext uri="{BB962C8B-B14F-4D97-AF65-F5344CB8AC3E}">
        <p14:creationId xmlns:p14="http://schemas.microsoft.com/office/powerpoint/2010/main" val="1549199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endParaRPr lang="en-GB" sz="2000" b="1" dirty="0">
              <a:solidFill>
                <a:schemeClr val="bg2">
                  <a:lumMod val="25000"/>
                </a:schemeClr>
              </a:solidFill>
              <a:latin typeface="Century Gothic" panose="020B0502020202020204" pitchFamily="34" charset="0"/>
            </a:endParaRPr>
          </a:p>
          <a:p>
            <a:r>
              <a:rPr lang="en-GB" sz="2000" b="1" dirty="0">
                <a:latin typeface="Century Gothic" panose="020B0502020202020204" pitchFamily="34" charset="0"/>
              </a:rPr>
              <a:t>. </a:t>
            </a:r>
            <a:r>
              <a:rPr lang="en-GB" sz="2000" b="1" dirty="0">
                <a:solidFill>
                  <a:schemeClr val="tx1"/>
                </a:solidFill>
                <a:latin typeface="Century Gothic" panose="020B0502020202020204" pitchFamily="34" charset="0"/>
              </a:rPr>
              <a:t>Find the odd one out by matching the shape to the correct volume.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r>
              <a:rPr lang="en-GB" sz="2000" b="1" dirty="0">
                <a:solidFill>
                  <a:schemeClr val="tx1"/>
                </a:solidFill>
                <a:latin typeface="Century Gothic" panose="020B0502020202020204" pitchFamily="34" charset="0"/>
                <a:sym typeface="Wingdings" panose="05000000000000000000" pitchFamily="2" charset="2"/>
              </a:rPr>
              <a:t>Explain your reasoning.</a:t>
            </a:r>
            <a:endParaRPr lang="en-GB" sz="2000" b="1" dirty="0">
              <a:solidFill>
                <a:schemeClr val="tx1"/>
              </a:solidFill>
              <a:latin typeface="Century Gothic" panose="020B0502020202020204" pitchFamily="34" charset="0"/>
            </a:endParaRPr>
          </a:p>
          <a:p>
            <a:pPr lvl="0" defTabSz="685800">
              <a:defRPr/>
            </a:pPr>
            <a:endParaRPr lang="en-GB" sz="800" b="1" dirty="0">
              <a:solidFill>
                <a:schemeClr val="tx1"/>
              </a:solidFill>
              <a:latin typeface="Century Gothic" panose="020B0502020202020204" pitchFamily="34" charset="0"/>
            </a:endParaRPr>
          </a:p>
          <a:p>
            <a:pPr lvl="0" defTabSz="685800">
              <a:defRPr/>
            </a:pPr>
            <a:r>
              <a:rPr lang="en-GB" sz="2000" b="1" dirty="0">
                <a:solidFill>
                  <a:srgbClr val="FF0000"/>
                </a:solidFill>
                <a:latin typeface="Century Gothic" panose="020B0502020202020204" pitchFamily="34" charset="0"/>
              </a:rPr>
              <a:t>14cm</a:t>
            </a:r>
            <a:r>
              <a:rPr lang="en-GB" sz="2000" b="1" baseline="30000" dirty="0">
                <a:solidFill>
                  <a:srgbClr val="FF0000"/>
                </a:solidFill>
                <a:latin typeface="Century Gothic" panose="020B0502020202020204" pitchFamily="34" charset="0"/>
              </a:rPr>
              <a:t>3 </a:t>
            </a:r>
            <a:r>
              <a:rPr lang="en-GB" sz="2000" b="1" dirty="0">
                <a:solidFill>
                  <a:srgbClr val="FF0000"/>
                </a:solidFill>
                <a:latin typeface="Century Gothic" panose="020B0502020202020204" pitchFamily="34" charset="0"/>
              </a:rPr>
              <a:t>is the odd one out because there is no cuboid that has this number of cubes.</a:t>
            </a: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algn="ctr"/>
            <a:endParaRPr lang="en-GB" b="1" dirty="0">
              <a:solidFill>
                <a:schemeClr val="tx1"/>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grpSp>
        <p:nvGrpSpPr>
          <p:cNvPr id="17" name="Group 16">
            <a:extLst>
              <a:ext uri="{FF2B5EF4-FFF2-40B4-BE49-F238E27FC236}">
                <a16:creationId xmlns:a16="http://schemas.microsoft.com/office/drawing/2014/main" id="{3672B9AF-E04C-4F52-B175-E9F62CFFC986}"/>
              </a:ext>
            </a:extLst>
          </p:cNvPr>
          <p:cNvGrpSpPr/>
          <p:nvPr/>
        </p:nvGrpSpPr>
        <p:grpSpPr>
          <a:xfrm>
            <a:off x="4017056" y="1713922"/>
            <a:ext cx="2117174" cy="1472230"/>
            <a:chOff x="1899642" y="1700440"/>
            <a:chExt cx="1318178" cy="916627"/>
          </a:xfrm>
        </p:grpSpPr>
        <p:pic>
          <p:nvPicPr>
            <p:cNvPr id="18" name="Picture 17">
              <a:extLst>
                <a:ext uri="{FF2B5EF4-FFF2-40B4-BE49-F238E27FC236}">
                  <a16:creationId xmlns:a16="http://schemas.microsoft.com/office/drawing/2014/main" id="{7FC7BF7A-CFB0-48C5-B9F0-AC0A22C853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5165" y="1700440"/>
              <a:ext cx="337944" cy="375201"/>
            </a:xfrm>
            <a:prstGeom prst="rect">
              <a:avLst/>
            </a:prstGeom>
          </p:spPr>
        </p:pic>
        <p:pic>
          <p:nvPicPr>
            <p:cNvPr id="20" name="Picture 19">
              <a:extLst>
                <a:ext uri="{FF2B5EF4-FFF2-40B4-BE49-F238E27FC236}">
                  <a16:creationId xmlns:a16="http://schemas.microsoft.com/office/drawing/2014/main" id="{9340DBF3-B030-4950-BAFB-101AC7F02F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3849" y="1789513"/>
              <a:ext cx="337944" cy="375201"/>
            </a:xfrm>
            <a:prstGeom prst="rect">
              <a:avLst/>
            </a:prstGeom>
          </p:spPr>
        </p:pic>
        <p:pic>
          <p:nvPicPr>
            <p:cNvPr id="21" name="Picture 20">
              <a:extLst>
                <a:ext uri="{FF2B5EF4-FFF2-40B4-BE49-F238E27FC236}">
                  <a16:creationId xmlns:a16="http://schemas.microsoft.com/office/drawing/2014/main" id="{7BD214B2-1B06-4282-A3A0-EF2914513A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3329" y="1789513"/>
              <a:ext cx="337944" cy="375201"/>
            </a:xfrm>
            <a:prstGeom prst="rect">
              <a:avLst/>
            </a:prstGeom>
          </p:spPr>
        </p:pic>
        <p:pic>
          <p:nvPicPr>
            <p:cNvPr id="22" name="Picture 21">
              <a:extLst>
                <a:ext uri="{FF2B5EF4-FFF2-40B4-BE49-F238E27FC236}">
                  <a16:creationId xmlns:a16="http://schemas.microsoft.com/office/drawing/2014/main" id="{637142FA-236F-4A8D-9351-ACDFFEADAA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2013" y="1878586"/>
              <a:ext cx="337944" cy="375201"/>
            </a:xfrm>
            <a:prstGeom prst="rect">
              <a:avLst/>
            </a:prstGeom>
          </p:spPr>
        </p:pic>
        <p:pic>
          <p:nvPicPr>
            <p:cNvPr id="23" name="Picture 22">
              <a:extLst>
                <a:ext uri="{FF2B5EF4-FFF2-40B4-BE49-F238E27FC236}">
                  <a16:creationId xmlns:a16="http://schemas.microsoft.com/office/drawing/2014/main" id="{5DEF1966-B71D-413D-8B21-BE196D4982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0958" y="1878586"/>
              <a:ext cx="337944" cy="375201"/>
            </a:xfrm>
            <a:prstGeom prst="rect">
              <a:avLst/>
            </a:prstGeom>
          </p:spPr>
        </p:pic>
        <p:pic>
          <p:nvPicPr>
            <p:cNvPr id="24" name="Picture 23">
              <a:extLst>
                <a:ext uri="{FF2B5EF4-FFF2-40B4-BE49-F238E27FC236}">
                  <a16:creationId xmlns:a16="http://schemas.microsoft.com/office/drawing/2014/main" id="{0CE2436A-EE50-4072-ABFB-F848CC9AB9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9642" y="1967659"/>
              <a:ext cx="337944" cy="375201"/>
            </a:xfrm>
            <a:prstGeom prst="rect">
              <a:avLst/>
            </a:prstGeom>
          </p:spPr>
        </p:pic>
        <p:pic>
          <p:nvPicPr>
            <p:cNvPr id="25" name="Picture 24">
              <a:extLst>
                <a:ext uri="{FF2B5EF4-FFF2-40B4-BE49-F238E27FC236}">
                  <a16:creationId xmlns:a16="http://schemas.microsoft.com/office/drawing/2014/main" id="{C8F6BC08-56F6-4E20-B627-6289573B6F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9122" y="1967659"/>
              <a:ext cx="337944" cy="375201"/>
            </a:xfrm>
            <a:prstGeom prst="rect">
              <a:avLst/>
            </a:prstGeom>
          </p:spPr>
        </p:pic>
        <p:pic>
          <p:nvPicPr>
            <p:cNvPr id="26" name="Picture 25">
              <a:extLst>
                <a:ext uri="{FF2B5EF4-FFF2-40B4-BE49-F238E27FC236}">
                  <a16:creationId xmlns:a16="http://schemas.microsoft.com/office/drawing/2014/main" id="{B3F3C203-CCEB-4206-B8C2-F05CF1FC91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7806" y="2056732"/>
              <a:ext cx="337944" cy="375201"/>
            </a:xfrm>
            <a:prstGeom prst="rect">
              <a:avLst/>
            </a:prstGeom>
          </p:spPr>
        </p:pic>
        <p:pic>
          <p:nvPicPr>
            <p:cNvPr id="27" name="Picture 26">
              <a:extLst>
                <a:ext uri="{FF2B5EF4-FFF2-40B4-BE49-F238E27FC236}">
                  <a16:creationId xmlns:a16="http://schemas.microsoft.com/office/drawing/2014/main" id="{B5F2F8CB-36AE-432C-AF09-7012B0B5C8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08834" y="1881852"/>
              <a:ext cx="337944" cy="375201"/>
            </a:xfrm>
            <a:prstGeom prst="rect">
              <a:avLst/>
            </a:prstGeom>
          </p:spPr>
        </p:pic>
        <p:pic>
          <p:nvPicPr>
            <p:cNvPr id="28" name="Picture 27">
              <a:extLst>
                <a:ext uri="{FF2B5EF4-FFF2-40B4-BE49-F238E27FC236}">
                  <a16:creationId xmlns:a16="http://schemas.microsoft.com/office/drawing/2014/main" id="{5DD2351F-5F2D-4863-A05D-A27A2B9275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7518" y="1970925"/>
              <a:ext cx="337944" cy="375201"/>
            </a:xfrm>
            <a:prstGeom prst="rect">
              <a:avLst/>
            </a:prstGeom>
          </p:spPr>
        </p:pic>
        <p:pic>
          <p:nvPicPr>
            <p:cNvPr id="29" name="Picture 28">
              <a:extLst>
                <a:ext uri="{FF2B5EF4-FFF2-40B4-BE49-F238E27FC236}">
                  <a16:creationId xmlns:a16="http://schemas.microsoft.com/office/drawing/2014/main" id="{DBDD89DD-9D9E-4057-967E-BCA4C80C84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9876" y="1970925"/>
              <a:ext cx="337944" cy="375201"/>
            </a:xfrm>
            <a:prstGeom prst="rect">
              <a:avLst/>
            </a:prstGeom>
          </p:spPr>
        </p:pic>
        <p:pic>
          <p:nvPicPr>
            <p:cNvPr id="30" name="Picture 29">
              <a:extLst>
                <a:ext uri="{FF2B5EF4-FFF2-40B4-BE49-F238E27FC236}">
                  <a16:creationId xmlns:a16="http://schemas.microsoft.com/office/drawing/2014/main" id="{4377D6F8-585B-4EC7-94C5-E778960402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8560" y="2059998"/>
              <a:ext cx="337944" cy="375201"/>
            </a:xfrm>
            <a:prstGeom prst="rect">
              <a:avLst/>
            </a:prstGeom>
          </p:spPr>
        </p:pic>
        <p:pic>
          <p:nvPicPr>
            <p:cNvPr id="31" name="Picture 30">
              <a:extLst>
                <a:ext uri="{FF2B5EF4-FFF2-40B4-BE49-F238E27FC236}">
                  <a16:creationId xmlns:a16="http://schemas.microsoft.com/office/drawing/2014/main" id="{C6DB493E-AB17-4340-84DB-6B88007704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6202" y="2057281"/>
              <a:ext cx="337944" cy="375201"/>
            </a:xfrm>
            <a:prstGeom prst="rect">
              <a:avLst/>
            </a:prstGeom>
          </p:spPr>
        </p:pic>
        <p:pic>
          <p:nvPicPr>
            <p:cNvPr id="32" name="Picture 31">
              <a:extLst>
                <a:ext uri="{FF2B5EF4-FFF2-40B4-BE49-F238E27FC236}">
                  <a16:creationId xmlns:a16="http://schemas.microsoft.com/office/drawing/2014/main" id="{800EEBC9-C61E-4998-929D-3522DE4886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1325" y="2146354"/>
              <a:ext cx="337944" cy="375201"/>
            </a:xfrm>
            <a:prstGeom prst="rect">
              <a:avLst/>
            </a:prstGeom>
          </p:spPr>
        </p:pic>
        <p:pic>
          <p:nvPicPr>
            <p:cNvPr id="33" name="Picture 32">
              <a:extLst>
                <a:ext uri="{FF2B5EF4-FFF2-40B4-BE49-F238E27FC236}">
                  <a16:creationId xmlns:a16="http://schemas.microsoft.com/office/drawing/2014/main" id="{C0C1FB58-1A97-4F54-B88E-3A7880D9BB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7244" y="2152793"/>
              <a:ext cx="337944" cy="375201"/>
            </a:xfrm>
            <a:prstGeom prst="rect">
              <a:avLst/>
            </a:prstGeom>
          </p:spPr>
        </p:pic>
        <p:pic>
          <p:nvPicPr>
            <p:cNvPr id="34" name="Picture 33">
              <a:extLst>
                <a:ext uri="{FF2B5EF4-FFF2-40B4-BE49-F238E27FC236}">
                  <a16:creationId xmlns:a16="http://schemas.microsoft.com/office/drawing/2014/main" id="{A5E625A8-AEAA-484F-B55A-A26EC5BD7C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9489" y="2241866"/>
              <a:ext cx="337944" cy="375201"/>
            </a:xfrm>
            <a:prstGeom prst="rect">
              <a:avLst/>
            </a:prstGeom>
          </p:spPr>
        </p:pic>
      </p:grpSp>
      <p:grpSp>
        <p:nvGrpSpPr>
          <p:cNvPr id="35" name="Group 34">
            <a:extLst>
              <a:ext uri="{FF2B5EF4-FFF2-40B4-BE49-F238E27FC236}">
                <a16:creationId xmlns:a16="http://schemas.microsoft.com/office/drawing/2014/main" id="{7370FFC9-FFE4-4DC5-A70B-33B66E68C0F3}"/>
              </a:ext>
            </a:extLst>
          </p:cNvPr>
          <p:cNvGrpSpPr/>
          <p:nvPr/>
        </p:nvGrpSpPr>
        <p:grpSpPr>
          <a:xfrm>
            <a:off x="3929711" y="3585758"/>
            <a:ext cx="2242388" cy="1796266"/>
            <a:chOff x="2534295" y="3223487"/>
            <a:chExt cx="1494060" cy="1196817"/>
          </a:xfrm>
        </p:grpSpPr>
        <p:grpSp>
          <p:nvGrpSpPr>
            <p:cNvPr id="36" name="Group 35">
              <a:extLst>
                <a:ext uri="{FF2B5EF4-FFF2-40B4-BE49-F238E27FC236}">
                  <a16:creationId xmlns:a16="http://schemas.microsoft.com/office/drawing/2014/main" id="{EB713EF4-1011-48E5-8AA8-991113EADED0}"/>
                </a:ext>
              </a:extLst>
            </p:cNvPr>
            <p:cNvGrpSpPr/>
            <p:nvPr/>
          </p:nvGrpSpPr>
          <p:grpSpPr>
            <a:xfrm>
              <a:off x="2534295" y="3398440"/>
              <a:ext cx="1493485" cy="1021864"/>
              <a:chOff x="2534295" y="3398440"/>
              <a:chExt cx="1493485" cy="1021864"/>
            </a:xfrm>
          </p:grpSpPr>
          <p:grpSp>
            <p:nvGrpSpPr>
              <p:cNvPr id="47" name="Group 46">
                <a:extLst>
                  <a:ext uri="{FF2B5EF4-FFF2-40B4-BE49-F238E27FC236}">
                    <a16:creationId xmlns:a16="http://schemas.microsoft.com/office/drawing/2014/main" id="{95F193FA-6DD1-43DE-A2C9-F2E982E1D93B}"/>
                  </a:ext>
                </a:extLst>
              </p:cNvPr>
              <p:cNvGrpSpPr/>
              <p:nvPr/>
            </p:nvGrpSpPr>
            <p:grpSpPr>
              <a:xfrm>
                <a:off x="2534295" y="3398440"/>
                <a:ext cx="1159821" cy="838276"/>
                <a:chOff x="9421270" y="1799761"/>
                <a:chExt cx="1159821" cy="838276"/>
              </a:xfrm>
            </p:grpSpPr>
            <p:pic>
              <p:nvPicPr>
                <p:cNvPr id="50" name="Picture 49">
                  <a:extLst>
                    <a:ext uri="{FF2B5EF4-FFF2-40B4-BE49-F238E27FC236}">
                      <a16:creationId xmlns:a16="http://schemas.microsoft.com/office/drawing/2014/main" id="{D26170B3-0F5B-47B5-B102-042CAC31E3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21270" y="1799761"/>
                  <a:ext cx="338004" cy="375266"/>
                </a:xfrm>
                <a:prstGeom prst="rect">
                  <a:avLst/>
                </a:prstGeom>
              </p:spPr>
            </p:pic>
            <p:pic>
              <p:nvPicPr>
                <p:cNvPr id="51" name="Picture 50">
                  <a:extLst>
                    <a:ext uri="{FF2B5EF4-FFF2-40B4-BE49-F238E27FC236}">
                      <a16:creationId xmlns:a16="http://schemas.microsoft.com/office/drawing/2014/main" id="{64970339-C307-42B5-9A08-1EDD159FAB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85575" y="1892633"/>
                  <a:ext cx="338004" cy="375266"/>
                </a:xfrm>
                <a:prstGeom prst="rect">
                  <a:avLst/>
                </a:prstGeom>
              </p:spPr>
            </p:pic>
            <p:pic>
              <p:nvPicPr>
                <p:cNvPr id="52" name="Picture 51">
                  <a:extLst>
                    <a:ext uri="{FF2B5EF4-FFF2-40B4-BE49-F238E27FC236}">
                      <a16:creationId xmlns:a16="http://schemas.microsoft.com/office/drawing/2014/main" id="{BD3DA7B6-F89C-40DF-A543-50B05E91C5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45764" y="1984184"/>
                  <a:ext cx="338004" cy="375266"/>
                </a:xfrm>
                <a:prstGeom prst="rect">
                  <a:avLst/>
                </a:prstGeom>
              </p:spPr>
            </p:pic>
            <p:pic>
              <p:nvPicPr>
                <p:cNvPr id="53" name="Picture 52">
                  <a:extLst>
                    <a:ext uri="{FF2B5EF4-FFF2-40B4-BE49-F238E27FC236}">
                      <a16:creationId xmlns:a16="http://schemas.microsoft.com/office/drawing/2014/main" id="{B8417637-AF3C-40F2-A489-439E2CFA98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09845" y="2077519"/>
                  <a:ext cx="338004" cy="375266"/>
                </a:xfrm>
                <a:prstGeom prst="rect">
                  <a:avLst/>
                </a:prstGeom>
              </p:spPr>
            </p:pic>
            <p:pic>
              <p:nvPicPr>
                <p:cNvPr id="54" name="Picture 53">
                  <a:extLst>
                    <a:ext uri="{FF2B5EF4-FFF2-40B4-BE49-F238E27FC236}">
                      <a16:creationId xmlns:a16="http://schemas.microsoft.com/office/drawing/2014/main" id="{B4052612-0623-4CF9-A2EE-797BAF2C8B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76466" y="2169436"/>
                  <a:ext cx="338004" cy="375266"/>
                </a:xfrm>
                <a:prstGeom prst="rect">
                  <a:avLst/>
                </a:prstGeom>
              </p:spPr>
            </p:pic>
            <p:pic>
              <p:nvPicPr>
                <p:cNvPr id="55" name="Picture 54">
                  <a:extLst>
                    <a:ext uri="{FF2B5EF4-FFF2-40B4-BE49-F238E27FC236}">
                      <a16:creationId xmlns:a16="http://schemas.microsoft.com/office/drawing/2014/main" id="{D672EFA7-9310-4F70-98CB-F0ACA4ECD4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43087" y="2262771"/>
                  <a:ext cx="338004" cy="375266"/>
                </a:xfrm>
                <a:prstGeom prst="rect">
                  <a:avLst/>
                </a:prstGeom>
              </p:spPr>
            </p:pic>
          </p:grpSp>
          <p:pic>
            <p:nvPicPr>
              <p:cNvPr id="48" name="Picture 47">
                <a:extLst>
                  <a:ext uri="{FF2B5EF4-FFF2-40B4-BE49-F238E27FC236}">
                    <a16:creationId xmlns:a16="http://schemas.microsoft.com/office/drawing/2014/main" id="{3745789D-40B1-44B8-8837-9510362EBA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22944" y="3951610"/>
                <a:ext cx="338004" cy="375266"/>
              </a:xfrm>
              <a:prstGeom prst="rect">
                <a:avLst/>
              </a:prstGeom>
            </p:spPr>
          </p:pic>
          <p:pic>
            <p:nvPicPr>
              <p:cNvPr id="49" name="Picture 48">
                <a:extLst>
                  <a:ext uri="{FF2B5EF4-FFF2-40B4-BE49-F238E27FC236}">
                    <a16:creationId xmlns:a16="http://schemas.microsoft.com/office/drawing/2014/main" id="{7818DDDC-AFBF-4C87-9A9E-7BE5270D8D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9776" y="4045038"/>
                <a:ext cx="338004" cy="375266"/>
              </a:xfrm>
              <a:prstGeom prst="rect">
                <a:avLst/>
              </a:prstGeom>
            </p:spPr>
          </p:pic>
        </p:grpSp>
        <p:grpSp>
          <p:nvGrpSpPr>
            <p:cNvPr id="37" name="Group 36">
              <a:extLst>
                <a:ext uri="{FF2B5EF4-FFF2-40B4-BE49-F238E27FC236}">
                  <a16:creationId xmlns:a16="http://schemas.microsoft.com/office/drawing/2014/main" id="{26530574-6D78-4D11-B527-A50FF3B49F8F}"/>
                </a:ext>
              </a:extLst>
            </p:cNvPr>
            <p:cNvGrpSpPr/>
            <p:nvPr/>
          </p:nvGrpSpPr>
          <p:grpSpPr>
            <a:xfrm>
              <a:off x="2534870" y="3223487"/>
              <a:ext cx="1493485" cy="1021864"/>
              <a:chOff x="2534295" y="3398440"/>
              <a:chExt cx="1493485" cy="1021864"/>
            </a:xfrm>
          </p:grpSpPr>
          <p:grpSp>
            <p:nvGrpSpPr>
              <p:cNvPr id="38" name="Group 37">
                <a:extLst>
                  <a:ext uri="{FF2B5EF4-FFF2-40B4-BE49-F238E27FC236}">
                    <a16:creationId xmlns:a16="http://schemas.microsoft.com/office/drawing/2014/main" id="{D6F26BCC-3B59-4762-8539-336738F0888C}"/>
                  </a:ext>
                </a:extLst>
              </p:cNvPr>
              <p:cNvGrpSpPr/>
              <p:nvPr/>
            </p:nvGrpSpPr>
            <p:grpSpPr>
              <a:xfrm>
                <a:off x="2534295" y="3398440"/>
                <a:ext cx="1159821" cy="838276"/>
                <a:chOff x="9421270" y="1799761"/>
                <a:chExt cx="1159821" cy="838276"/>
              </a:xfrm>
            </p:grpSpPr>
            <p:pic>
              <p:nvPicPr>
                <p:cNvPr id="41" name="Picture 40">
                  <a:extLst>
                    <a:ext uri="{FF2B5EF4-FFF2-40B4-BE49-F238E27FC236}">
                      <a16:creationId xmlns:a16="http://schemas.microsoft.com/office/drawing/2014/main" id="{E1A6CBF0-B4FC-490E-8CE2-102B05F122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21270" y="1799761"/>
                  <a:ext cx="338004" cy="375266"/>
                </a:xfrm>
                <a:prstGeom prst="rect">
                  <a:avLst/>
                </a:prstGeom>
              </p:spPr>
            </p:pic>
            <p:pic>
              <p:nvPicPr>
                <p:cNvPr id="42" name="Picture 41">
                  <a:extLst>
                    <a:ext uri="{FF2B5EF4-FFF2-40B4-BE49-F238E27FC236}">
                      <a16:creationId xmlns:a16="http://schemas.microsoft.com/office/drawing/2014/main" id="{6C8FCCD0-2A26-4BDE-9929-8E509836B2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85575" y="1892633"/>
                  <a:ext cx="338004" cy="375266"/>
                </a:xfrm>
                <a:prstGeom prst="rect">
                  <a:avLst/>
                </a:prstGeom>
              </p:spPr>
            </p:pic>
            <p:pic>
              <p:nvPicPr>
                <p:cNvPr id="43" name="Picture 42">
                  <a:extLst>
                    <a:ext uri="{FF2B5EF4-FFF2-40B4-BE49-F238E27FC236}">
                      <a16:creationId xmlns:a16="http://schemas.microsoft.com/office/drawing/2014/main" id="{72B65C1E-96A6-4D92-91AE-AC0B198F9B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45764" y="1984184"/>
                  <a:ext cx="338004" cy="375266"/>
                </a:xfrm>
                <a:prstGeom prst="rect">
                  <a:avLst/>
                </a:prstGeom>
              </p:spPr>
            </p:pic>
            <p:pic>
              <p:nvPicPr>
                <p:cNvPr id="44" name="Picture 43">
                  <a:extLst>
                    <a:ext uri="{FF2B5EF4-FFF2-40B4-BE49-F238E27FC236}">
                      <a16:creationId xmlns:a16="http://schemas.microsoft.com/office/drawing/2014/main" id="{93D59C7F-D0A5-4635-87A2-6D07C06C74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09845" y="2077519"/>
                  <a:ext cx="338004" cy="375266"/>
                </a:xfrm>
                <a:prstGeom prst="rect">
                  <a:avLst/>
                </a:prstGeom>
              </p:spPr>
            </p:pic>
            <p:pic>
              <p:nvPicPr>
                <p:cNvPr id="45" name="Picture 44">
                  <a:extLst>
                    <a:ext uri="{FF2B5EF4-FFF2-40B4-BE49-F238E27FC236}">
                      <a16:creationId xmlns:a16="http://schemas.microsoft.com/office/drawing/2014/main" id="{86C0129A-1E2F-4187-8597-1C4523973B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76466" y="2169436"/>
                  <a:ext cx="338004" cy="375266"/>
                </a:xfrm>
                <a:prstGeom prst="rect">
                  <a:avLst/>
                </a:prstGeom>
              </p:spPr>
            </p:pic>
            <p:pic>
              <p:nvPicPr>
                <p:cNvPr id="46" name="Picture 45">
                  <a:extLst>
                    <a:ext uri="{FF2B5EF4-FFF2-40B4-BE49-F238E27FC236}">
                      <a16:creationId xmlns:a16="http://schemas.microsoft.com/office/drawing/2014/main" id="{64C7E508-4DBE-4430-A20A-3C023EF16F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43087" y="2262771"/>
                  <a:ext cx="338004" cy="375266"/>
                </a:xfrm>
                <a:prstGeom prst="rect">
                  <a:avLst/>
                </a:prstGeom>
              </p:spPr>
            </p:pic>
          </p:grpSp>
          <p:pic>
            <p:nvPicPr>
              <p:cNvPr id="39" name="Picture 38">
                <a:extLst>
                  <a:ext uri="{FF2B5EF4-FFF2-40B4-BE49-F238E27FC236}">
                    <a16:creationId xmlns:a16="http://schemas.microsoft.com/office/drawing/2014/main" id="{B7AC8C16-2266-4C7F-BA8B-CC643DF6F9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22944" y="3951610"/>
                <a:ext cx="338004" cy="375266"/>
              </a:xfrm>
              <a:prstGeom prst="rect">
                <a:avLst/>
              </a:prstGeom>
            </p:spPr>
          </p:pic>
          <p:pic>
            <p:nvPicPr>
              <p:cNvPr id="40" name="Picture 39">
                <a:extLst>
                  <a:ext uri="{FF2B5EF4-FFF2-40B4-BE49-F238E27FC236}">
                    <a16:creationId xmlns:a16="http://schemas.microsoft.com/office/drawing/2014/main" id="{8F42D664-BDBB-44A5-9EBB-C813F05765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9776" y="4045038"/>
                <a:ext cx="338004" cy="375266"/>
              </a:xfrm>
              <a:prstGeom prst="rect">
                <a:avLst/>
              </a:prstGeom>
            </p:spPr>
          </p:pic>
        </p:grpSp>
      </p:grpSp>
      <p:grpSp>
        <p:nvGrpSpPr>
          <p:cNvPr id="56" name="Group 55">
            <a:extLst>
              <a:ext uri="{FF2B5EF4-FFF2-40B4-BE49-F238E27FC236}">
                <a16:creationId xmlns:a16="http://schemas.microsoft.com/office/drawing/2014/main" id="{5B6B39CB-E2DF-4AE7-8D4A-86A6B2B3FEE5}"/>
              </a:ext>
            </a:extLst>
          </p:cNvPr>
          <p:cNvGrpSpPr/>
          <p:nvPr/>
        </p:nvGrpSpPr>
        <p:grpSpPr>
          <a:xfrm>
            <a:off x="6799636" y="2770124"/>
            <a:ext cx="1467682" cy="1795464"/>
            <a:chOff x="9200849" y="3742992"/>
            <a:chExt cx="827134" cy="1011861"/>
          </a:xfrm>
        </p:grpSpPr>
        <p:grpSp>
          <p:nvGrpSpPr>
            <p:cNvPr id="57" name="Group 56">
              <a:extLst>
                <a:ext uri="{FF2B5EF4-FFF2-40B4-BE49-F238E27FC236}">
                  <a16:creationId xmlns:a16="http://schemas.microsoft.com/office/drawing/2014/main" id="{6697B927-8E57-45C5-A3BD-DCD1772A8988}"/>
                </a:ext>
              </a:extLst>
            </p:cNvPr>
            <p:cNvGrpSpPr/>
            <p:nvPr/>
          </p:nvGrpSpPr>
          <p:grpSpPr>
            <a:xfrm>
              <a:off x="9360297" y="4106373"/>
              <a:ext cx="664997" cy="559183"/>
              <a:chOff x="9362678" y="4103992"/>
              <a:chExt cx="664997" cy="559183"/>
            </a:xfrm>
          </p:grpSpPr>
          <p:pic>
            <p:nvPicPr>
              <p:cNvPr id="78" name="Picture 77">
                <a:extLst>
                  <a:ext uri="{FF2B5EF4-FFF2-40B4-BE49-F238E27FC236}">
                    <a16:creationId xmlns:a16="http://schemas.microsoft.com/office/drawing/2014/main" id="{C0C63770-16EE-4052-A981-097B515E8CB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2678" y="4103992"/>
                <a:ext cx="337944" cy="375201"/>
              </a:xfrm>
              <a:prstGeom prst="rect">
                <a:avLst/>
              </a:prstGeom>
            </p:spPr>
          </p:pic>
          <p:pic>
            <p:nvPicPr>
              <p:cNvPr id="79" name="Picture 78">
                <a:extLst>
                  <a:ext uri="{FF2B5EF4-FFF2-40B4-BE49-F238E27FC236}">
                    <a16:creationId xmlns:a16="http://schemas.microsoft.com/office/drawing/2014/main" id="{08EDC0D2-30FB-4DB4-BF29-C61D3E1BB95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21" y="4196065"/>
                <a:ext cx="337944" cy="375201"/>
              </a:xfrm>
              <a:prstGeom prst="rect">
                <a:avLst/>
              </a:prstGeom>
            </p:spPr>
          </p:pic>
          <p:pic>
            <p:nvPicPr>
              <p:cNvPr id="80" name="Picture 79">
                <a:extLst>
                  <a:ext uri="{FF2B5EF4-FFF2-40B4-BE49-F238E27FC236}">
                    <a16:creationId xmlns:a16="http://schemas.microsoft.com/office/drawing/2014/main" id="{105F05B5-4FAD-496F-991C-571F50EC50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9731" y="4287974"/>
                <a:ext cx="337944" cy="375201"/>
              </a:xfrm>
              <a:prstGeom prst="rect">
                <a:avLst/>
              </a:prstGeom>
            </p:spPr>
          </p:pic>
        </p:grpSp>
        <p:grpSp>
          <p:nvGrpSpPr>
            <p:cNvPr id="58" name="Group 57">
              <a:extLst>
                <a:ext uri="{FF2B5EF4-FFF2-40B4-BE49-F238E27FC236}">
                  <a16:creationId xmlns:a16="http://schemas.microsoft.com/office/drawing/2014/main" id="{BC060F8F-EC7C-4EB9-9EAE-78A60A8852D8}"/>
                </a:ext>
              </a:extLst>
            </p:cNvPr>
            <p:cNvGrpSpPr/>
            <p:nvPr/>
          </p:nvGrpSpPr>
          <p:grpSpPr>
            <a:xfrm>
              <a:off x="9200849" y="4195670"/>
              <a:ext cx="664997" cy="559183"/>
              <a:chOff x="9362678" y="4103992"/>
              <a:chExt cx="664997" cy="559183"/>
            </a:xfrm>
          </p:grpSpPr>
          <p:pic>
            <p:nvPicPr>
              <p:cNvPr id="75" name="Picture 74">
                <a:extLst>
                  <a:ext uri="{FF2B5EF4-FFF2-40B4-BE49-F238E27FC236}">
                    <a16:creationId xmlns:a16="http://schemas.microsoft.com/office/drawing/2014/main" id="{BF63677F-E03B-4A8F-AEBA-5045AA653F0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2678" y="4103992"/>
                <a:ext cx="337944" cy="375201"/>
              </a:xfrm>
              <a:prstGeom prst="rect">
                <a:avLst/>
              </a:prstGeom>
            </p:spPr>
          </p:pic>
          <p:pic>
            <p:nvPicPr>
              <p:cNvPr id="76" name="Picture 75">
                <a:extLst>
                  <a:ext uri="{FF2B5EF4-FFF2-40B4-BE49-F238E27FC236}">
                    <a16:creationId xmlns:a16="http://schemas.microsoft.com/office/drawing/2014/main" id="{90581821-F563-413D-9CF3-FC954AC876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21" y="4196065"/>
                <a:ext cx="337944" cy="375201"/>
              </a:xfrm>
              <a:prstGeom prst="rect">
                <a:avLst/>
              </a:prstGeom>
            </p:spPr>
          </p:pic>
          <p:pic>
            <p:nvPicPr>
              <p:cNvPr id="77" name="Picture 76">
                <a:extLst>
                  <a:ext uri="{FF2B5EF4-FFF2-40B4-BE49-F238E27FC236}">
                    <a16:creationId xmlns:a16="http://schemas.microsoft.com/office/drawing/2014/main" id="{693B9B42-74E2-4919-87FF-12F8F16BBB9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9731" y="4287974"/>
                <a:ext cx="337944" cy="375201"/>
              </a:xfrm>
              <a:prstGeom prst="rect">
                <a:avLst/>
              </a:prstGeom>
            </p:spPr>
          </p:pic>
        </p:grpSp>
        <p:grpSp>
          <p:nvGrpSpPr>
            <p:cNvPr id="59" name="Group 58">
              <a:extLst>
                <a:ext uri="{FF2B5EF4-FFF2-40B4-BE49-F238E27FC236}">
                  <a16:creationId xmlns:a16="http://schemas.microsoft.com/office/drawing/2014/main" id="{59E1DB19-95EC-445D-8FC9-5E041673292E}"/>
                </a:ext>
              </a:extLst>
            </p:cNvPr>
            <p:cNvGrpSpPr/>
            <p:nvPr/>
          </p:nvGrpSpPr>
          <p:grpSpPr>
            <a:xfrm>
              <a:off x="9360297" y="3923206"/>
              <a:ext cx="664997" cy="559183"/>
              <a:chOff x="9362678" y="4103992"/>
              <a:chExt cx="664997" cy="559183"/>
            </a:xfrm>
          </p:grpSpPr>
          <p:pic>
            <p:nvPicPr>
              <p:cNvPr id="72" name="Picture 71">
                <a:extLst>
                  <a:ext uri="{FF2B5EF4-FFF2-40B4-BE49-F238E27FC236}">
                    <a16:creationId xmlns:a16="http://schemas.microsoft.com/office/drawing/2014/main" id="{BDA76466-9A97-448A-B987-03D2E3887F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2678" y="4103992"/>
                <a:ext cx="337944" cy="375201"/>
              </a:xfrm>
              <a:prstGeom prst="rect">
                <a:avLst/>
              </a:prstGeom>
            </p:spPr>
          </p:pic>
          <p:pic>
            <p:nvPicPr>
              <p:cNvPr id="73" name="Picture 72">
                <a:extLst>
                  <a:ext uri="{FF2B5EF4-FFF2-40B4-BE49-F238E27FC236}">
                    <a16:creationId xmlns:a16="http://schemas.microsoft.com/office/drawing/2014/main" id="{B79D61D5-CD8D-4616-A35D-771F2B2278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21" y="4196065"/>
                <a:ext cx="337944" cy="375201"/>
              </a:xfrm>
              <a:prstGeom prst="rect">
                <a:avLst/>
              </a:prstGeom>
            </p:spPr>
          </p:pic>
          <p:pic>
            <p:nvPicPr>
              <p:cNvPr id="74" name="Picture 73">
                <a:extLst>
                  <a:ext uri="{FF2B5EF4-FFF2-40B4-BE49-F238E27FC236}">
                    <a16:creationId xmlns:a16="http://schemas.microsoft.com/office/drawing/2014/main" id="{540C4BC8-7CC5-4BDC-AD8D-6B22AC43568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9731" y="4287974"/>
                <a:ext cx="337944" cy="375201"/>
              </a:xfrm>
              <a:prstGeom prst="rect">
                <a:avLst/>
              </a:prstGeom>
            </p:spPr>
          </p:pic>
        </p:grpSp>
        <p:grpSp>
          <p:nvGrpSpPr>
            <p:cNvPr id="60" name="Group 59">
              <a:extLst>
                <a:ext uri="{FF2B5EF4-FFF2-40B4-BE49-F238E27FC236}">
                  <a16:creationId xmlns:a16="http://schemas.microsoft.com/office/drawing/2014/main" id="{BC48561A-699E-4290-B85E-C5088E64C08E}"/>
                </a:ext>
              </a:extLst>
            </p:cNvPr>
            <p:cNvGrpSpPr/>
            <p:nvPr/>
          </p:nvGrpSpPr>
          <p:grpSpPr>
            <a:xfrm>
              <a:off x="9200849" y="4012503"/>
              <a:ext cx="664997" cy="559183"/>
              <a:chOff x="9362678" y="4103992"/>
              <a:chExt cx="664997" cy="559183"/>
            </a:xfrm>
          </p:grpSpPr>
          <p:pic>
            <p:nvPicPr>
              <p:cNvPr id="69" name="Picture 68">
                <a:extLst>
                  <a:ext uri="{FF2B5EF4-FFF2-40B4-BE49-F238E27FC236}">
                    <a16:creationId xmlns:a16="http://schemas.microsoft.com/office/drawing/2014/main" id="{18F7A800-8463-430B-ABEA-772A36AAB70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2678" y="4103992"/>
                <a:ext cx="337944" cy="375201"/>
              </a:xfrm>
              <a:prstGeom prst="rect">
                <a:avLst/>
              </a:prstGeom>
            </p:spPr>
          </p:pic>
          <p:pic>
            <p:nvPicPr>
              <p:cNvPr id="70" name="Picture 69">
                <a:extLst>
                  <a:ext uri="{FF2B5EF4-FFF2-40B4-BE49-F238E27FC236}">
                    <a16:creationId xmlns:a16="http://schemas.microsoft.com/office/drawing/2014/main" id="{CA967C0E-D406-422C-AA33-B58E190B22D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21" y="4196065"/>
                <a:ext cx="337944" cy="375201"/>
              </a:xfrm>
              <a:prstGeom prst="rect">
                <a:avLst/>
              </a:prstGeom>
            </p:spPr>
          </p:pic>
          <p:pic>
            <p:nvPicPr>
              <p:cNvPr id="71" name="Picture 70">
                <a:extLst>
                  <a:ext uri="{FF2B5EF4-FFF2-40B4-BE49-F238E27FC236}">
                    <a16:creationId xmlns:a16="http://schemas.microsoft.com/office/drawing/2014/main" id="{73096877-7D67-4135-8743-2F62501C4FB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9731" y="4287974"/>
                <a:ext cx="337944" cy="375201"/>
              </a:xfrm>
              <a:prstGeom prst="rect">
                <a:avLst/>
              </a:prstGeom>
            </p:spPr>
          </p:pic>
        </p:grpSp>
        <p:grpSp>
          <p:nvGrpSpPr>
            <p:cNvPr id="61" name="Group 60">
              <a:extLst>
                <a:ext uri="{FF2B5EF4-FFF2-40B4-BE49-F238E27FC236}">
                  <a16:creationId xmlns:a16="http://schemas.microsoft.com/office/drawing/2014/main" id="{BD99E677-B597-4A10-BF5B-B7F9888473EB}"/>
                </a:ext>
              </a:extLst>
            </p:cNvPr>
            <p:cNvGrpSpPr/>
            <p:nvPr/>
          </p:nvGrpSpPr>
          <p:grpSpPr>
            <a:xfrm>
              <a:off x="9362986" y="3742992"/>
              <a:ext cx="664997" cy="559183"/>
              <a:chOff x="9362678" y="4103992"/>
              <a:chExt cx="664997" cy="559183"/>
            </a:xfrm>
          </p:grpSpPr>
          <p:pic>
            <p:nvPicPr>
              <p:cNvPr id="66" name="Picture 65">
                <a:extLst>
                  <a:ext uri="{FF2B5EF4-FFF2-40B4-BE49-F238E27FC236}">
                    <a16:creationId xmlns:a16="http://schemas.microsoft.com/office/drawing/2014/main" id="{CA49D47F-4577-4F46-A17D-17476F4CD15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2678" y="4103992"/>
                <a:ext cx="337944" cy="375201"/>
              </a:xfrm>
              <a:prstGeom prst="rect">
                <a:avLst/>
              </a:prstGeom>
            </p:spPr>
          </p:pic>
          <p:pic>
            <p:nvPicPr>
              <p:cNvPr id="67" name="Picture 66">
                <a:extLst>
                  <a:ext uri="{FF2B5EF4-FFF2-40B4-BE49-F238E27FC236}">
                    <a16:creationId xmlns:a16="http://schemas.microsoft.com/office/drawing/2014/main" id="{476C7C25-79C9-4307-BEDE-819CD76A68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21" y="4196065"/>
                <a:ext cx="337944" cy="375201"/>
              </a:xfrm>
              <a:prstGeom prst="rect">
                <a:avLst/>
              </a:prstGeom>
            </p:spPr>
          </p:pic>
          <p:pic>
            <p:nvPicPr>
              <p:cNvPr id="68" name="Picture 67">
                <a:extLst>
                  <a:ext uri="{FF2B5EF4-FFF2-40B4-BE49-F238E27FC236}">
                    <a16:creationId xmlns:a16="http://schemas.microsoft.com/office/drawing/2014/main" id="{8FFDA92C-9399-4220-ACBB-85CAE6768B0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9731" y="4287974"/>
                <a:ext cx="337944" cy="375201"/>
              </a:xfrm>
              <a:prstGeom prst="rect">
                <a:avLst/>
              </a:prstGeom>
            </p:spPr>
          </p:pic>
        </p:grpSp>
        <p:grpSp>
          <p:nvGrpSpPr>
            <p:cNvPr id="62" name="Group 61">
              <a:extLst>
                <a:ext uri="{FF2B5EF4-FFF2-40B4-BE49-F238E27FC236}">
                  <a16:creationId xmlns:a16="http://schemas.microsoft.com/office/drawing/2014/main" id="{0CFAE845-AA9C-4FDE-B5D3-FA13CF66E11C}"/>
                </a:ext>
              </a:extLst>
            </p:cNvPr>
            <p:cNvGrpSpPr/>
            <p:nvPr/>
          </p:nvGrpSpPr>
          <p:grpSpPr>
            <a:xfrm>
              <a:off x="9201157" y="3832289"/>
              <a:ext cx="664997" cy="559183"/>
              <a:chOff x="9362678" y="4103992"/>
              <a:chExt cx="664997" cy="559183"/>
            </a:xfrm>
          </p:grpSpPr>
          <p:pic>
            <p:nvPicPr>
              <p:cNvPr id="63" name="Picture 62">
                <a:extLst>
                  <a:ext uri="{FF2B5EF4-FFF2-40B4-BE49-F238E27FC236}">
                    <a16:creationId xmlns:a16="http://schemas.microsoft.com/office/drawing/2014/main" id="{4D275882-FCB3-4771-B62F-6CF5281000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62678" y="4103992"/>
                <a:ext cx="337944" cy="375201"/>
              </a:xfrm>
              <a:prstGeom prst="rect">
                <a:avLst/>
              </a:prstGeom>
            </p:spPr>
          </p:pic>
          <p:pic>
            <p:nvPicPr>
              <p:cNvPr id="64" name="Picture 63">
                <a:extLst>
                  <a:ext uri="{FF2B5EF4-FFF2-40B4-BE49-F238E27FC236}">
                    <a16:creationId xmlns:a16="http://schemas.microsoft.com/office/drawing/2014/main" id="{CDD5D527-F256-42F4-A15B-8FBE392141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25521" y="4196065"/>
                <a:ext cx="337944" cy="375201"/>
              </a:xfrm>
              <a:prstGeom prst="rect">
                <a:avLst/>
              </a:prstGeom>
            </p:spPr>
          </p:pic>
          <p:pic>
            <p:nvPicPr>
              <p:cNvPr id="65" name="Picture 64">
                <a:extLst>
                  <a:ext uri="{FF2B5EF4-FFF2-40B4-BE49-F238E27FC236}">
                    <a16:creationId xmlns:a16="http://schemas.microsoft.com/office/drawing/2014/main" id="{BE8DF1C2-A7DF-4846-A01A-7290C12FC9C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9731" y="4287974"/>
                <a:ext cx="337944" cy="375201"/>
              </a:xfrm>
              <a:prstGeom prst="rect">
                <a:avLst/>
              </a:prstGeom>
            </p:spPr>
          </p:pic>
        </p:grpSp>
      </p:grpSp>
      <p:sp>
        <p:nvSpPr>
          <p:cNvPr id="81" name="TextBox 80">
            <a:extLst>
              <a:ext uri="{FF2B5EF4-FFF2-40B4-BE49-F238E27FC236}">
                <a16:creationId xmlns:a16="http://schemas.microsoft.com/office/drawing/2014/main" id="{FC0FA011-E9F3-4F83-9D1D-F90748CE918F}"/>
              </a:ext>
            </a:extLst>
          </p:cNvPr>
          <p:cNvSpPr txBox="1"/>
          <p:nvPr/>
        </p:nvSpPr>
        <p:spPr>
          <a:xfrm>
            <a:off x="3674305" y="1530081"/>
            <a:ext cx="504056" cy="461665"/>
          </a:xfrm>
          <a:prstGeom prst="rect">
            <a:avLst/>
          </a:prstGeom>
          <a:noFill/>
        </p:spPr>
        <p:txBody>
          <a:bodyPr wrap="square" rtlCol="0">
            <a:spAutoFit/>
          </a:bodyPr>
          <a:lstStyle/>
          <a:p>
            <a:pPr algn="ctr"/>
            <a:r>
              <a:rPr lang="en-GB" sz="2400" b="1" dirty="0">
                <a:latin typeface="Century Gothic" panose="020B0502020202020204" pitchFamily="34" charset="0"/>
              </a:rPr>
              <a:t>A.</a:t>
            </a:r>
          </a:p>
        </p:txBody>
      </p:sp>
      <p:sp>
        <p:nvSpPr>
          <p:cNvPr id="82" name="TextBox 81">
            <a:extLst>
              <a:ext uri="{FF2B5EF4-FFF2-40B4-BE49-F238E27FC236}">
                <a16:creationId xmlns:a16="http://schemas.microsoft.com/office/drawing/2014/main" id="{A8BCF1C0-61CB-405E-9A80-FDE2DA18EB15}"/>
              </a:ext>
            </a:extLst>
          </p:cNvPr>
          <p:cNvSpPr txBox="1"/>
          <p:nvPr/>
        </p:nvSpPr>
        <p:spPr>
          <a:xfrm>
            <a:off x="6337321" y="2767249"/>
            <a:ext cx="504056" cy="461665"/>
          </a:xfrm>
          <a:prstGeom prst="rect">
            <a:avLst/>
          </a:prstGeom>
          <a:noFill/>
        </p:spPr>
        <p:txBody>
          <a:bodyPr wrap="square" rtlCol="0">
            <a:spAutoFit/>
          </a:bodyPr>
          <a:lstStyle/>
          <a:p>
            <a:pPr algn="ctr"/>
            <a:r>
              <a:rPr lang="en-GB" sz="2400" b="1" dirty="0">
                <a:latin typeface="Century Gothic" panose="020B0502020202020204" pitchFamily="34" charset="0"/>
              </a:rPr>
              <a:t>B.</a:t>
            </a:r>
          </a:p>
        </p:txBody>
      </p:sp>
      <p:sp>
        <p:nvSpPr>
          <p:cNvPr id="83" name="TextBox 82">
            <a:extLst>
              <a:ext uri="{FF2B5EF4-FFF2-40B4-BE49-F238E27FC236}">
                <a16:creationId xmlns:a16="http://schemas.microsoft.com/office/drawing/2014/main" id="{FA97CFCC-FE19-4808-A506-634678F9F7DD}"/>
              </a:ext>
            </a:extLst>
          </p:cNvPr>
          <p:cNvSpPr txBox="1"/>
          <p:nvPr/>
        </p:nvSpPr>
        <p:spPr>
          <a:xfrm>
            <a:off x="3335916" y="3350397"/>
            <a:ext cx="653662" cy="461665"/>
          </a:xfrm>
          <a:prstGeom prst="rect">
            <a:avLst/>
          </a:prstGeom>
          <a:noFill/>
        </p:spPr>
        <p:txBody>
          <a:bodyPr wrap="square" rtlCol="0">
            <a:spAutoFit/>
          </a:bodyPr>
          <a:lstStyle/>
          <a:p>
            <a:pPr algn="ctr"/>
            <a:r>
              <a:rPr lang="en-GB" sz="2400" b="1" dirty="0">
                <a:latin typeface="Century Gothic" panose="020B0502020202020204" pitchFamily="34" charset="0"/>
              </a:rPr>
              <a:t>C.</a:t>
            </a:r>
          </a:p>
        </p:txBody>
      </p:sp>
      <p:graphicFrame>
        <p:nvGraphicFramePr>
          <p:cNvPr id="4" name="Table 3">
            <a:extLst>
              <a:ext uri="{FF2B5EF4-FFF2-40B4-BE49-F238E27FC236}">
                <a16:creationId xmlns:a16="http://schemas.microsoft.com/office/drawing/2014/main" id="{24490C65-2B76-4FC9-84BA-C1D980F96442}"/>
              </a:ext>
            </a:extLst>
          </p:cNvPr>
          <p:cNvGraphicFramePr>
            <a:graphicFrameLocks noGrp="1"/>
          </p:cNvGraphicFramePr>
          <p:nvPr>
            <p:extLst>
              <p:ext uri="{D42A27DB-BD31-4B8C-83A1-F6EECF244321}">
                <p14:modId xmlns:p14="http://schemas.microsoft.com/office/powerpoint/2010/main" val="3540466922"/>
              </p:ext>
            </p:extLst>
          </p:nvPr>
        </p:nvGraphicFramePr>
        <p:xfrm>
          <a:off x="1209072" y="1574343"/>
          <a:ext cx="1512000" cy="3564000"/>
        </p:xfrm>
        <a:graphic>
          <a:graphicData uri="http://schemas.openxmlformats.org/drawingml/2006/table">
            <a:tbl>
              <a:tblPr firstRow="1" bandRow="1">
                <a:tableStyleId>{5940675A-B579-460E-94D1-54222C63F5DA}</a:tableStyleId>
              </a:tblPr>
              <a:tblGrid>
                <a:gridCol w="1512000">
                  <a:extLst>
                    <a:ext uri="{9D8B030D-6E8A-4147-A177-3AD203B41FA5}">
                      <a16:colId xmlns:a16="http://schemas.microsoft.com/office/drawing/2014/main" val="2726436995"/>
                    </a:ext>
                  </a:extLst>
                </a:gridCol>
              </a:tblGrid>
              <a:tr h="445500">
                <a:tc>
                  <a:txBody>
                    <a:bodyPr/>
                    <a:lstStyle/>
                    <a:p>
                      <a:pPr algn="ctr"/>
                      <a:r>
                        <a:rPr lang="en-GB" sz="2000" b="1" dirty="0">
                          <a:latin typeface="Century Gothic" panose="020B0502020202020204" pitchFamily="34" charset="0"/>
                        </a:rPr>
                        <a:t>18cm</a:t>
                      </a:r>
                      <a:r>
                        <a:rPr lang="en-GB" sz="2000" b="1" baseline="30000" dirty="0">
                          <a:latin typeface="Century Gothic" panose="020B0502020202020204" pitchFamily="34" charset="0"/>
                        </a:rPr>
                        <a:t>3</a:t>
                      </a:r>
                      <a:endParaRPr lang="en-GB" sz="2000" b="1" dirty="0">
                        <a:latin typeface="Century Gothic" panose="020B0502020202020204" pitchFamily="34"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19397414"/>
                  </a:ext>
                </a:extLst>
              </a:tr>
              <a:tr h="445500">
                <a:tc>
                  <a:txBody>
                    <a:bodyPr/>
                    <a:lstStyle/>
                    <a:p>
                      <a:pPr algn="ctr"/>
                      <a:endParaRPr lang="en-GB" sz="2000" b="1" dirty="0">
                        <a:latin typeface="Century Gothic" panose="020B0502020202020204" pitchFamily="34" charset="0"/>
                      </a:endParaRPr>
                    </a:p>
                  </a:txBody>
                  <a:tcPr anchor="ctr">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87155875"/>
                  </a:ext>
                </a:extLst>
              </a:tr>
              <a:tr h="445500">
                <a:tc>
                  <a:txBody>
                    <a:bodyPr/>
                    <a:lstStyle/>
                    <a:p>
                      <a:pPr algn="ctr"/>
                      <a:r>
                        <a:rPr lang="en-GB" sz="2000" b="1" dirty="0">
                          <a:latin typeface="Century Gothic" panose="020B0502020202020204" pitchFamily="34" charset="0"/>
                        </a:rPr>
                        <a:t>16cm</a:t>
                      </a:r>
                      <a:r>
                        <a:rPr lang="en-GB" sz="2000" b="1" baseline="30000" dirty="0">
                          <a:latin typeface="Century Gothic" panose="020B0502020202020204" pitchFamily="34" charset="0"/>
                        </a:rPr>
                        <a:t>3</a:t>
                      </a:r>
                      <a:endParaRPr lang="en-GB" sz="2000" b="1" dirty="0">
                        <a:latin typeface="Century Gothic" panose="020B0502020202020204" pitchFamily="34"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69979934"/>
                  </a:ext>
                </a:extLst>
              </a:tr>
              <a:tr h="445500">
                <a:tc>
                  <a:txBody>
                    <a:bodyPr/>
                    <a:lstStyle/>
                    <a:p>
                      <a:pPr algn="ctr"/>
                      <a:endParaRPr lang="en-GB" sz="2000" b="1">
                        <a:latin typeface="Century Gothic" panose="020B0502020202020204" pitchFamily="34" charset="0"/>
                      </a:endParaRPr>
                    </a:p>
                  </a:txBody>
                  <a:tcPr anchor="ctr">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57224302"/>
                  </a:ext>
                </a:extLst>
              </a:tr>
              <a:tr h="445500">
                <a:tc>
                  <a:txBody>
                    <a:bodyPr/>
                    <a:lstStyle/>
                    <a:p>
                      <a:pPr algn="ctr"/>
                      <a:r>
                        <a:rPr lang="en-GB" sz="2000" b="1" dirty="0">
                          <a:latin typeface="Century Gothic" panose="020B0502020202020204" pitchFamily="34" charset="0"/>
                        </a:rPr>
                        <a:t>14cm</a:t>
                      </a:r>
                      <a:r>
                        <a:rPr lang="en-GB" sz="2000" b="1" baseline="30000" dirty="0">
                          <a:latin typeface="Century Gothic" panose="020B0502020202020204" pitchFamily="34" charset="0"/>
                        </a:rPr>
                        <a:t>3</a:t>
                      </a:r>
                      <a:endParaRPr lang="en-GB" sz="2000" b="1" dirty="0">
                        <a:latin typeface="Century Gothic" panose="020B0502020202020204" pitchFamily="34"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06110702"/>
                  </a:ext>
                </a:extLst>
              </a:tr>
              <a:tr h="445500">
                <a:tc>
                  <a:txBody>
                    <a:bodyPr/>
                    <a:lstStyle/>
                    <a:p>
                      <a:pPr algn="ctr"/>
                      <a:endParaRPr lang="en-GB" sz="2000" b="1">
                        <a:latin typeface="Century Gothic" panose="020B0502020202020204" pitchFamily="34" charset="0"/>
                      </a:endParaRPr>
                    </a:p>
                  </a:txBody>
                  <a:tcPr anchor="ctr">
                    <a:lnL w="12700" cmpd="sng">
                      <a:noFill/>
                    </a:lnL>
                    <a:lnR w="12700" cmpd="sng">
                      <a:noFill/>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8575168"/>
                  </a:ext>
                </a:extLst>
              </a:tr>
              <a:tr h="445500">
                <a:tc>
                  <a:txBody>
                    <a:bodyPr/>
                    <a:lstStyle/>
                    <a:p>
                      <a:pPr algn="ctr"/>
                      <a:r>
                        <a:rPr lang="en-GB" sz="2000" b="1" dirty="0">
                          <a:latin typeface="Century Gothic" panose="020B0502020202020204" pitchFamily="34" charset="0"/>
                        </a:rPr>
                        <a:t>16cm</a:t>
                      </a:r>
                      <a:r>
                        <a:rPr lang="en-GB" sz="2000" b="1" baseline="30000" dirty="0">
                          <a:latin typeface="Century Gothic" panose="020B0502020202020204" pitchFamily="34" charset="0"/>
                        </a:rPr>
                        <a:t>3</a:t>
                      </a:r>
                      <a:endParaRPr lang="en-GB" sz="2000" b="1" dirty="0">
                        <a:latin typeface="Century Gothic" panose="020B0502020202020204" pitchFamily="34" charset="0"/>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3873923"/>
                  </a:ext>
                </a:extLst>
              </a:tr>
              <a:tr h="445500">
                <a:tc>
                  <a:txBody>
                    <a:bodyPr/>
                    <a:lstStyle/>
                    <a:p>
                      <a:endParaRPr lang="en-GB" dirty="0"/>
                    </a:p>
                  </a:txBody>
                  <a:tcPr>
                    <a:lnL w="12700" cmpd="sng">
                      <a:noFill/>
                    </a:lnL>
                    <a:lnR w="12700" cmpd="sng">
                      <a:noFill/>
                    </a:lnR>
                    <a:lnT w="190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6301243"/>
                  </a:ext>
                </a:extLst>
              </a:tr>
            </a:tbl>
          </a:graphicData>
        </a:graphic>
      </p:graphicFrame>
    </p:spTree>
    <p:extLst>
      <p:ext uri="{BB962C8B-B14F-4D97-AF65-F5344CB8AC3E}">
        <p14:creationId xmlns:p14="http://schemas.microsoft.com/office/powerpoint/2010/main" val="1060518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pic>
        <p:nvPicPr>
          <p:cNvPr id="13" name="Picture 12">
            <a:extLst>
              <a:ext uri="{FF2B5EF4-FFF2-40B4-BE49-F238E27FC236}">
                <a16:creationId xmlns:a16="http://schemas.microsoft.com/office/drawing/2014/main" id="{808DBDAB-3371-4577-B97F-4060D8D1DC2C}"/>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4" name="Speech Bubble: Rectangle with Corners Rounded 24">
            <a:extLst>
              <a:ext uri="{FF2B5EF4-FFF2-40B4-BE49-F238E27FC236}">
                <a16:creationId xmlns:a16="http://schemas.microsoft.com/office/drawing/2014/main" id="{B659E1B0-C15B-4E98-8428-948B02E9F6AC}"/>
              </a:ext>
            </a:extLst>
          </p:cNvPr>
          <p:cNvSpPr/>
          <p:nvPr/>
        </p:nvSpPr>
        <p:spPr>
          <a:xfrm>
            <a:off x="4005905" y="1550374"/>
            <a:ext cx="3778609" cy="1587857"/>
          </a:xfrm>
          <a:prstGeom prst="wedgeRoundRectCallout">
            <a:avLst>
              <a:gd name="adj1" fmla="val -62568"/>
              <a:gd name="adj2" fmla="val 34724"/>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600" b="1" dirty="0">
                <a:solidFill>
                  <a:schemeClr val="tx1"/>
                </a:solidFill>
                <a:latin typeface="Century Gothic" panose="020B0502020202020204" pitchFamily="34" charset="0"/>
              </a:rPr>
              <a:t>My cuboid’s length is 4 cubes and its width is 2 cubes. I multiply these together to find the volume so its volume is 8cm</a:t>
            </a:r>
            <a:r>
              <a:rPr lang="en-GB" sz="1600" b="1" baseline="30000" dirty="0">
                <a:solidFill>
                  <a:schemeClr val="tx1"/>
                </a:solidFill>
                <a:latin typeface="Century Gothic" panose="020B0502020202020204" pitchFamily="34" charset="0"/>
              </a:rPr>
              <a:t>3.</a:t>
            </a:r>
            <a:endParaRPr lang="en-GB" sz="1600" b="1" dirty="0">
              <a:solidFill>
                <a:schemeClr val="tx1"/>
              </a:solidFill>
              <a:latin typeface="Century Gothic" panose="020B0502020202020204" pitchFamily="34" charset="0"/>
            </a:endParaRPr>
          </a:p>
        </p:txBody>
      </p:sp>
      <p:sp>
        <p:nvSpPr>
          <p:cNvPr id="15" name="Rectangle 14">
            <a:extLst>
              <a:ext uri="{FF2B5EF4-FFF2-40B4-BE49-F238E27FC236}">
                <a16:creationId xmlns:a16="http://schemas.microsoft.com/office/drawing/2014/main" id="{1B105B4D-DECF-42E1-81D5-BEDCFF83F3B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dirty="0">
              <a:solidFill>
                <a:schemeClr val="bg2">
                  <a:lumMod val="25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Grace is calculating the volume of her shape.</a:t>
            </a:r>
            <a:r>
              <a:rPr lang="en-GB" sz="2000" b="1" dirty="0">
                <a:latin typeface="Century Gothic" panose="020B0502020202020204" pitchFamily="34" charset="0"/>
              </a:rPr>
              <a:t>.</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defTabSz="685800">
              <a:defRPr/>
            </a:pPr>
            <a:r>
              <a:rPr lang="en-GB" sz="2000" b="1" dirty="0">
                <a:solidFill>
                  <a:schemeClr val="tx1"/>
                </a:solidFill>
                <a:latin typeface="Century Gothic" panose="020B0502020202020204" pitchFamily="34" charset="0"/>
              </a:rPr>
              <a:t>Is Grace correct? Explain your answer.</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algn="ctr"/>
            <a:endParaRPr lang="en-GB" b="1" dirty="0">
              <a:solidFill>
                <a:schemeClr val="tx1"/>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spTree>
    <p:extLst>
      <p:ext uri="{BB962C8B-B14F-4D97-AF65-F5344CB8AC3E}">
        <p14:creationId xmlns:p14="http://schemas.microsoft.com/office/powerpoint/2010/main" val="773648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pic>
        <p:nvPicPr>
          <p:cNvPr id="13" name="Picture 12">
            <a:extLst>
              <a:ext uri="{FF2B5EF4-FFF2-40B4-BE49-F238E27FC236}">
                <a16:creationId xmlns:a16="http://schemas.microsoft.com/office/drawing/2014/main" id="{808DBDAB-3371-4577-B97F-4060D8D1DC2C}"/>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4" name="Speech Bubble: Rectangle with Corners Rounded 24">
            <a:extLst>
              <a:ext uri="{FF2B5EF4-FFF2-40B4-BE49-F238E27FC236}">
                <a16:creationId xmlns:a16="http://schemas.microsoft.com/office/drawing/2014/main" id="{B659E1B0-C15B-4E98-8428-948B02E9F6AC}"/>
              </a:ext>
            </a:extLst>
          </p:cNvPr>
          <p:cNvSpPr/>
          <p:nvPr/>
        </p:nvSpPr>
        <p:spPr>
          <a:xfrm>
            <a:off x="4005905" y="1550374"/>
            <a:ext cx="3778609" cy="1587857"/>
          </a:xfrm>
          <a:prstGeom prst="wedgeRoundRectCallout">
            <a:avLst>
              <a:gd name="adj1" fmla="val -62568"/>
              <a:gd name="adj2" fmla="val 34724"/>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600" b="1" dirty="0">
                <a:solidFill>
                  <a:schemeClr val="tx1"/>
                </a:solidFill>
                <a:latin typeface="Century Gothic" panose="020B0502020202020204" pitchFamily="34" charset="0"/>
              </a:rPr>
              <a:t>My cuboid’s length is 4 cubes and its width is 2 cubes. I multiply these together to find the volume so its volume is 8cm</a:t>
            </a:r>
            <a:r>
              <a:rPr lang="en-GB" sz="1600" b="1" baseline="30000" dirty="0">
                <a:solidFill>
                  <a:schemeClr val="tx1"/>
                </a:solidFill>
                <a:latin typeface="Century Gothic" panose="020B0502020202020204" pitchFamily="34" charset="0"/>
              </a:rPr>
              <a:t>3.</a:t>
            </a:r>
            <a:endParaRPr lang="en-GB" sz="1600" b="1" dirty="0">
              <a:solidFill>
                <a:schemeClr val="tx1"/>
              </a:solidFill>
              <a:latin typeface="Century Gothic" panose="020B0502020202020204" pitchFamily="34" charset="0"/>
            </a:endParaRPr>
          </a:p>
        </p:txBody>
      </p:sp>
      <p:sp>
        <p:nvSpPr>
          <p:cNvPr id="15" name="Rectangle 14">
            <a:extLst>
              <a:ext uri="{FF2B5EF4-FFF2-40B4-BE49-F238E27FC236}">
                <a16:creationId xmlns:a16="http://schemas.microsoft.com/office/drawing/2014/main" id="{1B105B4D-DECF-42E1-81D5-BEDCFF83F3B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dirty="0">
              <a:solidFill>
                <a:schemeClr val="bg2">
                  <a:lumMod val="25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Grace is calculating the volume of her shape.</a:t>
            </a:r>
            <a:r>
              <a:rPr lang="en-GB" sz="2000" b="1" dirty="0">
                <a:latin typeface="Century Gothic" panose="020B0502020202020204" pitchFamily="34" charset="0"/>
              </a:rPr>
              <a:t>.</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defTabSz="685800">
              <a:defRPr/>
            </a:pPr>
            <a:r>
              <a:rPr lang="en-GB" sz="2000" b="1" dirty="0">
                <a:solidFill>
                  <a:schemeClr val="tx1"/>
                </a:solidFill>
                <a:latin typeface="Century Gothic" panose="020B0502020202020204" pitchFamily="34" charset="0"/>
              </a:rPr>
              <a:t>Is Grace correct? Explain your answer.</a:t>
            </a:r>
          </a:p>
          <a:p>
            <a:pPr lvl="0" defTabSz="685800">
              <a:defRPr/>
            </a:pPr>
            <a:endParaRPr lang="en-GB" sz="1100" b="1" dirty="0">
              <a:solidFill>
                <a:schemeClr val="tx1"/>
              </a:solidFill>
              <a:latin typeface="Century Gothic" panose="020B0502020202020204" pitchFamily="34" charset="0"/>
            </a:endParaRPr>
          </a:p>
          <a:p>
            <a:pPr lvl="0" defTabSz="685800">
              <a:defRPr/>
            </a:pPr>
            <a:r>
              <a:rPr lang="en-GB" sz="2000" b="1" dirty="0">
                <a:solidFill>
                  <a:schemeClr val="tx1"/>
                </a:solidFill>
                <a:latin typeface="Century Gothic" panose="020B0502020202020204" pitchFamily="34" charset="0"/>
              </a:rPr>
              <a:t>No, she is not correct because…</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algn="ctr"/>
            <a:endParaRPr lang="en-GB" b="1" dirty="0">
              <a:solidFill>
                <a:schemeClr val="tx1"/>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spTree>
    <p:extLst>
      <p:ext uri="{BB962C8B-B14F-4D97-AF65-F5344CB8AC3E}">
        <p14:creationId xmlns:p14="http://schemas.microsoft.com/office/powerpoint/2010/main" val="4069593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5 – Volume – What is Volume?</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pPr>
              <a:defRPr/>
            </a:pPr>
            <a:r>
              <a:rPr lang="en-GB" sz="1200" b="1" dirty="0">
                <a:solidFill>
                  <a:prstClr val="black"/>
                </a:solidFill>
                <a:latin typeface="Century Gothic" panose="020B0502020202020204" pitchFamily="34" charset="0"/>
              </a:rPr>
              <a:t>Mathematics Year 5: (5M8) </a:t>
            </a:r>
            <a:r>
              <a:rPr lang="en-GB" sz="1200" b="1" dirty="0">
                <a:solidFill>
                  <a:schemeClr val="tx1"/>
                </a:solidFill>
                <a:latin typeface="Century Gothic" panose="020B0502020202020204" pitchFamily="34" charset="0"/>
                <a:hlinkClick r:id="rId3"/>
              </a:rPr>
              <a:t>Estimate volume [for example, using 1 cm3 blocks to build cuboids (including cubes)] and capacity [for example, using water]</a:t>
            </a:r>
            <a:endParaRPr lang="en-GB" sz="1200" b="1" dirty="0">
              <a:solidFill>
                <a:schemeClr val="tx1"/>
              </a:solidFill>
              <a:latin typeface="Century Gothic" panose="020B0502020202020204" pitchFamily="34" charset="0"/>
            </a:endParaRPr>
          </a:p>
          <a:p>
            <a:pPr lvl="0" defTabSz="457200">
              <a:lnSpc>
                <a:spcPct val="100000"/>
              </a:lnSpc>
              <a:spcAft>
                <a:spcPts val="0"/>
              </a:spcAft>
              <a:buClrTx/>
              <a:buSzTx/>
              <a:tabLst/>
              <a:defRPr/>
            </a:pPr>
            <a:br>
              <a:rPr lang="en-GB" sz="1200" b="1" u="sng" dirty="0">
                <a:solidFill>
                  <a:prstClr val="black"/>
                </a:solidFill>
                <a:latin typeface="Century Gothic" panose="020B0502020202020204" pitchFamily="34" charset="0"/>
              </a:rPr>
            </a:br>
            <a:endParaRPr lang="en-GB" sz="1200" b="1" u="sng" dirty="0">
              <a:solidFill>
                <a:prstClr val="black"/>
              </a:solidFill>
              <a:latin typeface="Century Gothic" panose="020B0502020202020204" pitchFamily="34" charset="0"/>
            </a:endParaRPr>
          </a:p>
          <a:p>
            <a:pPr>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4"/>
              </a:rPr>
              <a:t>Year 5 Volume</a:t>
            </a:r>
            <a:r>
              <a:rPr lang="en-GB" sz="1600" b="1" dirty="0">
                <a:solidFill>
                  <a:prstClr val="black"/>
                </a:solidFill>
                <a:latin typeface="Century Gothic" panose="020B0502020202020204" pitchFamily="34" charset="0"/>
              </a:rPr>
              <a:t> resources.</a:t>
            </a: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5"/>
              </a:rPr>
              <a:t>review</a:t>
            </a:r>
            <a:r>
              <a:rPr lang="en-GB" sz="1600" b="1" dirty="0">
                <a:solidFill>
                  <a:prstClr val="black"/>
                </a:solidFill>
                <a:latin typeface="Century Gothic" panose="020B0502020202020204" pitchFamily="34" charset="0"/>
              </a:rPr>
              <a:t> it on our website.</a:t>
            </a:r>
          </a:p>
        </p:txBody>
      </p:sp>
      <p:grpSp>
        <p:nvGrpSpPr>
          <p:cNvPr id="7" name="Group 6">
            <a:extLst>
              <a:ext uri="{FF2B5EF4-FFF2-40B4-BE49-F238E27FC236}">
                <a16:creationId xmlns:a16="http://schemas.microsoft.com/office/drawing/2014/main" id="{300AA7F0-9FE9-4EF8-9329-D8C83C188422}"/>
              </a:ext>
            </a:extLst>
          </p:cNvPr>
          <p:cNvGrpSpPr/>
          <p:nvPr/>
        </p:nvGrpSpPr>
        <p:grpSpPr>
          <a:xfrm>
            <a:off x="27814" y="6454317"/>
            <a:ext cx="1231337" cy="403587"/>
            <a:chOff x="27814" y="6454317"/>
            <a:chExt cx="1231337" cy="403587"/>
          </a:xfrm>
        </p:grpSpPr>
        <p:pic>
          <p:nvPicPr>
            <p:cNvPr id="9" name="Picture 8" descr="A close up of a sign&#10;&#10;Description generated with high confidence">
              <a:extLst>
                <a:ext uri="{FF2B5EF4-FFF2-40B4-BE49-F238E27FC236}">
                  <a16:creationId xmlns:a16="http://schemas.microsoft.com/office/drawing/2014/main" id="{58AF4469-8FF2-42A0-A6EC-414AB8CECD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0" name="TextBox 8">
              <a:extLst>
                <a:ext uri="{FF2B5EF4-FFF2-40B4-BE49-F238E27FC236}">
                  <a16:creationId xmlns:a16="http://schemas.microsoft.com/office/drawing/2014/main" id="{151A0432-83B3-4972-A09B-1264659F1395}"/>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pic>
        <p:nvPicPr>
          <p:cNvPr id="13" name="Picture 12">
            <a:extLst>
              <a:ext uri="{FF2B5EF4-FFF2-40B4-BE49-F238E27FC236}">
                <a16:creationId xmlns:a16="http://schemas.microsoft.com/office/drawing/2014/main" id="{808DBDAB-3371-4577-B97F-4060D8D1DC2C}"/>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4" name="Speech Bubble: Rectangle with Corners Rounded 24">
            <a:extLst>
              <a:ext uri="{FF2B5EF4-FFF2-40B4-BE49-F238E27FC236}">
                <a16:creationId xmlns:a16="http://schemas.microsoft.com/office/drawing/2014/main" id="{B659E1B0-C15B-4E98-8428-948B02E9F6AC}"/>
              </a:ext>
            </a:extLst>
          </p:cNvPr>
          <p:cNvSpPr/>
          <p:nvPr/>
        </p:nvSpPr>
        <p:spPr>
          <a:xfrm>
            <a:off x="4005905" y="1550374"/>
            <a:ext cx="3778609" cy="1587857"/>
          </a:xfrm>
          <a:prstGeom prst="wedgeRoundRectCallout">
            <a:avLst>
              <a:gd name="adj1" fmla="val -62568"/>
              <a:gd name="adj2" fmla="val 34724"/>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600" b="1" dirty="0">
                <a:solidFill>
                  <a:schemeClr val="tx1"/>
                </a:solidFill>
                <a:latin typeface="Century Gothic" panose="020B0502020202020204" pitchFamily="34" charset="0"/>
              </a:rPr>
              <a:t>My cuboid’s length is 4 cubes and its width is 2 cubes. I multiply these together to find the volume so its volume is 8cm</a:t>
            </a:r>
            <a:r>
              <a:rPr lang="en-GB" sz="1600" b="1" baseline="30000" dirty="0">
                <a:solidFill>
                  <a:schemeClr val="tx1"/>
                </a:solidFill>
                <a:latin typeface="Century Gothic" panose="020B0502020202020204" pitchFamily="34" charset="0"/>
              </a:rPr>
              <a:t>3.</a:t>
            </a:r>
            <a:endParaRPr lang="en-GB" sz="1600" b="1" dirty="0">
              <a:solidFill>
                <a:schemeClr val="tx1"/>
              </a:solidFill>
              <a:latin typeface="Century Gothic" panose="020B0502020202020204" pitchFamily="34" charset="0"/>
            </a:endParaRPr>
          </a:p>
        </p:txBody>
      </p:sp>
      <p:sp>
        <p:nvSpPr>
          <p:cNvPr id="15" name="Rectangle 14">
            <a:extLst>
              <a:ext uri="{FF2B5EF4-FFF2-40B4-BE49-F238E27FC236}">
                <a16:creationId xmlns:a16="http://schemas.microsoft.com/office/drawing/2014/main" id="{1B105B4D-DECF-42E1-81D5-BEDCFF83F3B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dirty="0">
              <a:solidFill>
                <a:schemeClr val="bg2">
                  <a:lumMod val="25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Grace is calculating the volume of her shape.</a:t>
            </a:r>
            <a:r>
              <a:rPr lang="en-GB" sz="2000" b="1" dirty="0">
                <a:latin typeface="Century Gothic" panose="020B0502020202020204" pitchFamily="34" charset="0"/>
              </a:rPr>
              <a:t>.</a:t>
            </a: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defTabSz="685800">
              <a:defRPr/>
            </a:pPr>
            <a:r>
              <a:rPr lang="en-GB" sz="2000" b="1" dirty="0">
                <a:solidFill>
                  <a:schemeClr val="tx1"/>
                </a:solidFill>
                <a:latin typeface="Century Gothic" panose="020B0502020202020204" pitchFamily="34" charset="0"/>
              </a:rPr>
              <a:t>Is Grace correct? Explain your answer.</a:t>
            </a:r>
          </a:p>
          <a:p>
            <a:pPr lvl="0" defTabSz="685800">
              <a:defRPr/>
            </a:pPr>
            <a:endParaRPr lang="en-GB" sz="1100" b="1" dirty="0">
              <a:solidFill>
                <a:schemeClr val="tx1"/>
              </a:solidFill>
              <a:latin typeface="Century Gothic" panose="020B0502020202020204" pitchFamily="34" charset="0"/>
            </a:endParaRPr>
          </a:p>
          <a:p>
            <a:pPr lvl="0" defTabSz="685800">
              <a:defRPr/>
            </a:pPr>
            <a:r>
              <a:rPr lang="en-GB" sz="2000" b="1" dirty="0">
                <a:solidFill>
                  <a:srgbClr val="FF0000"/>
                </a:solidFill>
                <a:latin typeface="Century Gothic" panose="020B0502020202020204" pitchFamily="34" charset="0"/>
              </a:rPr>
              <a:t>No, she is not correct because to find the volume you have to multiply by the height as well. The height is 2 cubes so 3 x 3 x 2 = 18cm</a:t>
            </a:r>
            <a:r>
              <a:rPr lang="en-GB" sz="2000" b="1" baseline="30000" dirty="0">
                <a:solidFill>
                  <a:srgbClr val="FF0000"/>
                </a:solidFill>
                <a:latin typeface="Century Gothic" panose="020B0502020202020204" pitchFamily="34" charset="0"/>
              </a:rPr>
              <a:t>3</a:t>
            </a:r>
            <a:endParaRPr lang="en-GB" sz="2000" b="1" dirty="0">
              <a:solidFill>
                <a:srgbClr val="FF0000"/>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lvl="0" defTabSz="685800">
              <a:defRPr/>
            </a:pPr>
            <a:endParaRPr lang="en-GB" sz="2000" b="1" dirty="0">
              <a:solidFill>
                <a:schemeClr val="tx1"/>
              </a:solidFill>
              <a:latin typeface="Century Gothic" panose="020B0502020202020204" pitchFamily="34" charset="0"/>
            </a:endParaRPr>
          </a:p>
          <a:p>
            <a:pPr algn="ctr"/>
            <a:endParaRPr lang="en-GB" b="1" dirty="0">
              <a:solidFill>
                <a:schemeClr val="tx1"/>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12" name="Group 11">
            <a:extLst>
              <a:ext uri="{FF2B5EF4-FFF2-40B4-BE49-F238E27FC236}">
                <a16:creationId xmlns:a16="http://schemas.microsoft.com/office/drawing/2014/main" id="{08C949E2-3ABB-4F24-9198-CA99853FC6D7}"/>
              </a:ext>
            </a:extLst>
          </p:cNvPr>
          <p:cNvGrpSpPr/>
          <p:nvPr/>
        </p:nvGrpSpPr>
        <p:grpSpPr>
          <a:xfrm>
            <a:off x="5821886" y="3301009"/>
            <a:ext cx="2069687" cy="1923325"/>
            <a:chOff x="8598145" y="3778989"/>
            <a:chExt cx="988333" cy="918440"/>
          </a:xfrm>
        </p:grpSpPr>
        <p:grpSp>
          <p:nvGrpSpPr>
            <p:cNvPr id="16" name="Group 15">
              <a:extLst>
                <a:ext uri="{FF2B5EF4-FFF2-40B4-BE49-F238E27FC236}">
                  <a16:creationId xmlns:a16="http://schemas.microsoft.com/office/drawing/2014/main" id="{E811C07E-6FEB-4B0F-981D-7427AE1B1832}"/>
                </a:ext>
              </a:extLst>
            </p:cNvPr>
            <p:cNvGrpSpPr/>
            <p:nvPr/>
          </p:nvGrpSpPr>
          <p:grpSpPr>
            <a:xfrm>
              <a:off x="8599171" y="3960757"/>
              <a:ext cx="987307" cy="736672"/>
              <a:chOff x="8599171" y="3960757"/>
              <a:chExt cx="987307" cy="736672"/>
            </a:xfrm>
          </p:grpSpPr>
          <p:grpSp>
            <p:nvGrpSpPr>
              <p:cNvPr id="30" name="Group 29">
                <a:extLst>
                  <a:ext uri="{FF2B5EF4-FFF2-40B4-BE49-F238E27FC236}">
                    <a16:creationId xmlns:a16="http://schemas.microsoft.com/office/drawing/2014/main" id="{CE6963E6-6F32-4A35-BD22-D45D050AF024}"/>
                  </a:ext>
                </a:extLst>
              </p:cNvPr>
              <p:cNvGrpSpPr/>
              <p:nvPr/>
            </p:nvGrpSpPr>
            <p:grpSpPr>
              <a:xfrm>
                <a:off x="8921776" y="3960757"/>
                <a:ext cx="664702" cy="558100"/>
                <a:chOff x="8921776" y="3960757"/>
                <a:chExt cx="664702" cy="558100"/>
              </a:xfrm>
            </p:grpSpPr>
            <p:pic>
              <p:nvPicPr>
                <p:cNvPr id="39" name="Picture 38">
                  <a:extLst>
                    <a:ext uri="{FF2B5EF4-FFF2-40B4-BE49-F238E27FC236}">
                      <a16:creationId xmlns:a16="http://schemas.microsoft.com/office/drawing/2014/main" id="{D3FA40C4-861B-4B36-B48F-A311E0FCA8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1776" y="3960757"/>
                  <a:ext cx="337944" cy="375201"/>
                </a:xfrm>
                <a:prstGeom prst="rect">
                  <a:avLst/>
                </a:prstGeom>
              </p:spPr>
            </p:pic>
            <p:pic>
              <p:nvPicPr>
                <p:cNvPr id="40" name="Picture 39">
                  <a:extLst>
                    <a:ext uri="{FF2B5EF4-FFF2-40B4-BE49-F238E27FC236}">
                      <a16:creationId xmlns:a16="http://schemas.microsoft.com/office/drawing/2014/main" id="{915269F0-42E8-4B78-8DD2-888984D9D3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5376" y="4051918"/>
                  <a:ext cx="337944" cy="375201"/>
                </a:xfrm>
                <a:prstGeom prst="rect">
                  <a:avLst/>
                </a:prstGeom>
              </p:spPr>
            </p:pic>
            <p:pic>
              <p:nvPicPr>
                <p:cNvPr id="41" name="Picture 40">
                  <a:extLst>
                    <a:ext uri="{FF2B5EF4-FFF2-40B4-BE49-F238E27FC236}">
                      <a16:creationId xmlns:a16="http://schemas.microsoft.com/office/drawing/2014/main" id="{80FEB71C-8D54-49D5-BB32-A6836CCBCE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8534" y="4143656"/>
                  <a:ext cx="337944" cy="375201"/>
                </a:xfrm>
                <a:prstGeom prst="rect">
                  <a:avLst/>
                </a:prstGeom>
              </p:spPr>
            </p:pic>
          </p:grpSp>
          <p:grpSp>
            <p:nvGrpSpPr>
              <p:cNvPr id="31" name="Group 30">
                <a:extLst>
                  <a:ext uri="{FF2B5EF4-FFF2-40B4-BE49-F238E27FC236}">
                    <a16:creationId xmlns:a16="http://schemas.microsoft.com/office/drawing/2014/main" id="{90353E3B-9D3F-4548-8060-7185472286FF}"/>
                  </a:ext>
                </a:extLst>
              </p:cNvPr>
              <p:cNvGrpSpPr/>
              <p:nvPr/>
            </p:nvGrpSpPr>
            <p:grpSpPr>
              <a:xfrm>
                <a:off x="8761885" y="4049315"/>
                <a:ext cx="664702" cy="558100"/>
                <a:chOff x="8921776" y="3960757"/>
                <a:chExt cx="664702" cy="558100"/>
              </a:xfrm>
            </p:grpSpPr>
            <p:pic>
              <p:nvPicPr>
                <p:cNvPr id="36" name="Picture 35">
                  <a:extLst>
                    <a:ext uri="{FF2B5EF4-FFF2-40B4-BE49-F238E27FC236}">
                      <a16:creationId xmlns:a16="http://schemas.microsoft.com/office/drawing/2014/main" id="{80317039-CE23-4C3F-BD76-0F541379BA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1776" y="3960757"/>
                  <a:ext cx="337944" cy="375201"/>
                </a:xfrm>
                <a:prstGeom prst="rect">
                  <a:avLst/>
                </a:prstGeom>
              </p:spPr>
            </p:pic>
            <p:pic>
              <p:nvPicPr>
                <p:cNvPr id="37" name="Picture 36">
                  <a:extLst>
                    <a:ext uri="{FF2B5EF4-FFF2-40B4-BE49-F238E27FC236}">
                      <a16:creationId xmlns:a16="http://schemas.microsoft.com/office/drawing/2014/main" id="{6C701411-FA14-4FD5-A373-693EC17136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5376" y="4051918"/>
                  <a:ext cx="337944" cy="375201"/>
                </a:xfrm>
                <a:prstGeom prst="rect">
                  <a:avLst/>
                </a:prstGeom>
              </p:spPr>
            </p:pic>
            <p:pic>
              <p:nvPicPr>
                <p:cNvPr id="38" name="Picture 37">
                  <a:extLst>
                    <a:ext uri="{FF2B5EF4-FFF2-40B4-BE49-F238E27FC236}">
                      <a16:creationId xmlns:a16="http://schemas.microsoft.com/office/drawing/2014/main" id="{CA622408-CF29-4F77-A2E3-DEE2D8D475F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8534" y="4143656"/>
                  <a:ext cx="337944" cy="375201"/>
                </a:xfrm>
                <a:prstGeom prst="rect">
                  <a:avLst/>
                </a:prstGeom>
              </p:spPr>
            </p:pic>
          </p:grpSp>
          <p:grpSp>
            <p:nvGrpSpPr>
              <p:cNvPr id="32" name="Group 31">
                <a:extLst>
                  <a:ext uri="{FF2B5EF4-FFF2-40B4-BE49-F238E27FC236}">
                    <a16:creationId xmlns:a16="http://schemas.microsoft.com/office/drawing/2014/main" id="{8F201C57-3B75-488B-9863-B644C75832CA}"/>
                  </a:ext>
                </a:extLst>
              </p:cNvPr>
              <p:cNvGrpSpPr/>
              <p:nvPr/>
            </p:nvGrpSpPr>
            <p:grpSpPr>
              <a:xfrm>
                <a:off x="8599171" y="4139329"/>
                <a:ext cx="664702" cy="558100"/>
                <a:chOff x="8921776" y="3960757"/>
                <a:chExt cx="664702" cy="558100"/>
              </a:xfrm>
            </p:grpSpPr>
            <p:pic>
              <p:nvPicPr>
                <p:cNvPr id="33" name="Picture 32">
                  <a:extLst>
                    <a:ext uri="{FF2B5EF4-FFF2-40B4-BE49-F238E27FC236}">
                      <a16:creationId xmlns:a16="http://schemas.microsoft.com/office/drawing/2014/main" id="{D90AAC58-BE97-48F2-838C-9F82F0A460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1776" y="3960757"/>
                  <a:ext cx="337944" cy="375201"/>
                </a:xfrm>
                <a:prstGeom prst="rect">
                  <a:avLst/>
                </a:prstGeom>
              </p:spPr>
            </p:pic>
            <p:pic>
              <p:nvPicPr>
                <p:cNvPr id="34" name="Picture 33">
                  <a:extLst>
                    <a:ext uri="{FF2B5EF4-FFF2-40B4-BE49-F238E27FC236}">
                      <a16:creationId xmlns:a16="http://schemas.microsoft.com/office/drawing/2014/main" id="{D58E1F75-6127-4A4F-AC95-591F90809C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5376" y="4051918"/>
                  <a:ext cx="337944" cy="375201"/>
                </a:xfrm>
                <a:prstGeom prst="rect">
                  <a:avLst/>
                </a:prstGeom>
              </p:spPr>
            </p:pic>
            <p:pic>
              <p:nvPicPr>
                <p:cNvPr id="35" name="Picture 34">
                  <a:extLst>
                    <a:ext uri="{FF2B5EF4-FFF2-40B4-BE49-F238E27FC236}">
                      <a16:creationId xmlns:a16="http://schemas.microsoft.com/office/drawing/2014/main" id="{5B1FF50F-FE04-407A-8729-8DF50D8C12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8534" y="4143656"/>
                  <a:ext cx="337944" cy="375201"/>
                </a:xfrm>
                <a:prstGeom prst="rect">
                  <a:avLst/>
                </a:prstGeom>
              </p:spPr>
            </p:pic>
          </p:grpSp>
        </p:grpSp>
        <p:grpSp>
          <p:nvGrpSpPr>
            <p:cNvPr id="17" name="Group 16">
              <a:extLst>
                <a:ext uri="{FF2B5EF4-FFF2-40B4-BE49-F238E27FC236}">
                  <a16:creationId xmlns:a16="http://schemas.microsoft.com/office/drawing/2014/main" id="{DFFE2D1F-9449-4A77-BE03-8C6B8F32B520}"/>
                </a:ext>
              </a:extLst>
            </p:cNvPr>
            <p:cNvGrpSpPr/>
            <p:nvPr/>
          </p:nvGrpSpPr>
          <p:grpSpPr>
            <a:xfrm>
              <a:off x="8598145" y="3778989"/>
              <a:ext cx="987307" cy="736672"/>
              <a:chOff x="8599171" y="3960757"/>
              <a:chExt cx="987307" cy="736672"/>
            </a:xfrm>
          </p:grpSpPr>
          <p:grpSp>
            <p:nvGrpSpPr>
              <p:cNvPr id="18" name="Group 17">
                <a:extLst>
                  <a:ext uri="{FF2B5EF4-FFF2-40B4-BE49-F238E27FC236}">
                    <a16:creationId xmlns:a16="http://schemas.microsoft.com/office/drawing/2014/main" id="{5A9C5BC2-9F7E-4FDA-9A69-6E2ED1C139A9}"/>
                  </a:ext>
                </a:extLst>
              </p:cNvPr>
              <p:cNvGrpSpPr/>
              <p:nvPr/>
            </p:nvGrpSpPr>
            <p:grpSpPr>
              <a:xfrm>
                <a:off x="8921776" y="3960757"/>
                <a:ext cx="664702" cy="558100"/>
                <a:chOff x="8921776" y="3960757"/>
                <a:chExt cx="664702" cy="558100"/>
              </a:xfrm>
            </p:grpSpPr>
            <p:pic>
              <p:nvPicPr>
                <p:cNvPr id="27" name="Picture 26">
                  <a:extLst>
                    <a:ext uri="{FF2B5EF4-FFF2-40B4-BE49-F238E27FC236}">
                      <a16:creationId xmlns:a16="http://schemas.microsoft.com/office/drawing/2014/main" id="{5D289ACA-DB6D-4F53-829C-C910083723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1776" y="3960757"/>
                  <a:ext cx="337944" cy="375201"/>
                </a:xfrm>
                <a:prstGeom prst="rect">
                  <a:avLst/>
                </a:prstGeom>
              </p:spPr>
            </p:pic>
            <p:pic>
              <p:nvPicPr>
                <p:cNvPr id="28" name="Picture 27">
                  <a:extLst>
                    <a:ext uri="{FF2B5EF4-FFF2-40B4-BE49-F238E27FC236}">
                      <a16:creationId xmlns:a16="http://schemas.microsoft.com/office/drawing/2014/main" id="{71CA08A6-192C-46DD-9E69-F41AD501F5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5376" y="4051918"/>
                  <a:ext cx="337944" cy="375201"/>
                </a:xfrm>
                <a:prstGeom prst="rect">
                  <a:avLst/>
                </a:prstGeom>
              </p:spPr>
            </p:pic>
            <p:pic>
              <p:nvPicPr>
                <p:cNvPr id="29" name="Picture 28">
                  <a:extLst>
                    <a:ext uri="{FF2B5EF4-FFF2-40B4-BE49-F238E27FC236}">
                      <a16:creationId xmlns:a16="http://schemas.microsoft.com/office/drawing/2014/main" id="{6EEAEC01-C410-40DE-8A5B-9BFD4BE92BD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8534" y="4143656"/>
                  <a:ext cx="337944" cy="375201"/>
                </a:xfrm>
                <a:prstGeom prst="rect">
                  <a:avLst/>
                </a:prstGeom>
              </p:spPr>
            </p:pic>
          </p:grpSp>
          <p:grpSp>
            <p:nvGrpSpPr>
              <p:cNvPr id="19" name="Group 18">
                <a:extLst>
                  <a:ext uri="{FF2B5EF4-FFF2-40B4-BE49-F238E27FC236}">
                    <a16:creationId xmlns:a16="http://schemas.microsoft.com/office/drawing/2014/main" id="{AD12394F-70C9-46AD-BC30-ED2583EBF345}"/>
                  </a:ext>
                </a:extLst>
              </p:cNvPr>
              <p:cNvGrpSpPr/>
              <p:nvPr/>
            </p:nvGrpSpPr>
            <p:grpSpPr>
              <a:xfrm>
                <a:off x="8761885" y="4049315"/>
                <a:ext cx="664702" cy="558100"/>
                <a:chOff x="8921776" y="3960757"/>
                <a:chExt cx="664702" cy="558100"/>
              </a:xfrm>
            </p:grpSpPr>
            <p:pic>
              <p:nvPicPr>
                <p:cNvPr id="24" name="Picture 23">
                  <a:extLst>
                    <a:ext uri="{FF2B5EF4-FFF2-40B4-BE49-F238E27FC236}">
                      <a16:creationId xmlns:a16="http://schemas.microsoft.com/office/drawing/2014/main" id="{8D950056-9D69-4023-B1AE-9907DAA00C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1776" y="3960757"/>
                  <a:ext cx="337944" cy="375201"/>
                </a:xfrm>
                <a:prstGeom prst="rect">
                  <a:avLst/>
                </a:prstGeom>
              </p:spPr>
            </p:pic>
            <p:pic>
              <p:nvPicPr>
                <p:cNvPr id="25" name="Picture 24">
                  <a:extLst>
                    <a:ext uri="{FF2B5EF4-FFF2-40B4-BE49-F238E27FC236}">
                      <a16:creationId xmlns:a16="http://schemas.microsoft.com/office/drawing/2014/main" id="{597182D5-610F-42B2-BA3E-1A6027F5C4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5376" y="4051918"/>
                  <a:ext cx="337944" cy="375201"/>
                </a:xfrm>
                <a:prstGeom prst="rect">
                  <a:avLst/>
                </a:prstGeom>
              </p:spPr>
            </p:pic>
            <p:pic>
              <p:nvPicPr>
                <p:cNvPr id="26" name="Picture 25">
                  <a:extLst>
                    <a:ext uri="{FF2B5EF4-FFF2-40B4-BE49-F238E27FC236}">
                      <a16:creationId xmlns:a16="http://schemas.microsoft.com/office/drawing/2014/main" id="{C1AF53A6-B0D1-4FB2-96D4-24FC2103BA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8534" y="4143656"/>
                  <a:ext cx="337944" cy="375201"/>
                </a:xfrm>
                <a:prstGeom prst="rect">
                  <a:avLst/>
                </a:prstGeom>
              </p:spPr>
            </p:pic>
          </p:grpSp>
          <p:grpSp>
            <p:nvGrpSpPr>
              <p:cNvPr id="20" name="Group 19">
                <a:extLst>
                  <a:ext uri="{FF2B5EF4-FFF2-40B4-BE49-F238E27FC236}">
                    <a16:creationId xmlns:a16="http://schemas.microsoft.com/office/drawing/2014/main" id="{DF491B4F-A256-4BB9-92DB-42966BB0F9F3}"/>
                  </a:ext>
                </a:extLst>
              </p:cNvPr>
              <p:cNvGrpSpPr/>
              <p:nvPr/>
            </p:nvGrpSpPr>
            <p:grpSpPr>
              <a:xfrm>
                <a:off x="8599171" y="4139329"/>
                <a:ext cx="664702" cy="558100"/>
                <a:chOff x="8921776" y="3960757"/>
                <a:chExt cx="664702" cy="558100"/>
              </a:xfrm>
            </p:grpSpPr>
            <p:pic>
              <p:nvPicPr>
                <p:cNvPr id="21" name="Picture 20">
                  <a:extLst>
                    <a:ext uri="{FF2B5EF4-FFF2-40B4-BE49-F238E27FC236}">
                      <a16:creationId xmlns:a16="http://schemas.microsoft.com/office/drawing/2014/main" id="{B42C5028-25EA-4404-AB88-DE22533834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1776" y="3960757"/>
                  <a:ext cx="337944" cy="375201"/>
                </a:xfrm>
                <a:prstGeom prst="rect">
                  <a:avLst/>
                </a:prstGeom>
              </p:spPr>
            </p:pic>
            <p:pic>
              <p:nvPicPr>
                <p:cNvPr id="22" name="Picture 21">
                  <a:extLst>
                    <a:ext uri="{FF2B5EF4-FFF2-40B4-BE49-F238E27FC236}">
                      <a16:creationId xmlns:a16="http://schemas.microsoft.com/office/drawing/2014/main" id="{52212C42-C0D7-4A71-8C93-EE557BC7EB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5376" y="4051918"/>
                  <a:ext cx="337944" cy="375201"/>
                </a:xfrm>
                <a:prstGeom prst="rect">
                  <a:avLst/>
                </a:prstGeom>
              </p:spPr>
            </p:pic>
            <p:pic>
              <p:nvPicPr>
                <p:cNvPr id="23" name="Picture 22">
                  <a:extLst>
                    <a:ext uri="{FF2B5EF4-FFF2-40B4-BE49-F238E27FC236}">
                      <a16:creationId xmlns:a16="http://schemas.microsoft.com/office/drawing/2014/main" id="{E0C703AB-08DC-4FE2-9637-BFE1079C0F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8534" y="4143656"/>
                  <a:ext cx="337944" cy="375201"/>
                </a:xfrm>
                <a:prstGeom prst="rect">
                  <a:avLst/>
                </a:prstGeom>
              </p:spPr>
            </p:pic>
          </p:grpSp>
        </p:grpSp>
      </p:grpSp>
    </p:spTree>
    <p:extLst>
      <p:ext uri="{BB962C8B-B14F-4D97-AF65-F5344CB8AC3E}">
        <p14:creationId xmlns:p14="http://schemas.microsoft.com/office/powerpoint/2010/main" val="3878108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5 – Volume </a:t>
            </a:r>
            <a:br>
              <a:rPr lang="en-GB" sz="1600" b="1" dirty="0">
                <a:solidFill>
                  <a:schemeClr val="bg2">
                    <a:lumMod val="50000"/>
                  </a:schemeClr>
                </a:solidFill>
                <a:latin typeface="Century Gothic" panose="020B0502020202020204" pitchFamily="34" charset="0"/>
              </a:rPr>
            </a:br>
            <a:endParaRPr lang="en-GB" sz="1600" b="1" dirty="0">
              <a:solidFill>
                <a:schemeClr val="bg2">
                  <a:lumMod val="50000"/>
                </a:schemeClr>
              </a:solidFill>
              <a:latin typeface="Century Gothic" panose="020B0502020202020204" pitchFamily="34" charset="0"/>
            </a:endParaRPr>
          </a:p>
          <a:p>
            <a:pPr lvl="0" algn="ctr"/>
            <a:endParaRPr lang="en-GB" sz="3600" b="1" dirty="0">
              <a:solidFill>
                <a:schemeClr val="bg2">
                  <a:lumMod val="50000"/>
                </a:schemeClr>
              </a:solidFill>
              <a:latin typeface="Century Gothic" panose="020B0502020202020204" pitchFamily="34" charset="0"/>
            </a:endParaRPr>
          </a:p>
          <a:p>
            <a:pPr lvl="0" algn="ctr"/>
            <a:endParaRPr lang="en-GB" sz="3600" b="1" dirty="0">
              <a:solidFill>
                <a:schemeClr val="bg2">
                  <a:lumMod val="50000"/>
                </a:schemeClr>
              </a:solidFill>
              <a:latin typeface="Century Gothic" panose="020B0502020202020204" pitchFamily="34" charset="0"/>
            </a:endParaRPr>
          </a:p>
          <a:p>
            <a:pPr lvl="0" algn="ctr"/>
            <a:endParaRPr lang="en-GB" sz="4400" b="1" dirty="0">
              <a:solidFill>
                <a:schemeClr val="bg2">
                  <a:lumMod val="25000"/>
                </a:schemeClr>
              </a:solidFill>
              <a:latin typeface="Century Gothic" panose="020B0502020202020204" pitchFamily="34" charset="0"/>
            </a:endParaRPr>
          </a:p>
          <a:p>
            <a:pPr lvl="0" algn="ctr"/>
            <a:r>
              <a:rPr lang="en-GB" sz="4400" b="1" dirty="0">
                <a:solidFill>
                  <a:schemeClr val="bg2">
                    <a:lumMod val="25000"/>
                  </a:schemeClr>
                </a:solidFill>
                <a:latin typeface="Century Gothic" panose="020B0502020202020204" pitchFamily="34" charset="0"/>
              </a:rPr>
              <a:t>Step 1: What is Volume?</a:t>
            </a:r>
            <a:endParaRPr lang="en-GB" sz="1100" b="1" dirty="0">
              <a:solidFill>
                <a:prstClr val="black"/>
              </a:solidFill>
              <a:latin typeface="Century Gothic" panose="020B0502020202020204" pitchFamily="34" charset="0"/>
            </a:endParaRPr>
          </a:p>
        </p:txBody>
      </p:sp>
      <p:grpSp>
        <p:nvGrpSpPr>
          <p:cNvPr id="7" name="Group 6">
            <a:extLst>
              <a:ext uri="{FF2B5EF4-FFF2-40B4-BE49-F238E27FC236}">
                <a16:creationId xmlns:a16="http://schemas.microsoft.com/office/drawing/2014/main" id="{FBAB3047-E115-480E-9B82-019A57972F84}"/>
              </a:ext>
            </a:extLst>
          </p:cNvPr>
          <p:cNvGrpSpPr/>
          <p:nvPr/>
        </p:nvGrpSpPr>
        <p:grpSpPr>
          <a:xfrm>
            <a:off x="27814" y="6454317"/>
            <a:ext cx="1231337" cy="403587"/>
            <a:chOff x="27814" y="6454317"/>
            <a:chExt cx="1231337" cy="403587"/>
          </a:xfrm>
        </p:grpSpPr>
        <p:pic>
          <p:nvPicPr>
            <p:cNvPr id="9" name="Picture 8" descr="A close up of a sign&#10;&#10;Description generated with high confidence">
              <a:extLst>
                <a:ext uri="{FF2B5EF4-FFF2-40B4-BE49-F238E27FC236}">
                  <a16:creationId xmlns:a16="http://schemas.microsoft.com/office/drawing/2014/main" id="{F0BDF7FC-8753-4B08-B39C-2839EBA25B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0" name="TextBox 8">
              <a:extLst>
                <a:ext uri="{FF2B5EF4-FFF2-40B4-BE49-F238E27FC236}">
                  <a16:creationId xmlns:a16="http://schemas.microsoft.com/office/drawing/2014/main" id="{1646DBF8-0CC8-4166-B191-598AB0391B5D}"/>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spTree>
    <p:extLst>
      <p:ext uri="{BB962C8B-B14F-4D97-AF65-F5344CB8AC3E}">
        <p14:creationId xmlns:p14="http://schemas.microsoft.com/office/powerpoint/2010/main" val="3855900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What information do you need to find the volume of a shape?</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How many different flat shapes can you make using 1cm cubes that have a volume of 10cm³?</a:t>
            </a:r>
            <a:br>
              <a:rPr lang="en-GB" b="1" dirty="0">
                <a:solidFill>
                  <a:schemeClr val="tx1"/>
                </a:solidFill>
                <a:latin typeface="Century Gothic" panose="020B0502020202020204" pitchFamily="34" charset="0"/>
              </a:rPr>
            </a:br>
            <a:endParaRPr lang="en-GB" b="1" dirty="0">
              <a:solidFill>
                <a:schemeClr val="tx1"/>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spTree>
    <p:extLst>
      <p:ext uri="{BB962C8B-B14F-4D97-AF65-F5344CB8AC3E}">
        <p14:creationId xmlns:p14="http://schemas.microsoft.com/office/powerpoint/2010/main" val="2914486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generated with very high confidence">
            <a:extLst>
              <a:ext uri="{FF2B5EF4-FFF2-40B4-BE49-F238E27FC236}">
                <a16:creationId xmlns:a16="http://schemas.microsoft.com/office/drawing/2014/main" id="{CE9B1CE1-C425-49CB-B442-9D012A727F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66" name="Rectangle 65">
            <a:extLst>
              <a:ext uri="{FF2B5EF4-FFF2-40B4-BE49-F238E27FC236}">
                <a16:creationId xmlns:a16="http://schemas.microsoft.com/office/drawing/2014/main" id="{991DE41D-8F47-4AC2-BE03-C82F94EA13D0}"/>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What information do you need to find the volume of a shape?</a:t>
            </a:r>
          </a:p>
          <a:p>
            <a:pPr algn="ctr"/>
            <a:r>
              <a:rPr lang="en-GB" sz="2000" b="1" dirty="0">
                <a:solidFill>
                  <a:srgbClr val="FF0000"/>
                </a:solidFill>
                <a:latin typeface="Century Gothic" panose="020B0502020202020204" pitchFamily="34" charset="0"/>
              </a:rPr>
              <a:t>The length, width, and height of a shape.</a:t>
            </a:r>
          </a:p>
          <a:p>
            <a:pPr algn="ctr"/>
            <a:endParaRPr lang="en-GB" sz="2000" b="1" dirty="0">
              <a:solidFill>
                <a:schemeClr val="bg2">
                  <a:lumMod val="25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How many different flat shapes can you make using 1cm cubes that have a volume of 10cm³?</a:t>
            </a:r>
            <a:br>
              <a:rPr lang="en-GB" sz="2000" b="1" dirty="0">
                <a:solidFill>
                  <a:schemeClr val="tx1"/>
                </a:solidFill>
                <a:latin typeface="Century Gothic" panose="020B0502020202020204" pitchFamily="34" charset="0"/>
              </a:rPr>
            </a:br>
            <a:r>
              <a:rPr lang="en-GB" sz="2000" b="1" dirty="0">
                <a:solidFill>
                  <a:srgbClr val="FF0000"/>
                </a:solidFill>
                <a:latin typeface="Century Gothic" panose="020B0502020202020204" pitchFamily="34" charset="0"/>
              </a:rPr>
              <a:t>Various answers, including:</a:t>
            </a:r>
          </a:p>
          <a:p>
            <a:pPr algn="ctr"/>
            <a:endParaRPr lang="en-GB" b="1" dirty="0">
              <a:solidFill>
                <a:srgbClr val="FF0000"/>
              </a:solidFill>
              <a:latin typeface="Century Gothic" panose="020B0502020202020204" pitchFamily="34" charset="0"/>
            </a:endParaRPr>
          </a:p>
          <a:p>
            <a:pPr algn="ctr"/>
            <a:endParaRPr lang="en-GB" b="1" dirty="0">
              <a:solidFill>
                <a:srgbClr val="FF0000"/>
              </a:solidFill>
              <a:latin typeface="Century Gothic" panose="020B0502020202020204" pitchFamily="34" charset="0"/>
            </a:endParaRPr>
          </a:p>
          <a:p>
            <a:pPr algn="ctr"/>
            <a:endParaRPr lang="en-GB" b="1" dirty="0">
              <a:solidFill>
                <a:srgbClr val="FF0000"/>
              </a:solidFill>
              <a:latin typeface="Century Gothic" panose="020B0502020202020204" pitchFamily="34" charset="0"/>
            </a:endParaRPr>
          </a:p>
          <a:p>
            <a:pPr algn="ctr"/>
            <a:endParaRPr lang="en-GB" b="1" dirty="0">
              <a:solidFill>
                <a:srgbClr val="FF0000"/>
              </a:solidFill>
              <a:latin typeface="Century Gothic" panose="020B0502020202020204" pitchFamily="34" charset="0"/>
            </a:endParaRPr>
          </a:p>
          <a:p>
            <a:pPr algn="ctr"/>
            <a:endParaRPr lang="en-GB" b="1" dirty="0">
              <a:solidFill>
                <a:srgbClr val="FF0000"/>
              </a:solidFill>
              <a:latin typeface="Century Gothic" panose="020B0502020202020204" pitchFamily="34" charset="0"/>
            </a:endParaRPr>
          </a:p>
          <a:p>
            <a:pPr algn="ctr"/>
            <a:endParaRPr lang="en-GB" b="1" dirty="0">
              <a:solidFill>
                <a:srgbClr val="FF0000"/>
              </a:solidFill>
              <a:latin typeface="Century Gothic" panose="020B0502020202020204" pitchFamily="34" charset="0"/>
            </a:endParaRPr>
          </a:p>
          <a:p>
            <a:pPr algn="ctr"/>
            <a:endParaRPr lang="en-GB" b="1" dirty="0">
              <a:solidFill>
                <a:srgbClr val="FF0000"/>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sz="1600" b="1" dirty="0">
              <a:solidFill>
                <a:schemeClr val="bg2">
                  <a:lumMod val="25000"/>
                </a:schemeClr>
              </a:solidFill>
              <a:latin typeface="Century Gothic" panose="020B0502020202020204" pitchFamily="34" charset="0"/>
            </a:endParaRPr>
          </a:p>
          <a:p>
            <a:pPr algn="ctr"/>
            <a:endParaRPr lang="en-GB" sz="1600" b="1" dirty="0">
              <a:solidFill>
                <a:schemeClr val="bg2">
                  <a:lumMod val="25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spTree>
    <p:extLst>
      <p:ext uri="{BB962C8B-B14F-4D97-AF65-F5344CB8AC3E}">
        <p14:creationId xmlns:p14="http://schemas.microsoft.com/office/powerpoint/2010/main" val="3975236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dirty="0">
              <a:solidFill>
                <a:schemeClr val="bg2">
                  <a:lumMod val="25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Complete the stem sentences to show the volume of this cuboid.</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The cuboid is made up of </a:t>
            </a:r>
            <a:r>
              <a:rPr lang="en-GB" sz="2000" b="1" spc="-300" dirty="0">
                <a:solidFill>
                  <a:schemeClr val="tx1"/>
                </a:solidFill>
                <a:latin typeface="Century Gothic" panose="020B0502020202020204" pitchFamily="34" charset="0"/>
              </a:rPr>
              <a:t>__________</a:t>
            </a:r>
            <a:r>
              <a:rPr lang="en-GB" sz="2000" b="1" dirty="0">
                <a:solidFill>
                  <a:schemeClr val="tx1"/>
                </a:solidFill>
                <a:latin typeface="Century Gothic" panose="020B0502020202020204" pitchFamily="34" charset="0"/>
              </a:rPr>
              <a:t> 1cm cubes.</a:t>
            </a:r>
          </a:p>
          <a:p>
            <a:r>
              <a:rPr lang="en-GB" sz="2000" b="1" dirty="0">
                <a:solidFill>
                  <a:schemeClr val="tx1"/>
                </a:solidFill>
                <a:latin typeface="Century Gothic" panose="020B0502020202020204" pitchFamily="34" charset="0"/>
              </a:rPr>
              <a:t>The volume of the cuboid is </a:t>
            </a:r>
            <a:r>
              <a:rPr lang="en-GB" sz="2000" b="1" spc="-300" dirty="0">
                <a:solidFill>
                  <a:schemeClr val="tx1"/>
                </a:solidFill>
                <a:latin typeface="Century Gothic" panose="020B0502020202020204" pitchFamily="34" charset="0"/>
              </a:rPr>
              <a:t>__________</a:t>
            </a:r>
            <a:r>
              <a:rPr lang="en-GB" sz="2000" b="1" dirty="0">
                <a:solidFill>
                  <a:schemeClr val="tx1"/>
                </a:solidFill>
                <a:latin typeface="Century Gothic" panose="020B0502020202020204" pitchFamily="34" charset="0"/>
              </a:rPr>
              <a:t>   cm</a:t>
            </a:r>
            <a:r>
              <a:rPr lang="en-GB" sz="2000" b="1" baseline="30000" dirty="0">
                <a:solidFill>
                  <a:schemeClr val="tx1"/>
                </a:solidFill>
                <a:latin typeface="Century Gothic" panose="020B0502020202020204" pitchFamily="34" charset="0"/>
              </a:rPr>
              <a:t>3</a:t>
            </a:r>
            <a:r>
              <a:rPr lang="en-GB" sz="2000" b="1" dirty="0">
                <a:solidFill>
                  <a:schemeClr val="tx1"/>
                </a:solidFill>
                <a:latin typeface="Century Gothic" panose="020B0502020202020204" pitchFamily="34" charset="0"/>
              </a:rPr>
              <a:t>.</a:t>
            </a:r>
          </a:p>
          <a:p>
            <a:pPr algn="ctr"/>
            <a:endParaRPr lang="en-GB" b="1" dirty="0">
              <a:solidFill>
                <a:schemeClr val="tx1"/>
              </a:solidFill>
              <a:latin typeface="Century Gothic" panose="020B0502020202020204" pitchFamily="34" charset="0"/>
            </a:endParaRPr>
          </a:p>
          <a:p>
            <a:pPr algn="ctr"/>
            <a:endParaRPr lang="en-GB" b="1" dirty="0">
              <a:solidFill>
                <a:schemeClr val="tx1"/>
              </a:solidFill>
              <a:latin typeface="Century Gothic" panose="020B0502020202020204" pitchFamily="34" charset="0"/>
            </a:endParaRPr>
          </a:p>
          <a:p>
            <a:pPr algn="ctr"/>
            <a:endParaRPr lang="en-GB" sz="1600" b="1" u="sng" dirty="0">
              <a:solidFill>
                <a:schemeClr val="tx1"/>
              </a:solidFill>
              <a:latin typeface="Century Gothic" panose="020B0502020202020204" pitchFamily="34" charset="0"/>
            </a:endParaRPr>
          </a:p>
          <a:p>
            <a:pPr algn="ctr"/>
            <a:endParaRPr lang="en-GB" b="1" dirty="0">
              <a:solidFill>
                <a:schemeClr val="tx1"/>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grpSp>
        <p:nvGrpSpPr>
          <p:cNvPr id="12" name="Group 11">
            <a:extLst>
              <a:ext uri="{FF2B5EF4-FFF2-40B4-BE49-F238E27FC236}">
                <a16:creationId xmlns:a16="http://schemas.microsoft.com/office/drawing/2014/main" id="{1D88EBCB-F178-4DE1-BF3B-F8F2CF23FB50}"/>
              </a:ext>
            </a:extLst>
          </p:cNvPr>
          <p:cNvGrpSpPr/>
          <p:nvPr/>
        </p:nvGrpSpPr>
        <p:grpSpPr>
          <a:xfrm>
            <a:off x="3020096" y="1580478"/>
            <a:ext cx="3103808" cy="2737522"/>
            <a:chOff x="9552633" y="4160151"/>
            <a:chExt cx="1164029" cy="1019461"/>
          </a:xfrm>
        </p:grpSpPr>
        <p:grpSp>
          <p:nvGrpSpPr>
            <p:cNvPr id="13" name="Group 12">
              <a:extLst>
                <a:ext uri="{FF2B5EF4-FFF2-40B4-BE49-F238E27FC236}">
                  <a16:creationId xmlns:a16="http://schemas.microsoft.com/office/drawing/2014/main" id="{7CE0F2F7-4832-4112-B03F-237F250CC4BB}"/>
                </a:ext>
              </a:extLst>
            </p:cNvPr>
            <p:cNvGrpSpPr/>
            <p:nvPr/>
          </p:nvGrpSpPr>
          <p:grpSpPr>
            <a:xfrm>
              <a:off x="9552633" y="4344297"/>
              <a:ext cx="1161645" cy="835315"/>
              <a:chOff x="9552633" y="4344297"/>
              <a:chExt cx="1161645" cy="835315"/>
            </a:xfrm>
          </p:grpSpPr>
          <p:grpSp>
            <p:nvGrpSpPr>
              <p:cNvPr id="28" name="Group 27">
                <a:extLst>
                  <a:ext uri="{FF2B5EF4-FFF2-40B4-BE49-F238E27FC236}">
                    <a16:creationId xmlns:a16="http://schemas.microsoft.com/office/drawing/2014/main" id="{876B9788-B269-4C87-9AA9-C654D634BD3E}"/>
                  </a:ext>
                </a:extLst>
              </p:cNvPr>
              <p:cNvGrpSpPr/>
              <p:nvPr/>
            </p:nvGrpSpPr>
            <p:grpSpPr>
              <a:xfrm>
                <a:off x="9715997" y="4344297"/>
                <a:ext cx="998281" cy="743406"/>
                <a:chOff x="9715997" y="4347472"/>
                <a:chExt cx="998281" cy="743406"/>
              </a:xfrm>
            </p:grpSpPr>
            <p:pic>
              <p:nvPicPr>
                <p:cNvPr id="35" name="Picture 34">
                  <a:extLst>
                    <a:ext uri="{FF2B5EF4-FFF2-40B4-BE49-F238E27FC236}">
                      <a16:creationId xmlns:a16="http://schemas.microsoft.com/office/drawing/2014/main" id="{3B83C466-9530-4949-8D9E-5EE2FC6A48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36" name="Picture 35">
                  <a:extLst>
                    <a:ext uri="{FF2B5EF4-FFF2-40B4-BE49-F238E27FC236}">
                      <a16:creationId xmlns:a16="http://schemas.microsoft.com/office/drawing/2014/main" id="{EFAAC8E5-4D34-46C2-B36E-CE90DEAE1B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37" name="Picture 36">
                  <a:extLst>
                    <a:ext uri="{FF2B5EF4-FFF2-40B4-BE49-F238E27FC236}">
                      <a16:creationId xmlns:a16="http://schemas.microsoft.com/office/drawing/2014/main" id="{88C63B09-854C-4446-A6B6-6A7E86F9B8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38" name="Picture 37">
                  <a:extLst>
                    <a:ext uri="{FF2B5EF4-FFF2-40B4-BE49-F238E27FC236}">
                      <a16:creationId xmlns:a16="http://schemas.microsoft.com/office/drawing/2014/main" id="{9C4813EB-A9E0-4205-B4CE-6C1A5148AD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39" name="Picture 38">
                  <a:extLst>
                    <a:ext uri="{FF2B5EF4-FFF2-40B4-BE49-F238E27FC236}">
                      <a16:creationId xmlns:a16="http://schemas.microsoft.com/office/drawing/2014/main" id="{8A0DDB40-C5E8-482B-A409-1C7AB82F79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nvGrpSpPr>
              <p:cNvPr id="29" name="Group 28">
                <a:extLst>
                  <a:ext uri="{FF2B5EF4-FFF2-40B4-BE49-F238E27FC236}">
                    <a16:creationId xmlns:a16="http://schemas.microsoft.com/office/drawing/2014/main" id="{C7169BDD-947A-4ED6-B55F-FA2944285ECE}"/>
                  </a:ext>
                </a:extLst>
              </p:cNvPr>
              <p:cNvGrpSpPr/>
              <p:nvPr/>
            </p:nvGrpSpPr>
            <p:grpSpPr>
              <a:xfrm>
                <a:off x="9552633" y="4436206"/>
                <a:ext cx="998281" cy="743406"/>
                <a:chOff x="9715997" y="4347472"/>
                <a:chExt cx="998281" cy="743406"/>
              </a:xfrm>
            </p:grpSpPr>
            <p:pic>
              <p:nvPicPr>
                <p:cNvPr id="30" name="Picture 29">
                  <a:extLst>
                    <a:ext uri="{FF2B5EF4-FFF2-40B4-BE49-F238E27FC236}">
                      <a16:creationId xmlns:a16="http://schemas.microsoft.com/office/drawing/2014/main" id="{B01C9F1C-5D81-4700-8FC9-2E910F2721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31" name="Picture 30">
                  <a:extLst>
                    <a:ext uri="{FF2B5EF4-FFF2-40B4-BE49-F238E27FC236}">
                      <a16:creationId xmlns:a16="http://schemas.microsoft.com/office/drawing/2014/main" id="{49486038-E790-4BE7-9F26-BDDA8389ED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32" name="Picture 31">
                  <a:extLst>
                    <a:ext uri="{FF2B5EF4-FFF2-40B4-BE49-F238E27FC236}">
                      <a16:creationId xmlns:a16="http://schemas.microsoft.com/office/drawing/2014/main" id="{FB931855-09FB-491E-9CB1-1E3EA3CDFA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33" name="Picture 32">
                  <a:extLst>
                    <a:ext uri="{FF2B5EF4-FFF2-40B4-BE49-F238E27FC236}">
                      <a16:creationId xmlns:a16="http://schemas.microsoft.com/office/drawing/2014/main" id="{D34F58B6-1A9C-4414-B754-99E3CC2AB2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34" name="Picture 33">
                  <a:extLst>
                    <a:ext uri="{FF2B5EF4-FFF2-40B4-BE49-F238E27FC236}">
                      <a16:creationId xmlns:a16="http://schemas.microsoft.com/office/drawing/2014/main" id="{1DB9D39D-85F9-40EF-8837-2B45EF5CD6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grpSp>
          <p:nvGrpSpPr>
            <p:cNvPr id="14" name="Group 13">
              <a:extLst>
                <a:ext uri="{FF2B5EF4-FFF2-40B4-BE49-F238E27FC236}">
                  <a16:creationId xmlns:a16="http://schemas.microsoft.com/office/drawing/2014/main" id="{497090B0-BC84-47B1-968E-A73DA0571836}"/>
                </a:ext>
              </a:extLst>
            </p:cNvPr>
            <p:cNvGrpSpPr/>
            <p:nvPr/>
          </p:nvGrpSpPr>
          <p:grpSpPr>
            <a:xfrm>
              <a:off x="9555017" y="4160151"/>
              <a:ext cx="1161645" cy="835315"/>
              <a:chOff x="9552633" y="4344297"/>
              <a:chExt cx="1161645" cy="835315"/>
            </a:xfrm>
          </p:grpSpPr>
          <p:grpSp>
            <p:nvGrpSpPr>
              <p:cNvPr id="15" name="Group 14">
                <a:extLst>
                  <a:ext uri="{FF2B5EF4-FFF2-40B4-BE49-F238E27FC236}">
                    <a16:creationId xmlns:a16="http://schemas.microsoft.com/office/drawing/2014/main" id="{30429731-7E50-4397-BE1E-6B4326C7E4EA}"/>
                  </a:ext>
                </a:extLst>
              </p:cNvPr>
              <p:cNvGrpSpPr/>
              <p:nvPr/>
            </p:nvGrpSpPr>
            <p:grpSpPr>
              <a:xfrm>
                <a:off x="9715997" y="4344297"/>
                <a:ext cx="998281" cy="743406"/>
                <a:chOff x="9715997" y="4347472"/>
                <a:chExt cx="998281" cy="743406"/>
              </a:xfrm>
            </p:grpSpPr>
            <p:pic>
              <p:nvPicPr>
                <p:cNvPr id="23" name="Picture 22">
                  <a:extLst>
                    <a:ext uri="{FF2B5EF4-FFF2-40B4-BE49-F238E27FC236}">
                      <a16:creationId xmlns:a16="http://schemas.microsoft.com/office/drawing/2014/main" id="{DF222DDC-32F7-4623-ABB7-AF1D5A47EE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24" name="Picture 23">
                  <a:extLst>
                    <a:ext uri="{FF2B5EF4-FFF2-40B4-BE49-F238E27FC236}">
                      <a16:creationId xmlns:a16="http://schemas.microsoft.com/office/drawing/2014/main" id="{587731BD-74DE-4305-AC4D-F24C8B3DCC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25" name="Picture 24">
                  <a:extLst>
                    <a:ext uri="{FF2B5EF4-FFF2-40B4-BE49-F238E27FC236}">
                      <a16:creationId xmlns:a16="http://schemas.microsoft.com/office/drawing/2014/main" id="{9CAC25E7-CD68-4D1F-AD68-CD32D05B22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26" name="Picture 25">
                  <a:extLst>
                    <a:ext uri="{FF2B5EF4-FFF2-40B4-BE49-F238E27FC236}">
                      <a16:creationId xmlns:a16="http://schemas.microsoft.com/office/drawing/2014/main" id="{BE233B87-D086-4423-A840-F15754E56F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27" name="Picture 26">
                  <a:extLst>
                    <a:ext uri="{FF2B5EF4-FFF2-40B4-BE49-F238E27FC236}">
                      <a16:creationId xmlns:a16="http://schemas.microsoft.com/office/drawing/2014/main" id="{3B1814F1-8974-47BF-ADED-F05F71EAA3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nvGrpSpPr>
              <p:cNvPr id="16" name="Group 15">
                <a:extLst>
                  <a:ext uri="{FF2B5EF4-FFF2-40B4-BE49-F238E27FC236}">
                    <a16:creationId xmlns:a16="http://schemas.microsoft.com/office/drawing/2014/main" id="{4FC8367D-2AD8-43B3-BD5A-FCF1D628AFF6}"/>
                  </a:ext>
                </a:extLst>
              </p:cNvPr>
              <p:cNvGrpSpPr/>
              <p:nvPr/>
            </p:nvGrpSpPr>
            <p:grpSpPr>
              <a:xfrm>
                <a:off x="9552633" y="4436206"/>
                <a:ext cx="998281" cy="743406"/>
                <a:chOff x="9715997" y="4347472"/>
                <a:chExt cx="998281" cy="743406"/>
              </a:xfrm>
            </p:grpSpPr>
            <p:pic>
              <p:nvPicPr>
                <p:cNvPr id="17" name="Picture 16">
                  <a:extLst>
                    <a:ext uri="{FF2B5EF4-FFF2-40B4-BE49-F238E27FC236}">
                      <a16:creationId xmlns:a16="http://schemas.microsoft.com/office/drawing/2014/main" id="{210AF5DA-A241-4EBE-8BB2-5F5EE60238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18" name="Picture 17">
                  <a:extLst>
                    <a:ext uri="{FF2B5EF4-FFF2-40B4-BE49-F238E27FC236}">
                      <a16:creationId xmlns:a16="http://schemas.microsoft.com/office/drawing/2014/main" id="{B00DC0CF-7E1A-4632-BDE6-9BC584BD8B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20" name="Picture 19">
                  <a:extLst>
                    <a:ext uri="{FF2B5EF4-FFF2-40B4-BE49-F238E27FC236}">
                      <a16:creationId xmlns:a16="http://schemas.microsoft.com/office/drawing/2014/main" id="{0847E80E-CEE9-4570-8C93-B774C7DB46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21" name="Picture 20">
                  <a:extLst>
                    <a:ext uri="{FF2B5EF4-FFF2-40B4-BE49-F238E27FC236}">
                      <a16:creationId xmlns:a16="http://schemas.microsoft.com/office/drawing/2014/main" id="{D8716DC0-EF79-41C9-89CC-F27433F223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22" name="Picture 21">
                  <a:extLst>
                    <a:ext uri="{FF2B5EF4-FFF2-40B4-BE49-F238E27FC236}">
                      <a16:creationId xmlns:a16="http://schemas.microsoft.com/office/drawing/2014/main" id="{CC2E1DC5-6595-4A6F-B4F4-F3FCB54EF8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grpSp>
    </p:spTree>
    <p:extLst>
      <p:ext uri="{BB962C8B-B14F-4D97-AF65-F5344CB8AC3E}">
        <p14:creationId xmlns:p14="http://schemas.microsoft.com/office/powerpoint/2010/main" val="861542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algn="ctr"/>
            <a:endParaRPr lang="en-GB" sz="2000" b="1" dirty="0">
              <a:solidFill>
                <a:schemeClr val="bg2">
                  <a:lumMod val="25000"/>
                </a:schemeClr>
              </a:solidFill>
              <a:latin typeface="Century Gothic" panose="020B0502020202020204" pitchFamily="34" charset="0"/>
            </a:endParaRPr>
          </a:p>
          <a:p>
            <a:r>
              <a:rPr lang="en-GB" sz="2000" b="1" dirty="0">
                <a:solidFill>
                  <a:schemeClr val="tx1"/>
                </a:solidFill>
                <a:latin typeface="Century Gothic" panose="020B0502020202020204" pitchFamily="34" charset="0"/>
              </a:rPr>
              <a:t>Complete the stem sentences to show the volume of this cuboid.</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The cuboid is made up of </a:t>
            </a:r>
            <a:r>
              <a:rPr lang="en-GB" sz="2000" b="1" u="sng" dirty="0">
                <a:solidFill>
                  <a:srgbClr val="FF0000"/>
                </a:solidFill>
                <a:latin typeface="Century Gothic" panose="020B0502020202020204" pitchFamily="34" charset="0"/>
              </a:rPr>
              <a:t>20</a:t>
            </a:r>
            <a:r>
              <a:rPr lang="en-GB" sz="2000" b="1" dirty="0">
                <a:solidFill>
                  <a:srgbClr val="FF0000"/>
                </a:solidFill>
                <a:latin typeface="Century Gothic" panose="020B0502020202020204" pitchFamily="34" charset="0"/>
              </a:rPr>
              <a:t> 1cm cubes.</a:t>
            </a:r>
          </a:p>
          <a:p>
            <a:r>
              <a:rPr lang="en-GB" sz="2000" b="1" dirty="0">
                <a:solidFill>
                  <a:srgbClr val="FF0000"/>
                </a:solidFill>
                <a:latin typeface="Century Gothic" panose="020B0502020202020204" pitchFamily="34" charset="0"/>
              </a:rPr>
              <a:t>The volume of the cuboid is </a:t>
            </a:r>
            <a:r>
              <a:rPr lang="en-GB" sz="2000" b="1" u="sng" dirty="0">
                <a:solidFill>
                  <a:srgbClr val="FF0000"/>
                </a:solidFill>
                <a:latin typeface="Century Gothic" panose="020B0502020202020204" pitchFamily="34" charset="0"/>
              </a:rPr>
              <a:t>20cm</a:t>
            </a:r>
            <a:r>
              <a:rPr lang="en-GB" sz="2000" b="1" u="sng" baseline="30000" dirty="0">
                <a:solidFill>
                  <a:srgbClr val="FF0000"/>
                </a:solidFill>
                <a:latin typeface="Century Gothic" panose="020B0502020202020204" pitchFamily="34" charset="0"/>
              </a:rPr>
              <a:t>3</a:t>
            </a:r>
            <a:r>
              <a:rPr lang="en-GB" sz="2000" b="1" dirty="0">
                <a:solidFill>
                  <a:srgbClr val="FF0000"/>
                </a:solidFill>
                <a:latin typeface="Century Gothic" panose="020B0502020202020204" pitchFamily="34" charset="0"/>
              </a:rPr>
              <a:t>.</a:t>
            </a:r>
          </a:p>
          <a:p>
            <a:pPr algn="ctr"/>
            <a:endParaRPr lang="en-GB" b="1" dirty="0">
              <a:solidFill>
                <a:schemeClr val="tx1"/>
              </a:solidFill>
              <a:latin typeface="Century Gothic" panose="020B0502020202020204" pitchFamily="34" charset="0"/>
            </a:endParaRPr>
          </a:p>
          <a:p>
            <a:pPr algn="ctr"/>
            <a:endParaRPr lang="en-GB" b="1" dirty="0">
              <a:solidFill>
                <a:schemeClr val="tx1"/>
              </a:solidFill>
              <a:latin typeface="Century Gothic" panose="020B0502020202020204" pitchFamily="34" charset="0"/>
            </a:endParaRPr>
          </a:p>
          <a:p>
            <a:pPr algn="ctr"/>
            <a:endParaRPr lang="en-GB" sz="1600" b="1" u="sng" dirty="0">
              <a:solidFill>
                <a:schemeClr val="tx1"/>
              </a:solidFill>
              <a:latin typeface="Century Gothic" panose="020B0502020202020204" pitchFamily="34" charset="0"/>
            </a:endParaRPr>
          </a:p>
          <a:p>
            <a:pPr algn="ctr"/>
            <a:endParaRPr lang="en-GB" b="1" dirty="0">
              <a:solidFill>
                <a:schemeClr val="tx1"/>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grpSp>
        <p:nvGrpSpPr>
          <p:cNvPr id="12" name="Group 11">
            <a:extLst>
              <a:ext uri="{FF2B5EF4-FFF2-40B4-BE49-F238E27FC236}">
                <a16:creationId xmlns:a16="http://schemas.microsoft.com/office/drawing/2014/main" id="{1D88EBCB-F178-4DE1-BF3B-F8F2CF23FB50}"/>
              </a:ext>
            </a:extLst>
          </p:cNvPr>
          <p:cNvGrpSpPr/>
          <p:nvPr/>
        </p:nvGrpSpPr>
        <p:grpSpPr>
          <a:xfrm>
            <a:off x="3020096" y="1580478"/>
            <a:ext cx="3103808" cy="2737522"/>
            <a:chOff x="9552633" y="4160151"/>
            <a:chExt cx="1164029" cy="1019461"/>
          </a:xfrm>
        </p:grpSpPr>
        <p:grpSp>
          <p:nvGrpSpPr>
            <p:cNvPr id="13" name="Group 12">
              <a:extLst>
                <a:ext uri="{FF2B5EF4-FFF2-40B4-BE49-F238E27FC236}">
                  <a16:creationId xmlns:a16="http://schemas.microsoft.com/office/drawing/2014/main" id="{7CE0F2F7-4832-4112-B03F-237F250CC4BB}"/>
                </a:ext>
              </a:extLst>
            </p:cNvPr>
            <p:cNvGrpSpPr/>
            <p:nvPr/>
          </p:nvGrpSpPr>
          <p:grpSpPr>
            <a:xfrm>
              <a:off x="9552633" y="4344297"/>
              <a:ext cx="1161645" cy="835315"/>
              <a:chOff x="9552633" y="4344297"/>
              <a:chExt cx="1161645" cy="835315"/>
            </a:xfrm>
          </p:grpSpPr>
          <p:grpSp>
            <p:nvGrpSpPr>
              <p:cNvPr id="28" name="Group 27">
                <a:extLst>
                  <a:ext uri="{FF2B5EF4-FFF2-40B4-BE49-F238E27FC236}">
                    <a16:creationId xmlns:a16="http://schemas.microsoft.com/office/drawing/2014/main" id="{876B9788-B269-4C87-9AA9-C654D634BD3E}"/>
                  </a:ext>
                </a:extLst>
              </p:cNvPr>
              <p:cNvGrpSpPr/>
              <p:nvPr/>
            </p:nvGrpSpPr>
            <p:grpSpPr>
              <a:xfrm>
                <a:off x="9715997" y="4344297"/>
                <a:ext cx="998281" cy="743406"/>
                <a:chOff x="9715997" y="4347472"/>
                <a:chExt cx="998281" cy="743406"/>
              </a:xfrm>
            </p:grpSpPr>
            <p:pic>
              <p:nvPicPr>
                <p:cNvPr id="35" name="Picture 34">
                  <a:extLst>
                    <a:ext uri="{FF2B5EF4-FFF2-40B4-BE49-F238E27FC236}">
                      <a16:creationId xmlns:a16="http://schemas.microsoft.com/office/drawing/2014/main" id="{3B83C466-9530-4949-8D9E-5EE2FC6A48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36" name="Picture 35">
                  <a:extLst>
                    <a:ext uri="{FF2B5EF4-FFF2-40B4-BE49-F238E27FC236}">
                      <a16:creationId xmlns:a16="http://schemas.microsoft.com/office/drawing/2014/main" id="{EFAAC8E5-4D34-46C2-B36E-CE90DEAE1B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37" name="Picture 36">
                  <a:extLst>
                    <a:ext uri="{FF2B5EF4-FFF2-40B4-BE49-F238E27FC236}">
                      <a16:creationId xmlns:a16="http://schemas.microsoft.com/office/drawing/2014/main" id="{88C63B09-854C-4446-A6B6-6A7E86F9B8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38" name="Picture 37">
                  <a:extLst>
                    <a:ext uri="{FF2B5EF4-FFF2-40B4-BE49-F238E27FC236}">
                      <a16:creationId xmlns:a16="http://schemas.microsoft.com/office/drawing/2014/main" id="{9C4813EB-A9E0-4205-B4CE-6C1A5148AD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39" name="Picture 38">
                  <a:extLst>
                    <a:ext uri="{FF2B5EF4-FFF2-40B4-BE49-F238E27FC236}">
                      <a16:creationId xmlns:a16="http://schemas.microsoft.com/office/drawing/2014/main" id="{8A0DDB40-C5E8-482B-A409-1C7AB82F79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nvGrpSpPr>
              <p:cNvPr id="29" name="Group 28">
                <a:extLst>
                  <a:ext uri="{FF2B5EF4-FFF2-40B4-BE49-F238E27FC236}">
                    <a16:creationId xmlns:a16="http://schemas.microsoft.com/office/drawing/2014/main" id="{C7169BDD-947A-4ED6-B55F-FA2944285ECE}"/>
                  </a:ext>
                </a:extLst>
              </p:cNvPr>
              <p:cNvGrpSpPr/>
              <p:nvPr/>
            </p:nvGrpSpPr>
            <p:grpSpPr>
              <a:xfrm>
                <a:off x="9552633" y="4436206"/>
                <a:ext cx="998281" cy="743406"/>
                <a:chOff x="9715997" y="4347472"/>
                <a:chExt cx="998281" cy="743406"/>
              </a:xfrm>
            </p:grpSpPr>
            <p:pic>
              <p:nvPicPr>
                <p:cNvPr id="30" name="Picture 29">
                  <a:extLst>
                    <a:ext uri="{FF2B5EF4-FFF2-40B4-BE49-F238E27FC236}">
                      <a16:creationId xmlns:a16="http://schemas.microsoft.com/office/drawing/2014/main" id="{B01C9F1C-5D81-4700-8FC9-2E910F2721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31" name="Picture 30">
                  <a:extLst>
                    <a:ext uri="{FF2B5EF4-FFF2-40B4-BE49-F238E27FC236}">
                      <a16:creationId xmlns:a16="http://schemas.microsoft.com/office/drawing/2014/main" id="{49486038-E790-4BE7-9F26-BDDA8389ED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32" name="Picture 31">
                  <a:extLst>
                    <a:ext uri="{FF2B5EF4-FFF2-40B4-BE49-F238E27FC236}">
                      <a16:creationId xmlns:a16="http://schemas.microsoft.com/office/drawing/2014/main" id="{FB931855-09FB-491E-9CB1-1E3EA3CDFA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33" name="Picture 32">
                  <a:extLst>
                    <a:ext uri="{FF2B5EF4-FFF2-40B4-BE49-F238E27FC236}">
                      <a16:creationId xmlns:a16="http://schemas.microsoft.com/office/drawing/2014/main" id="{D34F58B6-1A9C-4414-B754-99E3CC2AB2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34" name="Picture 33">
                  <a:extLst>
                    <a:ext uri="{FF2B5EF4-FFF2-40B4-BE49-F238E27FC236}">
                      <a16:creationId xmlns:a16="http://schemas.microsoft.com/office/drawing/2014/main" id="{1DB9D39D-85F9-40EF-8837-2B45EF5CD6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grpSp>
          <p:nvGrpSpPr>
            <p:cNvPr id="14" name="Group 13">
              <a:extLst>
                <a:ext uri="{FF2B5EF4-FFF2-40B4-BE49-F238E27FC236}">
                  <a16:creationId xmlns:a16="http://schemas.microsoft.com/office/drawing/2014/main" id="{497090B0-BC84-47B1-968E-A73DA0571836}"/>
                </a:ext>
              </a:extLst>
            </p:cNvPr>
            <p:cNvGrpSpPr/>
            <p:nvPr/>
          </p:nvGrpSpPr>
          <p:grpSpPr>
            <a:xfrm>
              <a:off x="9555017" y="4160151"/>
              <a:ext cx="1161645" cy="835315"/>
              <a:chOff x="9552633" y="4344297"/>
              <a:chExt cx="1161645" cy="835315"/>
            </a:xfrm>
          </p:grpSpPr>
          <p:grpSp>
            <p:nvGrpSpPr>
              <p:cNvPr id="15" name="Group 14">
                <a:extLst>
                  <a:ext uri="{FF2B5EF4-FFF2-40B4-BE49-F238E27FC236}">
                    <a16:creationId xmlns:a16="http://schemas.microsoft.com/office/drawing/2014/main" id="{30429731-7E50-4397-BE1E-6B4326C7E4EA}"/>
                  </a:ext>
                </a:extLst>
              </p:cNvPr>
              <p:cNvGrpSpPr/>
              <p:nvPr/>
            </p:nvGrpSpPr>
            <p:grpSpPr>
              <a:xfrm>
                <a:off x="9715997" y="4344297"/>
                <a:ext cx="998281" cy="743406"/>
                <a:chOff x="9715997" y="4347472"/>
                <a:chExt cx="998281" cy="743406"/>
              </a:xfrm>
            </p:grpSpPr>
            <p:pic>
              <p:nvPicPr>
                <p:cNvPr id="23" name="Picture 22">
                  <a:extLst>
                    <a:ext uri="{FF2B5EF4-FFF2-40B4-BE49-F238E27FC236}">
                      <a16:creationId xmlns:a16="http://schemas.microsoft.com/office/drawing/2014/main" id="{DF222DDC-32F7-4623-ABB7-AF1D5A47EE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24" name="Picture 23">
                  <a:extLst>
                    <a:ext uri="{FF2B5EF4-FFF2-40B4-BE49-F238E27FC236}">
                      <a16:creationId xmlns:a16="http://schemas.microsoft.com/office/drawing/2014/main" id="{587731BD-74DE-4305-AC4D-F24C8B3DCC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25" name="Picture 24">
                  <a:extLst>
                    <a:ext uri="{FF2B5EF4-FFF2-40B4-BE49-F238E27FC236}">
                      <a16:creationId xmlns:a16="http://schemas.microsoft.com/office/drawing/2014/main" id="{9CAC25E7-CD68-4D1F-AD68-CD32D05B22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26" name="Picture 25">
                  <a:extLst>
                    <a:ext uri="{FF2B5EF4-FFF2-40B4-BE49-F238E27FC236}">
                      <a16:creationId xmlns:a16="http://schemas.microsoft.com/office/drawing/2014/main" id="{BE233B87-D086-4423-A840-F15754E56F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27" name="Picture 26">
                  <a:extLst>
                    <a:ext uri="{FF2B5EF4-FFF2-40B4-BE49-F238E27FC236}">
                      <a16:creationId xmlns:a16="http://schemas.microsoft.com/office/drawing/2014/main" id="{3B1814F1-8974-47BF-ADED-F05F71EAA3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nvGrpSpPr>
              <p:cNvPr id="16" name="Group 15">
                <a:extLst>
                  <a:ext uri="{FF2B5EF4-FFF2-40B4-BE49-F238E27FC236}">
                    <a16:creationId xmlns:a16="http://schemas.microsoft.com/office/drawing/2014/main" id="{4FC8367D-2AD8-43B3-BD5A-FCF1D628AFF6}"/>
                  </a:ext>
                </a:extLst>
              </p:cNvPr>
              <p:cNvGrpSpPr/>
              <p:nvPr/>
            </p:nvGrpSpPr>
            <p:grpSpPr>
              <a:xfrm>
                <a:off x="9552633" y="4436206"/>
                <a:ext cx="998281" cy="743406"/>
                <a:chOff x="9715997" y="4347472"/>
                <a:chExt cx="998281" cy="743406"/>
              </a:xfrm>
            </p:grpSpPr>
            <p:pic>
              <p:nvPicPr>
                <p:cNvPr id="17" name="Picture 16">
                  <a:extLst>
                    <a:ext uri="{FF2B5EF4-FFF2-40B4-BE49-F238E27FC236}">
                      <a16:creationId xmlns:a16="http://schemas.microsoft.com/office/drawing/2014/main" id="{210AF5DA-A241-4EBE-8BB2-5F5EE60238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5997" y="4347472"/>
                  <a:ext cx="338004" cy="375266"/>
                </a:xfrm>
                <a:prstGeom prst="rect">
                  <a:avLst/>
                </a:prstGeom>
              </p:spPr>
            </p:pic>
            <p:pic>
              <p:nvPicPr>
                <p:cNvPr id="18" name="Picture 17">
                  <a:extLst>
                    <a:ext uri="{FF2B5EF4-FFF2-40B4-BE49-F238E27FC236}">
                      <a16:creationId xmlns:a16="http://schemas.microsoft.com/office/drawing/2014/main" id="{B00DC0CF-7E1A-4632-BDE6-9BC584BD8B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1824" y="4438993"/>
                  <a:ext cx="338004" cy="375266"/>
                </a:xfrm>
                <a:prstGeom prst="rect">
                  <a:avLst/>
                </a:prstGeom>
              </p:spPr>
            </p:pic>
            <p:pic>
              <p:nvPicPr>
                <p:cNvPr id="20" name="Picture 19">
                  <a:extLst>
                    <a:ext uri="{FF2B5EF4-FFF2-40B4-BE49-F238E27FC236}">
                      <a16:creationId xmlns:a16="http://schemas.microsoft.com/office/drawing/2014/main" id="{0847E80E-CEE9-4570-8C93-B774C7DB46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4932" y="4529242"/>
                  <a:ext cx="338004" cy="375266"/>
                </a:xfrm>
                <a:prstGeom prst="rect">
                  <a:avLst/>
                </a:prstGeom>
              </p:spPr>
            </p:pic>
            <p:pic>
              <p:nvPicPr>
                <p:cNvPr id="21" name="Picture 20">
                  <a:extLst>
                    <a:ext uri="{FF2B5EF4-FFF2-40B4-BE49-F238E27FC236}">
                      <a16:creationId xmlns:a16="http://schemas.microsoft.com/office/drawing/2014/main" id="{D8716DC0-EF79-41C9-89CC-F27433F223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0759" y="4623451"/>
                  <a:ext cx="338004" cy="375266"/>
                </a:xfrm>
                <a:prstGeom prst="rect">
                  <a:avLst/>
                </a:prstGeom>
              </p:spPr>
            </p:pic>
            <p:pic>
              <p:nvPicPr>
                <p:cNvPr id="22" name="Picture 21">
                  <a:extLst>
                    <a:ext uri="{FF2B5EF4-FFF2-40B4-BE49-F238E27FC236}">
                      <a16:creationId xmlns:a16="http://schemas.microsoft.com/office/drawing/2014/main" id="{CC2E1DC5-6595-4A6F-B4F4-F3FCB54EF8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6274" y="4715612"/>
                  <a:ext cx="338004" cy="375266"/>
                </a:xfrm>
                <a:prstGeom prst="rect">
                  <a:avLst/>
                </a:prstGeom>
              </p:spPr>
            </p:pic>
          </p:grpSp>
        </p:grpSp>
      </p:grpSp>
    </p:spTree>
    <p:extLst>
      <p:ext uri="{BB962C8B-B14F-4D97-AF65-F5344CB8AC3E}">
        <p14:creationId xmlns:p14="http://schemas.microsoft.com/office/powerpoint/2010/main" val="1882445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dirty="0">
              <a:solidFill>
                <a:schemeClr val="bg2">
                  <a:lumMod val="25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Count the cm cubes to work out the volume of the cuboids.</a:t>
            </a: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sp>
        <p:nvSpPr>
          <p:cNvPr id="46" name="TextBox 45">
            <a:extLst>
              <a:ext uri="{FF2B5EF4-FFF2-40B4-BE49-F238E27FC236}">
                <a16:creationId xmlns:a16="http://schemas.microsoft.com/office/drawing/2014/main" id="{39102477-C51B-4D38-A338-7854CF561396}"/>
              </a:ext>
            </a:extLst>
          </p:cNvPr>
          <p:cNvSpPr txBox="1"/>
          <p:nvPr/>
        </p:nvSpPr>
        <p:spPr>
          <a:xfrm>
            <a:off x="1642775" y="2052849"/>
            <a:ext cx="786580" cy="461665"/>
          </a:xfrm>
          <a:prstGeom prst="rect">
            <a:avLst/>
          </a:prstGeom>
          <a:noFill/>
        </p:spPr>
        <p:txBody>
          <a:bodyPr wrap="square" rtlCol="0">
            <a:spAutoFit/>
          </a:bodyPr>
          <a:lstStyle/>
          <a:p>
            <a:pPr algn="ctr"/>
            <a:r>
              <a:rPr lang="en-GB" sz="2400" b="1" dirty="0">
                <a:latin typeface="Century Gothic" panose="020B0502020202020204" pitchFamily="34" charset="0"/>
              </a:rPr>
              <a:t>A.</a:t>
            </a:r>
          </a:p>
        </p:txBody>
      </p:sp>
      <p:sp>
        <p:nvSpPr>
          <p:cNvPr id="47" name="TextBox 46">
            <a:extLst>
              <a:ext uri="{FF2B5EF4-FFF2-40B4-BE49-F238E27FC236}">
                <a16:creationId xmlns:a16="http://schemas.microsoft.com/office/drawing/2014/main" id="{F15634DE-B1E5-44CD-B544-E9AE9FFC3D1C}"/>
              </a:ext>
            </a:extLst>
          </p:cNvPr>
          <p:cNvSpPr txBox="1"/>
          <p:nvPr/>
        </p:nvSpPr>
        <p:spPr>
          <a:xfrm>
            <a:off x="4709652" y="2052849"/>
            <a:ext cx="469398" cy="461665"/>
          </a:xfrm>
          <a:prstGeom prst="rect">
            <a:avLst/>
          </a:prstGeom>
          <a:noFill/>
        </p:spPr>
        <p:txBody>
          <a:bodyPr wrap="square" rtlCol="0">
            <a:spAutoFit/>
          </a:bodyPr>
          <a:lstStyle/>
          <a:p>
            <a:pPr algn="ctr"/>
            <a:r>
              <a:rPr lang="en-GB" sz="2400" b="1" dirty="0">
                <a:latin typeface="Century Gothic" panose="020B0502020202020204" pitchFamily="34" charset="0"/>
              </a:rPr>
              <a:t>B.</a:t>
            </a:r>
          </a:p>
        </p:txBody>
      </p:sp>
      <p:sp>
        <p:nvSpPr>
          <p:cNvPr id="49" name="Rounded Rectangle 368">
            <a:extLst>
              <a:ext uri="{FF2B5EF4-FFF2-40B4-BE49-F238E27FC236}">
                <a16:creationId xmlns:a16="http://schemas.microsoft.com/office/drawing/2014/main" id="{AA9D0DA9-87F8-4557-86A0-C394C4F3C37F}"/>
              </a:ext>
            </a:extLst>
          </p:cNvPr>
          <p:cNvSpPr/>
          <p:nvPr/>
        </p:nvSpPr>
        <p:spPr>
          <a:xfrm>
            <a:off x="4709652" y="4756642"/>
            <a:ext cx="2054973" cy="831441"/>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400" b="1" dirty="0">
                <a:latin typeface="Century Gothic" panose="020B0502020202020204" pitchFamily="34" charset="0"/>
              </a:rPr>
              <a:t>B =       cm</a:t>
            </a:r>
            <a:r>
              <a:rPr lang="en-GB" sz="2400" b="1" baseline="30000" dirty="0">
                <a:latin typeface="Century Gothic" panose="020B0502020202020204" pitchFamily="34" charset="0"/>
              </a:rPr>
              <a:t>3</a:t>
            </a:r>
            <a:endParaRPr lang="en-GB" sz="2400" b="1" dirty="0">
              <a:latin typeface="Century Gothic" panose="020B0502020202020204" pitchFamily="34" charset="0"/>
            </a:endParaRPr>
          </a:p>
        </p:txBody>
      </p:sp>
      <p:sp>
        <p:nvSpPr>
          <p:cNvPr id="141" name="Rounded Rectangle 368">
            <a:extLst>
              <a:ext uri="{FF2B5EF4-FFF2-40B4-BE49-F238E27FC236}">
                <a16:creationId xmlns:a16="http://schemas.microsoft.com/office/drawing/2014/main" id="{E883F955-5A47-4D1C-AF2F-112B7D71FD30}"/>
              </a:ext>
            </a:extLst>
          </p:cNvPr>
          <p:cNvSpPr/>
          <p:nvPr/>
        </p:nvSpPr>
        <p:spPr>
          <a:xfrm>
            <a:off x="2379375" y="4756642"/>
            <a:ext cx="2054973" cy="831441"/>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400" b="1" dirty="0">
                <a:latin typeface="Century Gothic" panose="020B0502020202020204" pitchFamily="34" charset="0"/>
              </a:rPr>
              <a:t>A =       cm</a:t>
            </a:r>
            <a:r>
              <a:rPr lang="en-GB" sz="2400" b="1" baseline="30000" dirty="0">
                <a:latin typeface="Century Gothic" panose="020B0502020202020204" pitchFamily="34" charset="0"/>
              </a:rPr>
              <a:t>3</a:t>
            </a:r>
            <a:endParaRPr lang="en-GB" sz="2400" b="1" dirty="0">
              <a:latin typeface="Century Gothic" panose="020B0502020202020204" pitchFamily="34" charset="0"/>
            </a:endParaRPr>
          </a:p>
        </p:txBody>
      </p:sp>
      <p:grpSp>
        <p:nvGrpSpPr>
          <p:cNvPr id="142" name="Group 141">
            <a:extLst>
              <a:ext uri="{FF2B5EF4-FFF2-40B4-BE49-F238E27FC236}">
                <a16:creationId xmlns:a16="http://schemas.microsoft.com/office/drawing/2014/main" id="{6B6B5BFB-B31A-4340-9C3F-C5388E67C32D}"/>
              </a:ext>
            </a:extLst>
          </p:cNvPr>
          <p:cNvGrpSpPr/>
          <p:nvPr/>
        </p:nvGrpSpPr>
        <p:grpSpPr>
          <a:xfrm>
            <a:off x="2666677" y="1891273"/>
            <a:ext cx="1561730" cy="2506102"/>
            <a:chOff x="3784587" y="4376216"/>
            <a:chExt cx="830064" cy="1332000"/>
          </a:xfrm>
        </p:grpSpPr>
        <p:pic>
          <p:nvPicPr>
            <p:cNvPr id="143" name="Picture 142">
              <a:extLst>
                <a:ext uri="{FF2B5EF4-FFF2-40B4-BE49-F238E27FC236}">
                  <a16:creationId xmlns:a16="http://schemas.microsoft.com/office/drawing/2014/main" id="{818CF79A-E9C6-4655-A99C-9E511735FB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6985" y="4985842"/>
              <a:ext cx="336724" cy="415521"/>
            </a:xfrm>
            <a:prstGeom prst="rect">
              <a:avLst/>
            </a:prstGeom>
          </p:spPr>
        </p:pic>
        <p:pic>
          <p:nvPicPr>
            <p:cNvPr id="144" name="Picture 143">
              <a:extLst>
                <a:ext uri="{FF2B5EF4-FFF2-40B4-BE49-F238E27FC236}">
                  <a16:creationId xmlns:a16="http://schemas.microsoft.com/office/drawing/2014/main" id="{D8979D20-F21D-428B-9AD3-3510C86115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0684" y="5088094"/>
              <a:ext cx="336724" cy="415521"/>
            </a:xfrm>
            <a:prstGeom prst="rect">
              <a:avLst/>
            </a:prstGeom>
          </p:spPr>
        </p:pic>
        <p:pic>
          <p:nvPicPr>
            <p:cNvPr id="145" name="Picture 144">
              <a:extLst>
                <a:ext uri="{FF2B5EF4-FFF2-40B4-BE49-F238E27FC236}">
                  <a16:creationId xmlns:a16="http://schemas.microsoft.com/office/drawing/2014/main" id="{71E5A95E-7E9B-416B-A05E-6EA9711066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3628" y="5190346"/>
              <a:ext cx="336724" cy="415521"/>
            </a:xfrm>
            <a:prstGeom prst="rect">
              <a:avLst/>
            </a:prstGeom>
          </p:spPr>
        </p:pic>
        <p:pic>
          <p:nvPicPr>
            <p:cNvPr id="146" name="Picture 145">
              <a:extLst>
                <a:ext uri="{FF2B5EF4-FFF2-40B4-BE49-F238E27FC236}">
                  <a16:creationId xmlns:a16="http://schemas.microsoft.com/office/drawing/2014/main" id="{655EFB3B-2141-48C1-8AAC-7E67090F5B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7927" y="5292695"/>
              <a:ext cx="336724" cy="415521"/>
            </a:xfrm>
            <a:prstGeom prst="rect">
              <a:avLst/>
            </a:prstGeom>
          </p:spPr>
        </p:pic>
        <p:pic>
          <p:nvPicPr>
            <p:cNvPr id="147" name="Picture 146">
              <a:extLst>
                <a:ext uri="{FF2B5EF4-FFF2-40B4-BE49-F238E27FC236}">
                  <a16:creationId xmlns:a16="http://schemas.microsoft.com/office/drawing/2014/main" id="{76B12559-AF5D-4B94-80BB-BCE310275C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6985" y="4782681"/>
              <a:ext cx="336724" cy="415521"/>
            </a:xfrm>
            <a:prstGeom prst="rect">
              <a:avLst/>
            </a:prstGeom>
          </p:spPr>
        </p:pic>
        <p:pic>
          <p:nvPicPr>
            <p:cNvPr id="148" name="Picture 147">
              <a:extLst>
                <a:ext uri="{FF2B5EF4-FFF2-40B4-BE49-F238E27FC236}">
                  <a16:creationId xmlns:a16="http://schemas.microsoft.com/office/drawing/2014/main" id="{5F852737-D736-4444-B93B-55D64F1AC4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0684" y="4884933"/>
              <a:ext cx="336724" cy="415521"/>
            </a:xfrm>
            <a:prstGeom prst="rect">
              <a:avLst/>
            </a:prstGeom>
          </p:spPr>
        </p:pic>
        <p:pic>
          <p:nvPicPr>
            <p:cNvPr id="149" name="Picture 148">
              <a:extLst>
                <a:ext uri="{FF2B5EF4-FFF2-40B4-BE49-F238E27FC236}">
                  <a16:creationId xmlns:a16="http://schemas.microsoft.com/office/drawing/2014/main" id="{BCEE9092-162B-41B3-B486-DC4B1F1E5F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3628" y="4987186"/>
              <a:ext cx="336724" cy="415521"/>
            </a:xfrm>
            <a:prstGeom prst="rect">
              <a:avLst/>
            </a:prstGeom>
          </p:spPr>
        </p:pic>
        <p:pic>
          <p:nvPicPr>
            <p:cNvPr id="150" name="Picture 149">
              <a:extLst>
                <a:ext uri="{FF2B5EF4-FFF2-40B4-BE49-F238E27FC236}">
                  <a16:creationId xmlns:a16="http://schemas.microsoft.com/office/drawing/2014/main" id="{ADFFB7BA-879F-4892-B80F-A1CC3494C4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7927" y="5089534"/>
              <a:ext cx="336724" cy="415521"/>
            </a:xfrm>
            <a:prstGeom prst="rect">
              <a:avLst/>
            </a:prstGeom>
          </p:spPr>
        </p:pic>
        <p:pic>
          <p:nvPicPr>
            <p:cNvPr id="151" name="Picture 150">
              <a:extLst>
                <a:ext uri="{FF2B5EF4-FFF2-40B4-BE49-F238E27FC236}">
                  <a16:creationId xmlns:a16="http://schemas.microsoft.com/office/drawing/2014/main" id="{2CEC7CF9-EDA4-45BE-8605-C30252D870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6985" y="4578095"/>
              <a:ext cx="336724" cy="415521"/>
            </a:xfrm>
            <a:prstGeom prst="rect">
              <a:avLst/>
            </a:prstGeom>
          </p:spPr>
        </p:pic>
        <p:pic>
          <p:nvPicPr>
            <p:cNvPr id="152" name="Picture 151">
              <a:extLst>
                <a:ext uri="{FF2B5EF4-FFF2-40B4-BE49-F238E27FC236}">
                  <a16:creationId xmlns:a16="http://schemas.microsoft.com/office/drawing/2014/main" id="{704E994A-87FB-4063-9158-A4F5A62CBD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0684" y="4680347"/>
              <a:ext cx="336724" cy="415521"/>
            </a:xfrm>
            <a:prstGeom prst="rect">
              <a:avLst/>
            </a:prstGeom>
          </p:spPr>
        </p:pic>
        <p:pic>
          <p:nvPicPr>
            <p:cNvPr id="153" name="Picture 152">
              <a:extLst>
                <a:ext uri="{FF2B5EF4-FFF2-40B4-BE49-F238E27FC236}">
                  <a16:creationId xmlns:a16="http://schemas.microsoft.com/office/drawing/2014/main" id="{9C545969-05DF-4FEA-911F-C9DDCF3FEF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3628" y="4782599"/>
              <a:ext cx="336724" cy="415521"/>
            </a:xfrm>
            <a:prstGeom prst="rect">
              <a:avLst/>
            </a:prstGeom>
          </p:spPr>
        </p:pic>
        <p:pic>
          <p:nvPicPr>
            <p:cNvPr id="154" name="Picture 153">
              <a:extLst>
                <a:ext uri="{FF2B5EF4-FFF2-40B4-BE49-F238E27FC236}">
                  <a16:creationId xmlns:a16="http://schemas.microsoft.com/office/drawing/2014/main" id="{751066D1-04B3-42F0-8EF6-19F9AA3F34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7927" y="4884948"/>
              <a:ext cx="336724" cy="415521"/>
            </a:xfrm>
            <a:prstGeom prst="rect">
              <a:avLst/>
            </a:prstGeom>
          </p:spPr>
        </p:pic>
        <p:pic>
          <p:nvPicPr>
            <p:cNvPr id="155" name="Picture 154">
              <a:extLst>
                <a:ext uri="{FF2B5EF4-FFF2-40B4-BE49-F238E27FC236}">
                  <a16:creationId xmlns:a16="http://schemas.microsoft.com/office/drawing/2014/main" id="{D645C886-B030-4F40-93C3-F4F0CF77B8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4587" y="4376216"/>
              <a:ext cx="336724" cy="415521"/>
            </a:xfrm>
            <a:prstGeom prst="rect">
              <a:avLst/>
            </a:prstGeom>
          </p:spPr>
        </p:pic>
        <p:pic>
          <p:nvPicPr>
            <p:cNvPr id="156" name="Picture 155">
              <a:extLst>
                <a:ext uri="{FF2B5EF4-FFF2-40B4-BE49-F238E27FC236}">
                  <a16:creationId xmlns:a16="http://schemas.microsoft.com/office/drawing/2014/main" id="{BA72B6F4-2E79-48F2-A920-E6C931A973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0684" y="4478468"/>
              <a:ext cx="336724" cy="415521"/>
            </a:xfrm>
            <a:prstGeom prst="rect">
              <a:avLst/>
            </a:prstGeom>
          </p:spPr>
        </p:pic>
        <p:pic>
          <p:nvPicPr>
            <p:cNvPr id="157" name="Picture 156">
              <a:extLst>
                <a:ext uri="{FF2B5EF4-FFF2-40B4-BE49-F238E27FC236}">
                  <a16:creationId xmlns:a16="http://schemas.microsoft.com/office/drawing/2014/main" id="{3C680406-0762-445B-874B-8DF7E1B6D6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3628" y="4580721"/>
              <a:ext cx="336724" cy="415521"/>
            </a:xfrm>
            <a:prstGeom prst="rect">
              <a:avLst/>
            </a:prstGeom>
          </p:spPr>
        </p:pic>
        <p:pic>
          <p:nvPicPr>
            <p:cNvPr id="158" name="Picture 157">
              <a:extLst>
                <a:ext uri="{FF2B5EF4-FFF2-40B4-BE49-F238E27FC236}">
                  <a16:creationId xmlns:a16="http://schemas.microsoft.com/office/drawing/2014/main" id="{37E79EB1-596F-49BB-8259-51D7FACFDB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7927" y="4683069"/>
              <a:ext cx="336724" cy="415521"/>
            </a:xfrm>
            <a:prstGeom prst="rect">
              <a:avLst/>
            </a:prstGeom>
          </p:spPr>
        </p:pic>
      </p:grpSp>
      <p:grpSp>
        <p:nvGrpSpPr>
          <p:cNvPr id="159" name="Group 158">
            <a:extLst>
              <a:ext uri="{FF2B5EF4-FFF2-40B4-BE49-F238E27FC236}">
                <a16:creationId xmlns:a16="http://schemas.microsoft.com/office/drawing/2014/main" id="{38416FCB-FF13-4AB5-AD80-65EA6592D3AF}"/>
              </a:ext>
            </a:extLst>
          </p:cNvPr>
          <p:cNvGrpSpPr/>
          <p:nvPr/>
        </p:nvGrpSpPr>
        <p:grpSpPr>
          <a:xfrm rot="3456422">
            <a:off x="4907499" y="2092158"/>
            <a:ext cx="2315940" cy="1931338"/>
            <a:chOff x="750191" y="3351411"/>
            <a:chExt cx="1324065" cy="1104182"/>
          </a:xfrm>
        </p:grpSpPr>
        <p:grpSp>
          <p:nvGrpSpPr>
            <p:cNvPr id="160" name="Group 159">
              <a:extLst>
                <a:ext uri="{FF2B5EF4-FFF2-40B4-BE49-F238E27FC236}">
                  <a16:creationId xmlns:a16="http://schemas.microsoft.com/office/drawing/2014/main" id="{B29D9D1E-5170-4E0F-B10F-5CA885AB811E}"/>
                </a:ext>
              </a:extLst>
            </p:cNvPr>
            <p:cNvGrpSpPr/>
            <p:nvPr/>
          </p:nvGrpSpPr>
          <p:grpSpPr>
            <a:xfrm>
              <a:off x="750191" y="3531020"/>
              <a:ext cx="1322755" cy="924573"/>
              <a:chOff x="750191" y="3531020"/>
              <a:chExt cx="1322755" cy="924573"/>
            </a:xfrm>
          </p:grpSpPr>
          <p:grpSp>
            <p:nvGrpSpPr>
              <p:cNvPr id="176" name="Group 175">
                <a:extLst>
                  <a:ext uri="{FF2B5EF4-FFF2-40B4-BE49-F238E27FC236}">
                    <a16:creationId xmlns:a16="http://schemas.microsoft.com/office/drawing/2014/main" id="{71E1F453-C1C0-4341-A379-0005925FC251}"/>
                  </a:ext>
                </a:extLst>
              </p:cNvPr>
              <p:cNvGrpSpPr/>
              <p:nvPr/>
            </p:nvGrpSpPr>
            <p:grpSpPr>
              <a:xfrm>
                <a:off x="911780" y="3531020"/>
                <a:ext cx="1161166" cy="834096"/>
                <a:chOff x="911780" y="3531020"/>
                <a:chExt cx="1161166" cy="834096"/>
              </a:xfrm>
            </p:grpSpPr>
            <p:pic>
              <p:nvPicPr>
                <p:cNvPr id="184" name="Picture 183">
                  <a:extLst>
                    <a:ext uri="{FF2B5EF4-FFF2-40B4-BE49-F238E27FC236}">
                      <a16:creationId xmlns:a16="http://schemas.microsoft.com/office/drawing/2014/main" id="{FC397AFE-BE0B-422C-9AE6-31870AC5E1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780" y="3531020"/>
                  <a:ext cx="337944" cy="375201"/>
                </a:xfrm>
                <a:prstGeom prst="rect">
                  <a:avLst/>
                </a:prstGeom>
              </p:spPr>
            </p:pic>
            <p:pic>
              <p:nvPicPr>
                <p:cNvPr id="185" name="Picture 184">
                  <a:extLst>
                    <a:ext uri="{FF2B5EF4-FFF2-40B4-BE49-F238E27FC236}">
                      <a16:creationId xmlns:a16="http://schemas.microsoft.com/office/drawing/2014/main" id="{A966D86C-8E60-464A-8A11-82F237FFFC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3468" y="3620162"/>
                  <a:ext cx="337944" cy="375201"/>
                </a:xfrm>
                <a:prstGeom prst="rect">
                  <a:avLst/>
                </a:prstGeom>
              </p:spPr>
            </p:pic>
            <p:pic>
              <p:nvPicPr>
                <p:cNvPr id="186" name="Picture 185">
                  <a:extLst>
                    <a:ext uri="{FF2B5EF4-FFF2-40B4-BE49-F238E27FC236}">
                      <a16:creationId xmlns:a16="http://schemas.microsoft.com/office/drawing/2014/main" id="{ED63A232-1FEC-4E53-844C-14C03550D5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8905" y="3711685"/>
                  <a:ext cx="337944" cy="375201"/>
                </a:xfrm>
                <a:prstGeom prst="rect">
                  <a:avLst/>
                </a:prstGeom>
              </p:spPr>
            </p:pic>
            <p:pic>
              <p:nvPicPr>
                <p:cNvPr id="187" name="Picture 186">
                  <a:extLst>
                    <a:ext uri="{FF2B5EF4-FFF2-40B4-BE49-F238E27FC236}">
                      <a16:creationId xmlns:a16="http://schemas.microsoft.com/office/drawing/2014/main" id="{26D3773A-AD31-4854-8812-B34BBFE805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5496" y="3804696"/>
                  <a:ext cx="337944" cy="375201"/>
                </a:xfrm>
                <a:prstGeom prst="rect">
                  <a:avLst/>
                </a:prstGeom>
              </p:spPr>
            </p:pic>
            <p:pic>
              <p:nvPicPr>
                <p:cNvPr id="188" name="Picture 187">
                  <a:extLst>
                    <a:ext uri="{FF2B5EF4-FFF2-40B4-BE49-F238E27FC236}">
                      <a16:creationId xmlns:a16="http://schemas.microsoft.com/office/drawing/2014/main" id="{6A4E4CDD-BEC0-47F2-8C5F-CE11BB17FB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0452" y="3897707"/>
                  <a:ext cx="337944" cy="375201"/>
                </a:xfrm>
                <a:prstGeom prst="rect">
                  <a:avLst/>
                </a:prstGeom>
              </p:spPr>
            </p:pic>
            <p:pic>
              <p:nvPicPr>
                <p:cNvPr id="189" name="Picture 188">
                  <a:extLst>
                    <a:ext uri="{FF2B5EF4-FFF2-40B4-BE49-F238E27FC236}">
                      <a16:creationId xmlns:a16="http://schemas.microsoft.com/office/drawing/2014/main" id="{089E0A9B-AC99-4010-BBEA-7F959D5A1B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5002" y="3989915"/>
                  <a:ext cx="337944" cy="375201"/>
                </a:xfrm>
                <a:prstGeom prst="rect">
                  <a:avLst/>
                </a:prstGeom>
              </p:spPr>
            </p:pic>
          </p:grpSp>
          <p:grpSp>
            <p:nvGrpSpPr>
              <p:cNvPr id="177" name="Group 176">
                <a:extLst>
                  <a:ext uri="{FF2B5EF4-FFF2-40B4-BE49-F238E27FC236}">
                    <a16:creationId xmlns:a16="http://schemas.microsoft.com/office/drawing/2014/main" id="{D8CC5D61-1EA0-40C4-B1FF-B89FE427F911}"/>
                  </a:ext>
                </a:extLst>
              </p:cNvPr>
              <p:cNvGrpSpPr/>
              <p:nvPr/>
            </p:nvGrpSpPr>
            <p:grpSpPr>
              <a:xfrm>
                <a:off x="750191" y="3621497"/>
                <a:ext cx="1161166" cy="834096"/>
                <a:chOff x="911780" y="3531020"/>
                <a:chExt cx="1161166" cy="834096"/>
              </a:xfrm>
            </p:grpSpPr>
            <p:pic>
              <p:nvPicPr>
                <p:cNvPr id="178" name="Picture 177">
                  <a:extLst>
                    <a:ext uri="{FF2B5EF4-FFF2-40B4-BE49-F238E27FC236}">
                      <a16:creationId xmlns:a16="http://schemas.microsoft.com/office/drawing/2014/main" id="{376F718A-0E25-4554-96A7-B48329C8C0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780" y="3531020"/>
                  <a:ext cx="337944" cy="375201"/>
                </a:xfrm>
                <a:prstGeom prst="rect">
                  <a:avLst/>
                </a:prstGeom>
              </p:spPr>
            </p:pic>
            <p:pic>
              <p:nvPicPr>
                <p:cNvPr id="179" name="Picture 178">
                  <a:extLst>
                    <a:ext uri="{FF2B5EF4-FFF2-40B4-BE49-F238E27FC236}">
                      <a16:creationId xmlns:a16="http://schemas.microsoft.com/office/drawing/2014/main" id="{65D9654A-99CB-4C73-8552-ACA4ABFE9C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3468" y="3620162"/>
                  <a:ext cx="337944" cy="375201"/>
                </a:xfrm>
                <a:prstGeom prst="rect">
                  <a:avLst/>
                </a:prstGeom>
              </p:spPr>
            </p:pic>
            <p:pic>
              <p:nvPicPr>
                <p:cNvPr id="180" name="Picture 179">
                  <a:extLst>
                    <a:ext uri="{FF2B5EF4-FFF2-40B4-BE49-F238E27FC236}">
                      <a16:creationId xmlns:a16="http://schemas.microsoft.com/office/drawing/2014/main" id="{C7ACD3F5-C59B-4C48-959B-51BF2A80A9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8905" y="3711685"/>
                  <a:ext cx="337944" cy="375201"/>
                </a:xfrm>
                <a:prstGeom prst="rect">
                  <a:avLst/>
                </a:prstGeom>
              </p:spPr>
            </p:pic>
            <p:pic>
              <p:nvPicPr>
                <p:cNvPr id="181" name="Picture 180">
                  <a:extLst>
                    <a:ext uri="{FF2B5EF4-FFF2-40B4-BE49-F238E27FC236}">
                      <a16:creationId xmlns:a16="http://schemas.microsoft.com/office/drawing/2014/main" id="{434EBBF2-7863-437A-A116-421775071E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5496" y="3804696"/>
                  <a:ext cx="337944" cy="375201"/>
                </a:xfrm>
                <a:prstGeom prst="rect">
                  <a:avLst/>
                </a:prstGeom>
              </p:spPr>
            </p:pic>
            <p:pic>
              <p:nvPicPr>
                <p:cNvPr id="182" name="Picture 181">
                  <a:extLst>
                    <a:ext uri="{FF2B5EF4-FFF2-40B4-BE49-F238E27FC236}">
                      <a16:creationId xmlns:a16="http://schemas.microsoft.com/office/drawing/2014/main" id="{B5DCB48F-BC8B-4F7F-ADEF-9AE4FD4D24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0452" y="3897707"/>
                  <a:ext cx="337944" cy="375201"/>
                </a:xfrm>
                <a:prstGeom prst="rect">
                  <a:avLst/>
                </a:prstGeom>
              </p:spPr>
            </p:pic>
            <p:pic>
              <p:nvPicPr>
                <p:cNvPr id="183" name="Picture 182">
                  <a:extLst>
                    <a:ext uri="{FF2B5EF4-FFF2-40B4-BE49-F238E27FC236}">
                      <a16:creationId xmlns:a16="http://schemas.microsoft.com/office/drawing/2014/main" id="{557A81DE-9050-49EC-A223-8C7FA5089B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5002" y="3989915"/>
                  <a:ext cx="337944" cy="375201"/>
                </a:xfrm>
                <a:prstGeom prst="rect">
                  <a:avLst/>
                </a:prstGeom>
              </p:spPr>
            </p:pic>
          </p:grpSp>
        </p:grpSp>
        <p:grpSp>
          <p:nvGrpSpPr>
            <p:cNvPr id="161" name="Group 160">
              <a:extLst>
                <a:ext uri="{FF2B5EF4-FFF2-40B4-BE49-F238E27FC236}">
                  <a16:creationId xmlns:a16="http://schemas.microsoft.com/office/drawing/2014/main" id="{8B4BEFE9-FAEC-48DA-AAEA-0486E5AA7DE3}"/>
                </a:ext>
              </a:extLst>
            </p:cNvPr>
            <p:cNvGrpSpPr/>
            <p:nvPr/>
          </p:nvGrpSpPr>
          <p:grpSpPr>
            <a:xfrm>
              <a:off x="751501" y="3351411"/>
              <a:ext cx="1322755" cy="924573"/>
              <a:chOff x="750191" y="3531020"/>
              <a:chExt cx="1322755" cy="924573"/>
            </a:xfrm>
          </p:grpSpPr>
          <p:grpSp>
            <p:nvGrpSpPr>
              <p:cNvPr id="162" name="Group 161">
                <a:extLst>
                  <a:ext uri="{FF2B5EF4-FFF2-40B4-BE49-F238E27FC236}">
                    <a16:creationId xmlns:a16="http://schemas.microsoft.com/office/drawing/2014/main" id="{AE44AD48-9CB6-4FA5-971F-E76306786088}"/>
                  </a:ext>
                </a:extLst>
              </p:cNvPr>
              <p:cNvGrpSpPr/>
              <p:nvPr/>
            </p:nvGrpSpPr>
            <p:grpSpPr>
              <a:xfrm>
                <a:off x="911780" y="3531020"/>
                <a:ext cx="1161166" cy="834096"/>
                <a:chOff x="911780" y="3531020"/>
                <a:chExt cx="1161166" cy="834096"/>
              </a:xfrm>
            </p:grpSpPr>
            <p:pic>
              <p:nvPicPr>
                <p:cNvPr id="170" name="Picture 169">
                  <a:extLst>
                    <a:ext uri="{FF2B5EF4-FFF2-40B4-BE49-F238E27FC236}">
                      <a16:creationId xmlns:a16="http://schemas.microsoft.com/office/drawing/2014/main" id="{C229BD60-5246-4A71-8D4E-AE81FBE84F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780" y="3531020"/>
                  <a:ext cx="337944" cy="375201"/>
                </a:xfrm>
                <a:prstGeom prst="rect">
                  <a:avLst/>
                </a:prstGeom>
              </p:spPr>
            </p:pic>
            <p:pic>
              <p:nvPicPr>
                <p:cNvPr id="171" name="Picture 170">
                  <a:extLst>
                    <a:ext uri="{FF2B5EF4-FFF2-40B4-BE49-F238E27FC236}">
                      <a16:creationId xmlns:a16="http://schemas.microsoft.com/office/drawing/2014/main" id="{1E08A260-44DD-401C-A303-E3A65A17E5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3468" y="3620162"/>
                  <a:ext cx="337944" cy="375201"/>
                </a:xfrm>
                <a:prstGeom prst="rect">
                  <a:avLst/>
                </a:prstGeom>
              </p:spPr>
            </p:pic>
            <p:pic>
              <p:nvPicPr>
                <p:cNvPr id="172" name="Picture 171">
                  <a:extLst>
                    <a:ext uri="{FF2B5EF4-FFF2-40B4-BE49-F238E27FC236}">
                      <a16:creationId xmlns:a16="http://schemas.microsoft.com/office/drawing/2014/main" id="{6BD261F7-595E-4F45-A5A0-70189E68E8D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8905" y="3711685"/>
                  <a:ext cx="337944" cy="375201"/>
                </a:xfrm>
                <a:prstGeom prst="rect">
                  <a:avLst/>
                </a:prstGeom>
              </p:spPr>
            </p:pic>
            <p:pic>
              <p:nvPicPr>
                <p:cNvPr id="173" name="Picture 172">
                  <a:extLst>
                    <a:ext uri="{FF2B5EF4-FFF2-40B4-BE49-F238E27FC236}">
                      <a16:creationId xmlns:a16="http://schemas.microsoft.com/office/drawing/2014/main" id="{C9E91B17-0B60-4FF7-9AAF-6998CB7C5E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5496" y="3804696"/>
                  <a:ext cx="337944" cy="375201"/>
                </a:xfrm>
                <a:prstGeom prst="rect">
                  <a:avLst/>
                </a:prstGeom>
              </p:spPr>
            </p:pic>
            <p:pic>
              <p:nvPicPr>
                <p:cNvPr id="174" name="Picture 173">
                  <a:extLst>
                    <a:ext uri="{FF2B5EF4-FFF2-40B4-BE49-F238E27FC236}">
                      <a16:creationId xmlns:a16="http://schemas.microsoft.com/office/drawing/2014/main" id="{E092BD98-2A8A-47CB-AFE0-CC46A03542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0452" y="3897707"/>
                  <a:ext cx="337944" cy="375201"/>
                </a:xfrm>
                <a:prstGeom prst="rect">
                  <a:avLst/>
                </a:prstGeom>
              </p:spPr>
            </p:pic>
            <p:pic>
              <p:nvPicPr>
                <p:cNvPr id="175" name="Picture 174">
                  <a:extLst>
                    <a:ext uri="{FF2B5EF4-FFF2-40B4-BE49-F238E27FC236}">
                      <a16:creationId xmlns:a16="http://schemas.microsoft.com/office/drawing/2014/main" id="{3E5B51AE-3307-4A21-BA0B-084BE19FBA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5002" y="3989915"/>
                  <a:ext cx="337944" cy="375201"/>
                </a:xfrm>
                <a:prstGeom prst="rect">
                  <a:avLst/>
                </a:prstGeom>
              </p:spPr>
            </p:pic>
          </p:grpSp>
          <p:grpSp>
            <p:nvGrpSpPr>
              <p:cNvPr id="163" name="Group 162">
                <a:extLst>
                  <a:ext uri="{FF2B5EF4-FFF2-40B4-BE49-F238E27FC236}">
                    <a16:creationId xmlns:a16="http://schemas.microsoft.com/office/drawing/2014/main" id="{B56E699A-EE41-481F-902F-3179E79AA9EA}"/>
                  </a:ext>
                </a:extLst>
              </p:cNvPr>
              <p:cNvGrpSpPr/>
              <p:nvPr/>
            </p:nvGrpSpPr>
            <p:grpSpPr>
              <a:xfrm>
                <a:off x="750191" y="3621497"/>
                <a:ext cx="1161166" cy="834096"/>
                <a:chOff x="911780" y="3531020"/>
                <a:chExt cx="1161166" cy="834096"/>
              </a:xfrm>
            </p:grpSpPr>
            <p:pic>
              <p:nvPicPr>
                <p:cNvPr id="164" name="Picture 163">
                  <a:extLst>
                    <a:ext uri="{FF2B5EF4-FFF2-40B4-BE49-F238E27FC236}">
                      <a16:creationId xmlns:a16="http://schemas.microsoft.com/office/drawing/2014/main" id="{BF5CF7F9-83B2-4F8E-B896-D2229287AB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780" y="3531020"/>
                  <a:ext cx="337944" cy="375201"/>
                </a:xfrm>
                <a:prstGeom prst="rect">
                  <a:avLst/>
                </a:prstGeom>
              </p:spPr>
            </p:pic>
            <p:pic>
              <p:nvPicPr>
                <p:cNvPr id="165" name="Picture 164">
                  <a:extLst>
                    <a:ext uri="{FF2B5EF4-FFF2-40B4-BE49-F238E27FC236}">
                      <a16:creationId xmlns:a16="http://schemas.microsoft.com/office/drawing/2014/main" id="{65938FDA-560A-4DE5-ABC9-6A98F31B81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3468" y="3620162"/>
                  <a:ext cx="337944" cy="375201"/>
                </a:xfrm>
                <a:prstGeom prst="rect">
                  <a:avLst/>
                </a:prstGeom>
              </p:spPr>
            </p:pic>
            <p:pic>
              <p:nvPicPr>
                <p:cNvPr id="166" name="Picture 165">
                  <a:extLst>
                    <a:ext uri="{FF2B5EF4-FFF2-40B4-BE49-F238E27FC236}">
                      <a16:creationId xmlns:a16="http://schemas.microsoft.com/office/drawing/2014/main" id="{507EDD26-AC7F-4641-8659-B6275AA628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8905" y="3711685"/>
                  <a:ext cx="337944" cy="375201"/>
                </a:xfrm>
                <a:prstGeom prst="rect">
                  <a:avLst/>
                </a:prstGeom>
              </p:spPr>
            </p:pic>
            <p:pic>
              <p:nvPicPr>
                <p:cNvPr id="167" name="Picture 166">
                  <a:extLst>
                    <a:ext uri="{FF2B5EF4-FFF2-40B4-BE49-F238E27FC236}">
                      <a16:creationId xmlns:a16="http://schemas.microsoft.com/office/drawing/2014/main" id="{5F166EF7-2C8A-4570-A3E8-9F40237FEC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5496" y="3804696"/>
                  <a:ext cx="337944" cy="375201"/>
                </a:xfrm>
                <a:prstGeom prst="rect">
                  <a:avLst/>
                </a:prstGeom>
              </p:spPr>
            </p:pic>
            <p:pic>
              <p:nvPicPr>
                <p:cNvPr id="168" name="Picture 167">
                  <a:extLst>
                    <a:ext uri="{FF2B5EF4-FFF2-40B4-BE49-F238E27FC236}">
                      <a16:creationId xmlns:a16="http://schemas.microsoft.com/office/drawing/2014/main" id="{1F1715C1-8AEF-454C-97E7-B5871774EC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0452" y="3897707"/>
                  <a:ext cx="337944" cy="375201"/>
                </a:xfrm>
                <a:prstGeom prst="rect">
                  <a:avLst/>
                </a:prstGeom>
              </p:spPr>
            </p:pic>
            <p:pic>
              <p:nvPicPr>
                <p:cNvPr id="169" name="Picture 168">
                  <a:extLst>
                    <a:ext uri="{FF2B5EF4-FFF2-40B4-BE49-F238E27FC236}">
                      <a16:creationId xmlns:a16="http://schemas.microsoft.com/office/drawing/2014/main" id="{C0AEFFB0-8240-4B99-ADAE-C925FC2F74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5002" y="3989915"/>
                  <a:ext cx="337944" cy="375201"/>
                </a:xfrm>
                <a:prstGeom prst="rect">
                  <a:avLst/>
                </a:prstGeom>
              </p:spPr>
            </p:pic>
          </p:grpSp>
        </p:grpSp>
      </p:grpSp>
    </p:spTree>
    <p:extLst>
      <p:ext uri="{BB962C8B-B14F-4D97-AF65-F5344CB8AC3E}">
        <p14:creationId xmlns:p14="http://schemas.microsoft.com/office/powerpoint/2010/main" val="2952693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GB" sz="2000" b="1" dirty="0">
              <a:solidFill>
                <a:schemeClr val="bg2">
                  <a:lumMod val="25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Count the cm cubes to work out the volume of the cuboids.</a:t>
            </a:r>
          </a:p>
          <a:p>
            <a:pPr algn="ctr"/>
            <a:endParaRPr lang="en-GB" b="1" dirty="0">
              <a:solidFill>
                <a:schemeClr val="bg2">
                  <a:lumMod val="25000"/>
                </a:schemeClr>
              </a:solidFill>
              <a:latin typeface="Century Gothic" panose="020B0502020202020204" pitchFamily="34" charset="0"/>
            </a:endParaRPr>
          </a:p>
          <a:p>
            <a:pPr algn="ctr"/>
            <a:endParaRPr lang="en-GB" sz="1600" b="1" u="sng" dirty="0">
              <a:solidFill>
                <a:schemeClr val="bg2">
                  <a:lumMod val="50000"/>
                </a:schemeClr>
              </a:solidFill>
              <a:latin typeface="Century Gothic" panose="020B0502020202020204" pitchFamily="34" charset="0"/>
            </a:endParaRPr>
          </a:p>
          <a:p>
            <a:pPr algn="ctr"/>
            <a:endParaRPr lang="en-GB" b="1" dirty="0">
              <a:solidFill>
                <a:schemeClr val="bg2">
                  <a:lumMod val="25000"/>
                </a:schemeClr>
              </a:solidFill>
              <a:latin typeface="Century Gothic" panose="020B0502020202020204" pitchFamily="34" charset="0"/>
            </a:endParaRPr>
          </a:p>
          <a:p>
            <a:pPr marL="88900" algn="ctr"/>
            <a:endParaRPr lang="en-GB" sz="2000" b="1" dirty="0">
              <a:solidFill>
                <a:schemeClr val="bg2">
                  <a:lumMod val="25000"/>
                </a:schemeClr>
              </a:solidFill>
              <a:latin typeface="Century Gothic" panose="020B0502020202020204" pitchFamily="34" charset="0"/>
            </a:endParaRPr>
          </a:p>
        </p:txBody>
      </p:sp>
      <p:grpSp>
        <p:nvGrpSpPr>
          <p:cNvPr id="9" name="Group 8">
            <a:extLst>
              <a:ext uri="{FF2B5EF4-FFF2-40B4-BE49-F238E27FC236}">
                <a16:creationId xmlns:a16="http://schemas.microsoft.com/office/drawing/2014/main" id="{ED24DC00-C45F-4661-86DC-5A69ABB1B971}"/>
              </a:ext>
            </a:extLst>
          </p:cNvPr>
          <p:cNvGrpSpPr/>
          <p:nvPr/>
        </p:nvGrpSpPr>
        <p:grpSpPr>
          <a:xfrm>
            <a:off x="27814" y="6454317"/>
            <a:ext cx="1231337" cy="403587"/>
            <a:chOff x="27814" y="6454317"/>
            <a:chExt cx="1231337" cy="403587"/>
          </a:xfrm>
        </p:grpSpPr>
        <p:pic>
          <p:nvPicPr>
            <p:cNvPr id="10" name="Picture 9" descr="A close up of a sign&#10;&#10;Description generated with high confidence">
              <a:extLst>
                <a:ext uri="{FF2B5EF4-FFF2-40B4-BE49-F238E27FC236}">
                  <a16:creationId xmlns:a16="http://schemas.microsoft.com/office/drawing/2014/main" id="{CC228A31-4B97-4B24-A91E-F2A762AFB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1" name="TextBox 8">
              <a:extLst>
                <a:ext uri="{FF2B5EF4-FFF2-40B4-BE49-F238E27FC236}">
                  <a16:creationId xmlns:a16="http://schemas.microsoft.com/office/drawing/2014/main" id="{2F39B4F1-E81D-4BFE-87A9-1526FBE2A9F8}"/>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sp>
        <p:nvSpPr>
          <p:cNvPr id="46" name="TextBox 45">
            <a:extLst>
              <a:ext uri="{FF2B5EF4-FFF2-40B4-BE49-F238E27FC236}">
                <a16:creationId xmlns:a16="http://schemas.microsoft.com/office/drawing/2014/main" id="{39102477-C51B-4D38-A338-7854CF561396}"/>
              </a:ext>
            </a:extLst>
          </p:cNvPr>
          <p:cNvSpPr txBox="1"/>
          <p:nvPr/>
        </p:nvSpPr>
        <p:spPr>
          <a:xfrm>
            <a:off x="1642775" y="2052849"/>
            <a:ext cx="786580" cy="461665"/>
          </a:xfrm>
          <a:prstGeom prst="rect">
            <a:avLst/>
          </a:prstGeom>
          <a:noFill/>
        </p:spPr>
        <p:txBody>
          <a:bodyPr wrap="square" rtlCol="0">
            <a:spAutoFit/>
          </a:bodyPr>
          <a:lstStyle/>
          <a:p>
            <a:pPr algn="ctr"/>
            <a:r>
              <a:rPr lang="en-GB" sz="2400" b="1" dirty="0">
                <a:latin typeface="Century Gothic" panose="020B0502020202020204" pitchFamily="34" charset="0"/>
              </a:rPr>
              <a:t>A.</a:t>
            </a:r>
          </a:p>
        </p:txBody>
      </p:sp>
      <p:sp>
        <p:nvSpPr>
          <p:cNvPr id="47" name="TextBox 46">
            <a:extLst>
              <a:ext uri="{FF2B5EF4-FFF2-40B4-BE49-F238E27FC236}">
                <a16:creationId xmlns:a16="http://schemas.microsoft.com/office/drawing/2014/main" id="{F15634DE-B1E5-44CD-B544-E9AE9FFC3D1C}"/>
              </a:ext>
            </a:extLst>
          </p:cNvPr>
          <p:cNvSpPr txBox="1"/>
          <p:nvPr/>
        </p:nvSpPr>
        <p:spPr>
          <a:xfrm>
            <a:off x="4709652" y="2052849"/>
            <a:ext cx="469398" cy="461665"/>
          </a:xfrm>
          <a:prstGeom prst="rect">
            <a:avLst/>
          </a:prstGeom>
          <a:noFill/>
        </p:spPr>
        <p:txBody>
          <a:bodyPr wrap="square" rtlCol="0">
            <a:spAutoFit/>
          </a:bodyPr>
          <a:lstStyle/>
          <a:p>
            <a:pPr algn="ctr"/>
            <a:r>
              <a:rPr lang="en-GB" sz="2400" b="1" dirty="0">
                <a:latin typeface="Century Gothic" panose="020B0502020202020204" pitchFamily="34" charset="0"/>
              </a:rPr>
              <a:t>B.</a:t>
            </a:r>
          </a:p>
        </p:txBody>
      </p:sp>
      <p:sp>
        <p:nvSpPr>
          <p:cNvPr id="49" name="Rounded Rectangle 368">
            <a:extLst>
              <a:ext uri="{FF2B5EF4-FFF2-40B4-BE49-F238E27FC236}">
                <a16:creationId xmlns:a16="http://schemas.microsoft.com/office/drawing/2014/main" id="{AA9D0DA9-87F8-4557-86A0-C394C4F3C37F}"/>
              </a:ext>
            </a:extLst>
          </p:cNvPr>
          <p:cNvSpPr/>
          <p:nvPr/>
        </p:nvSpPr>
        <p:spPr>
          <a:xfrm>
            <a:off x="4709652" y="4756642"/>
            <a:ext cx="2054973" cy="831441"/>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400" b="1" dirty="0">
                <a:solidFill>
                  <a:srgbClr val="FF3300"/>
                </a:solidFill>
                <a:latin typeface="Century Gothic" panose="020B0502020202020204" pitchFamily="34" charset="0"/>
              </a:rPr>
              <a:t>B = 24cm</a:t>
            </a:r>
            <a:r>
              <a:rPr lang="en-GB" sz="2400" b="1" baseline="30000" dirty="0">
                <a:solidFill>
                  <a:srgbClr val="FF3300"/>
                </a:solidFill>
                <a:latin typeface="Century Gothic" panose="020B0502020202020204" pitchFamily="34" charset="0"/>
              </a:rPr>
              <a:t>3</a:t>
            </a:r>
            <a:endParaRPr lang="en-GB" sz="2400" b="1" dirty="0">
              <a:solidFill>
                <a:srgbClr val="FF3300"/>
              </a:solidFill>
              <a:latin typeface="Century Gothic" panose="020B0502020202020204" pitchFamily="34" charset="0"/>
            </a:endParaRPr>
          </a:p>
        </p:txBody>
      </p:sp>
      <p:sp>
        <p:nvSpPr>
          <p:cNvPr id="141" name="Rounded Rectangle 368">
            <a:extLst>
              <a:ext uri="{FF2B5EF4-FFF2-40B4-BE49-F238E27FC236}">
                <a16:creationId xmlns:a16="http://schemas.microsoft.com/office/drawing/2014/main" id="{E883F955-5A47-4D1C-AF2F-112B7D71FD30}"/>
              </a:ext>
            </a:extLst>
          </p:cNvPr>
          <p:cNvSpPr/>
          <p:nvPr/>
        </p:nvSpPr>
        <p:spPr>
          <a:xfrm>
            <a:off x="2379375" y="4756642"/>
            <a:ext cx="2054973" cy="831441"/>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GB" sz="2400" b="1" dirty="0">
                <a:solidFill>
                  <a:srgbClr val="FF3300"/>
                </a:solidFill>
                <a:latin typeface="Century Gothic" panose="020B0502020202020204" pitchFamily="34" charset="0"/>
              </a:rPr>
              <a:t>A = 16 cm</a:t>
            </a:r>
            <a:r>
              <a:rPr lang="en-GB" sz="2400" b="1" baseline="30000" dirty="0">
                <a:solidFill>
                  <a:srgbClr val="FF3300"/>
                </a:solidFill>
                <a:latin typeface="Century Gothic" panose="020B0502020202020204" pitchFamily="34" charset="0"/>
              </a:rPr>
              <a:t>3</a:t>
            </a:r>
            <a:endParaRPr lang="en-GB" sz="2400" b="1" dirty="0">
              <a:solidFill>
                <a:srgbClr val="FF3300"/>
              </a:solidFill>
              <a:latin typeface="Century Gothic" panose="020B0502020202020204" pitchFamily="34" charset="0"/>
            </a:endParaRPr>
          </a:p>
        </p:txBody>
      </p:sp>
      <p:grpSp>
        <p:nvGrpSpPr>
          <p:cNvPr id="142" name="Group 141">
            <a:extLst>
              <a:ext uri="{FF2B5EF4-FFF2-40B4-BE49-F238E27FC236}">
                <a16:creationId xmlns:a16="http://schemas.microsoft.com/office/drawing/2014/main" id="{6B6B5BFB-B31A-4340-9C3F-C5388E67C32D}"/>
              </a:ext>
            </a:extLst>
          </p:cNvPr>
          <p:cNvGrpSpPr/>
          <p:nvPr/>
        </p:nvGrpSpPr>
        <p:grpSpPr>
          <a:xfrm>
            <a:off x="2666677" y="1891273"/>
            <a:ext cx="1561730" cy="2506102"/>
            <a:chOff x="3784587" y="4376216"/>
            <a:chExt cx="830064" cy="1332000"/>
          </a:xfrm>
        </p:grpSpPr>
        <p:pic>
          <p:nvPicPr>
            <p:cNvPr id="143" name="Picture 142">
              <a:extLst>
                <a:ext uri="{FF2B5EF4-FFF2-40B4-BE49-F238E27FC236}">
                  <a16:creationId xmlns:a16="http://schemas.microsoft.com/office/drawing/2014/main" id="{818CF79A-E9C6-4655-A99C-9E511735FB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6985" y="4985842"/>
              <a:ext cx="336724" cy="415521"/>
            </a:xfrm>
            <a:prstGeom prst="rect">
              <a:avLst/>
            </a:prstGeom>
          </p:spPr>
        </p:pic>
        <p:pic>
          <p:nvPicPr>
            <p:cNvPr id="144" name="Picture 143">
              <a:extLst>
                <a:ext uri="{FF2B5EF4-FFF2-40B4-BE49-F238E27FC236}">
                  <a16:creationId xmlns:a16="http://schemas.microsoft.com/office/drawing/2014/main" id="{D8979D20-F21D-428B-9AD3-3510C86115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0684" y="5088094"/>
              <a:ext cx="336724" cy="415521"/>
            </a:xfrm>
            <a:prstGeom prst="rect">
              <a:avLst/>
            </a:prstGeom>
          </p:spPr>
        </p:pic>
        <p:pic>
          <p:nvPicPr>
            <p:cNvPr id="145" name="Picture 144">
              <a:extLst>
                <a:ext uri="{FF2B5EF4-FFF2-40B4-BE49-F238E27FC236}">
                  <a16:creationId xmlns:a16="http://schemas.microsoft.com/office/drawing/2014/main" id="{71E5A95E-7E9B-416B-A05E-6EA9711066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3628" y="5190346"/>
              <a:ext cx="336724" cy="415521"/>
            </a:xfrm>
            <a:prstGeom prst="rect">
              <a:avLst/>
            </a:prstGeom>
          </p:spPr>
        </p:pic>
        <p:pic>
          <p:nvPicPr>
            <p:cNvPr id="146" name="Picture 145">
              <a:extLst>
                <a:ext uri="{FF2B5EF4-FFF2-40B4-BE49-F238E27FC236}">
                  <a16:creationId xmlns:a16="http://schemas.microsoft.com/office/drawing/2014/main" id="{655EFB3B-2141-48C1-8AAC-7E67090F5B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7927" y="5292695"/>
              <a:ext cx="336724" cy="415521"/>
            </a:xfrm>
            <a:prstGeom prst="rect">
              <a:avLst/>
            </a:prstGeom>
          </p:spPr>
        </p:pic>
        <p:pic>
          <p:nvPicPr>
            <p:cNvPr id="147" name="Picture 146">
              <a:extLst>
                <a:ext uri="{FF2B5EF4-FFF2-40B4-BE49-F238E27FC236}">
                  <a16:creationId xmlns:a16="http://schemas.microsoft.com/office/drawing/2014/main" id="{76B12559-AF5D-4B94-80BB-BCE310275C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6985" y="4782681"/>
              <a:ext cx="336724" cy="415521"/>
            </a:xfrm>
            <a:prstGeom prst="rect">
              <a:avLst/>
            </a:prstGeom>
          </p:spPr>
        </p:pic>
        <p:pic>
          <p:nvPicPr>
            <p:cNvPr id="148" name="Picture 147">
              <a:extLst>
                <a:ext uri="{FF2B5EF4-FFF2-40B4-BE49-F238E27FC236}">
                  <a16:creationId xmlns:a16="http://schemas.microsoft.com/office/drawing/2014/main" id="{5F852737-D736-4444-B93B-55D64F1AC4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0684" y="4884933"/>
              <a:ext cx="336724" cy="415521"/>
            </a:xfrm>
            <a:prstGeom prst="rect">
              <a:avLst/>
            </a:prstGeom>
          </p:spPr>
        </p:pic>
        <p:pic>
          <p:nvPicPr>
            <p:cNvPr id="149" name="Picture 148">
              <a:extLst>
                <a:ext uri="{FF2B5EF4-FFF2-40B4-BE49-F238E27FC236}">
                  <a16:creationId xmlns:a16="http://schemas.microsoft.com/office/drawing/2014/main" id="{BCEE9092-162B-41B3-B486-DC4B1F1E5F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3628" y="4987186"/>
              <a:ext cx="336724" cy="415521"/>
            </a:xfrm>
            <a:prstGeom prst="rect">
              <a:avLst/>
            </a:prstGeom>
          </p:spPr>
        </p:pic>
        <p:pic>
          <p:nvPicPr>
            <p:cNvPr id="150" name="Picture 149">
              <a:extLst>
                <a:ext uri="{FF2B5EF4-FFF2-40B4-BE49-F238E27FC236}">
                  <a16:creationId xmlns:a16="http://schemas.microsoft.com/office/drawing/2014/main" id="{ADFFB7BA-879F-4892-B80F-A1CC3494C4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7927" y="5089534"/>
              <a:ext cx="336724" cy="415521"/>
            </a:xfrm>
            <a:prstGeom prst="rect">
              <a:avLst/>
            </a:prstGeom>
          </p:spPr>
        </p:pic>
        <p:pic>
          <p:nvPicPr>
            <p:cNvPr id="151" name="Picture 150">
              <a:extLst>
                <a:ext uri="{FF2B5EF4-FFF2-40B4-BE49-F238E27FC236}">
                  <a16:creationId xmlns:a16="http://schemas.microsoft.com/office/drawing/2014/main" id="{2CEC7CF9-EDA4-45BE-8605-C30252D870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6985" y="4578095"/>
              <a:ext cx="336724" cy="415521"/>
            </a:xfrm>
            <a:prstGeom prst="rect">
              <a:avLst/>
            </a:prstGeom>
          </p:spPr>
        </p:pic>
        <p:pic>
          <p:nvPicPr>
            <p:cNvPr id="152" name="Picture 151">
              <a:extLst>
                <a:ext uri="{FF2B5EF4-FFF2-40B4-BE49-F238E27FC236}">
                  <a16:creationId xmlns:a16="http://schemas.microsoft.com/office/drawing/2014/main" id="{704E994A-87FB-4063-9158-A4F5A62CBD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0684" y="4680347"/>
              <a:ext cx="336724" cy="415521"/>
            </a:xfrm>
            <a:prstGeom prst="rect">
              <a:avLst/>
            </a:prstGeom>
          </p:spPr>
        </p:pic>
        <p:pic>
          <p:nvPicPr>
            <p:cNvPr id="153" name="Picture 152">
              <a:extLst>
                <a:ext uri="{FF2B5EF4-FFF2-40B4-BE49-F238E27FC236}">
                  <a16:creationId xmlns:a16="http://schemas.microsoft.com/office/drawing/2014/main" id="{9C545969-05DF-4FEA-911F-C9DDCF3FEF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3628" y="4782599"/>
              <a:ext cx="336724" cy="415521"/>
            </a:xfrm>
            <a:prstGeom prst="rect">
              <a:avLst/>
            </a:prstGeom>
          </p:spPr>
        </p:pic>
        <p:pic>
          <p:nvPicPr>
            <p:cNvPr id="154" name="Picture 153">
              <a:extLst>
                <a:ext uri="{FF2B5EF4-FFF2-40B4-BE49-F238E27FC236}">
                  <a16:creationId xmlns:a16="http://schemas.microsoft.com/office/drawing/2014/main" id="{751066D1-04B3-42F0-8EF6-19F9AA3F34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7927" y="4884948"/>
              <a:ext cx="336724" cy="415521"/>
            </a:xfrm>
            <a:prstGeom prst="rect">
              <a:avLst/>
            </a:prstGeom>
          </p:spPr>
        </p:pic>
        <p:pic>
          <p:nvPicPr>
            <p:cNvPr id="155" name="Picture 154">
              <a:extLst>
                <a:ext uri="{FF2B5EF4-FFF2-40B4-BE49-F238E27FC236}">
                  <a16:creationId xmlns:a16="http://schemas.microsoft.com/office/drawing/2014/main" id="{D645C886-B030-4F40-93C3-F4F0CF77B8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4587" y="4376216"/>
              <a:ext cx="336724" cy="415521"/>
            </a:xfrm>
            <a:prstGeom prst="rect">
              <a:avLst/>
            </a:prstGeom>
          </p:spPr>
        </p:pic>
        <p:pic>
          <p:nvPicPr>
            <p:cNvPr id="156" name="Picture 155">
              <a:extLst>
                <a:ext uri="{FF2B5EF4-FFF2-40B4-BE49-F238E27FC236}">
                  <a16:creationId xmlns:a16="http://schemas.microsoft.com/office/drawing/2014/main" id="{BA72B6F4-2E79-48F2-A920-E6C931A973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0684" y="4478468"/>
              <a:ext cx="336724" cy="415521"/>
            </a:xfrm>
            <a:prstGeom prst="rect">
              <a:avLst/>
            </a:prstGeom>
          </p:spPr>
        </p:pic>
        <p:pic>
          <p:nvPicPr>
            <p:cNvPr id="157" name="Picture 156">
              <a:extLst>
                <a:ext uri="{FF2B5EF4-FFF2-40B4-BE49-F238E27FC236}">
                  <a16:creationId xmlns:a16="http://schemas.microsoft.com/office/drawing/2014/main" id="{3C680406-0762-445B-874B-8DF7E1B6D6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3628" y="4580721"/>
              <a:ext cx="336724" cy="415521"/>
            </a:xfrm>
            <a:prstGeom prst="rect">
              <a:avLst/>
            </a:prstGeom>
          </p:spPr>
        </p:pic>
        <p:pic>
          <p:nvPicPr>
            <p:cNvPr id="158" name="Picture 157">
              <a:extLst>
                <a:ext uri="{FF2B5EF4-FFF2-40B4-BE49-F238E27FC236}">
                  <a16:creationId xmlns:a16="http://schemas.microsoft.com/office/drawing/2014/main" id="{37E79EB1-596F-49BB-8259-51D7FACFDB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7927" y="4683069"/>
              <a:ext cx="336724" cy="415521"/>
            </a:xfrm>
            <a:prstGeom prst="rect">
              <a:avLst/>
            </a:prstGeom>
          </p:spPr>
        </p:pic>
      </p:grpSp>
      <p:grpSp>
        <p:nvGrpSpPr>
          <p:cNvPr id="159" name="Group 158">
            <a:extLst>
              <a:ext uri="{FF2B5EF4-FFF2-40B4-BE49-F238E27FC236}">
                <a16:creationId xmlns:a16="http://schemas.microsoft.com/office/drawing/2014/main" id="{38416FCB-FF13-4AB5-AD80-65EA6592D3AF}"/>
              </a:ext>
            </a:extLst>
          </p:cNvPr>
          <p:cNvGrpSpPr/>
          <p:nvPr/>
        </p:nvGrpSpPr>
        <p:grpSpPr>
          <a:xfrm rot="3456422">
            <a:off x="4907499" y="2092158"/>
            <a:ext cx="2315940" cy="1931338"/>
            <a:chOff x="750191" y="3351411"/>
            <a:chExt cx="1324065" cy="1104182"/>
          </a:xfrm>
        </p:grpSpPr>
        <p:grpSp>
          <p:nvGrpSpPr>
            <p:cNvPr id="160" name="Group 159">
              <a:extLst>
                <a:ext uri="{FF2B5EF4-FFF2-40B4-BE49-F238E27FC236}">
                  <a16:creationId xmlns:a16="http://schemas.microsoft.com/office/drawing/2014/main" id="{B29D9D1E-5170-4E0F-B10F-5CA885AB811E}"/>
                </a:ext>
              </a:extLst>
            </p:cNvPr>
            <p:cNvGrpSpPr/>
            <p:nvPr/>
          </p:nvGrpSpPr>
          <p:grpSpPr>
            <a:xfrm>
              <a:off x="750191" y="3531020"/>
              <a:ext cx="1322755" cy="924573"/>
              <a:chOff x="750191" y="3531020"/>
              <a:chExt cx="1322755" cy="924573"/>
            </a:xfrm>
          </p:grpSpPr>
          <p:grpSp>
            <p:nvGrpSpPr>
              <p:cNvPr id="176" name="Group 175">
                <a:extLst>
                  <a:ext uri="{FF2B5EF4-FFF2-40B4-BE49-F238E27FC236}">
                    <a16:creationId xmlns:a16="http://schemas.microsoft.com/office/drawing/2014/main" id="{71E1F453-C1C0-4341-A379-0005925FC251}"/>
                  </a:ext>
                </a:extLst>
              </p:cNvPr>
              <p:cNvGrpSpPr/>
              <p:nvPr/>
            </p:nvGrpSpPr>
            <p:grpSpPr>
              <a:xfrm>
                <a:off x="911780" y="3531020"/>
                <a:ext cx="1161166" cy="834096"/>
                <a:chOff x="911780" y="3531020"/>
                <a:chExt cx="1161166" cy="834096"/>
              </a:xfrm>
            </p:grpSpPr>
            <p:pic>
              <p:nvPicPr>
                <p:cNvPr id="184" name="Picture 183">
                  <a:extLst>
                    <a:ext uri="{FF2B5EF4-FFF2-40B4-BE49-F238E27FC236}">
                      <a16:creationId xmlns:a16="http://schemas.microsoft.com/office/drawing/2014/main" id="{FC397AFE-BE0B-422C-9AE6-31870AC5E1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780" y="3531020"/>
                  <a:ext cx="337944" cy="375201"/>
                </a:xfrm>
                <a:prstGeom prst="rect">
                  <a:avLst/>
                </a:prstGeom>
              </p:spPr>
            </p:pic>
            <p:pic>
              <p:nvPicPr>
                <p:cNvPr id="185" name="Picture 184">
                  <a:extLst>
                    <a:ext uri="{FF2B5EF4-FFF2-40B4-BE49-F238E27FC236}">
                      <a16:creationId xmlns:a16="http://schemas.microsoft.com/office/drawing/2014/main" id="{A966D86C-8E60-464A-8A11-82F237FFFC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3468" y="3620162"/>
                  <a:ext cx="337944" cy="375201"/>
                </a:xfrm>
                <a:prstGeom prst="rect">
                  <a:avLst/>
                </a:prstGeom>
              </p:spPr>
            </p:pic>
            <p:pic>
              <p:nvPicPr>
                <p:cNvPr id="186" name="Picture 185">
                  <a:extLst>
                    <a:ext uri="{FF2B5EF4-FFF2-40B4-BE49-F238E27FC236}">
                      <a16:creationId xmlns:a16="http://schemas.microsoft.com/office/drawing/2014/main" id="{ED63A232-1FEC-4E53-844C-14C03550D5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8905" y="3711685"/>
                  <a:ext cx="337944" cy="375201"/>
                </a:xfrm>
                <a:prstGeom prst="rect">
                  <a:avLst/>
                </a:prstGeom>
              </p:spPr>
            </p:pic>
            <p:pic>
              <p:nvPicPr>
                <p:cNvPr id="187" name="Picture 186">
                  <a:extLst>
                    <a:ext uri="{FF2B5EF4-FFF2-40B4-BE49-F238E27FC236}">
                      <a16:creationId xmlns:a16="http://schemas.microsoft.com/office/drawing/2014/main" id="{26D3773A-AD31-4854-8812-B34BBFE805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5496" y="3804696"/>
                  <a:ext cx="337944" cy="375201"/>
                </a:xfrm>
                <a:prstGeom prst="rect">
                  <a:avLst/>
                </a:prstGeom>
              </p:spPr>
            </p:pic>
            <p:pic>
              <p:nvPicPr>
                <p:cNvPr id="188" name="Picture 187">
                  <a:extLst>
                    <a:ext uri="{FF2B5EF4-FFF2-40B4-BE49-F238E27FC236}">
                      <a16:creationId xmlns:a16="http://schemas.microsoft.com/office/drawing/2014/main" id="{6A4E4CDD-BEC0-47F2-8C5F-CE11BB17FB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0452" y="3897707"/>
                  <a:ext cx="337944" cy="375201"/>
                </a:xfrm>
                <a:prstGeom prst="rect">
                  <a:avLst/>
                </a:prstGeom>
              </p:spPr>
            </p:pic>
            <p:pic>
              <p:nvPicPr>
                <p:cNvPr id="189" name="Picture 188">
                  <a:extLst>
                    <a:ext uri="{FF2B5EF4-FFF2-40B4-BE49-F238E27FC236}">
                      <a16:creationId xmlns:a16="http://schemas.microsoft.com/office/drawing/2014/main" id="{089E0A9B-AC99-4010-BBEA-7F959D5A1B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5002" y="3989915"/>
                  <a:ext cx="337944" cy="375201"/>
                </a:xfrm>
                <a:prstGeom prst="rect">
                  <a:avLst/>
                </a:prstGeom>
              </p:spPr>
            </p:pic>
          </p:grpSp>
          <p:grpSp>
            <p:nvGrpSpPr>
              <p:cNvPr id="177" name="Group 176">
                <a:extLst>
                  <a:ext uri="{FF2B5EF4-FFF2-40B4-BE49-F238E27FC236}">
                    <a16:creationId xmlns:a16="http://schemas.microsoft.com/office/drawing/2014/main" id="{D8CC5D61-1EA0-40C4-B1FF-B89FE427F911}"/>
                  </a:ext>
                </a:extLst>
              </p:cNvPr>
              <p:cNvGrpSpPr/>
              <p:nvPr/>
            </p:nvGrpSpPr>
            <p:grpSpPr>
              <a:xfrm>
                <a:off x="750191" y="3621497"/>
                <a:ext cx="1161166" cy="834096"/>
                <a:chOff x="911780" y="3531020"/>
                <a:chExt cx="1161166" cy="834096"/>
              </a:xfrm>
            </p:grpSpPr>
            <p:pic>
              <p:nvPicPr>
                <p:cNvPr id="178" name="Picture 177">
                  <a:extLst>
                    <a:ext uri="{FF2B5EF4-FFF2-40B4-BE49-F238E27FC236}">
                      <a16:creationId xmlns:a16="http://schemas.microsoft.com/office/drawing/2014/main" id="{376F718A-0E25-4554-96A7-B48329C8C0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780" y="3531020"/>
                  <a:ext cx="337944" cy="375201"/>
                </a:xfrm>
                <a:prstGeom prst="rect">
                  <a:avLst/>
                </a:prstGeom>
              </p:spPr>
            </p:pic>
            <p:pic>
              <p:nvPicPr>
                <p:cNvPr id="179" name="Picture 178">
                  <a:extLst>
                    <a:ext uri="{FF2B5EF4-FFF2-40B4-BE49-F238E27FC236}">
                      <a16:creationId xmlns:a16="http://schemas.microsoft.com/office/drawing/2014/main" id="{65D9654A-99CB-4C73-8552-ACA4ABFE9C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3468" y="3620162"/>
                  <a:ext cx="337944" cy="375201"/>
                </a:xfrm>
                <a:prstGeom prst="rect">
                  <a:avLst/>
                </a:prstGeom>
              </p:spPr>
            </p:pic>
            <p:pic>
              <p:nvPicPr>
                <p:cNvPr id="180" name="Picture 179">
                  <a:extLst>
                    <a:ext uri="{FF2B5EF4-FFF2-40B4-BE49-F238E27FC236}">
                      <a16:creationId xmlns:a16="http://schemas.microsoft.com/office/drawing/2014/main" id="{C7ACD3F5-C59B-4C48-959B-51BF2A80A9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8905" y="3711685"/>
                  <a:ext cx="337944" cy="375201"/>
                </a:xfrm>
                <a:prstGeom prst="rect">
                  <a:avLst/>
                </a:prstGeom>
              </p:spPr>
            </p:pic>
            <p:pic>
              <p:nvPicPr>
                <p:cNvPr id="181" name="Picture 180">
                  <a:extLst>
                    <a:ext uri="{FF2B5EF4-FFF2-40B4-BE49-F238E27FC236}">
                      <a16:creationId xmlns:a16="http://schemas.microsoft.com/office/drawing/2014/main" id="{434EBBF2-7863-437A-A116-421775071E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5496" y="3804696"/>
                  <a:ext cx="337944" cy="375201"/>
                </a:xfrm>
                <a:prstGeom prst="rect">
                  <a:avLst/>
                </a:prstGeom>
              </p:spPr>
            </p:pic>
            <p:pic>
              <p:nvPicPr>
                <p:cNvPr id="182" name="Picture 181">
                  <a:extLst>
                    <a:ext uri="{FF2B5EF4-FFF2-40B4-BE49-F238E27FC236}">
                      <a16:creationId xmlns:a16="http://schemas.microsoft.com/office/drawing/2014/main" id="{B5DCB48F-BC8B-4F7F-ADEF-9AE4FD4D24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0452" y="3897707"/>
                  <a:ext cx="337944" cy="375201"/>
                </a:xfrm>
                <a:prstGeom prst="rect">
                  <a:avLst/>
                </a:prstGeom>
              </p:spPr>
            </p:pic>
            <p:pic>
              <p:nvPicPr>
                <p:cNvPr id="183" name="Picture 182">
                  <a:extLst>
                    <a:ext uri="{FF2B5EF4-FFF2-40B4-BE49-F238E27FC236}">
                      <a16:creationId xmlns:a16="http://schemas.microsoft.com/office/drawing/2014/main" id="{557A81DE-9050-49EC-A223-8C7FA5089B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5002" y="3989915"/>
                  <a:ext cx="337944" cy="375201"/>
                </a:xfrm>
                <a:prstGeom prst="rect">
                  <a:avLst/>
                </a:prstGeom>
              </p:spPr>
            </p:pic>
          </p:grpSp>
        </p:grpSp>
        <p:grpSp>
          <p:nvGrpSpPr>
            <p:cNvPr id="161" name="Group 160">
              <a:extLst>
                <a:ext uri="{FF2B5EF4-FFF2-40B4-BE49-F238E27FC236}">
                  <a16:creationId xmlns:a16="http://schemas.microsoft.com/office/drawing/2014/main" id="{8B4BEFE9-FAEC-48DA-AAEA-0486E5AA7DE3}"/>
                </a:ext>
              </a:extLst>
            </p:cNvPr>
            <p:cNvGrpSpPr/>
            <p:nvPr/>
          </p:nvGrpSpPr>
          <p:grpSpPr>
            <a:xfrm>
              <a:off x="751501" y="3351411"/>
              <a:ext cx="1322755" cy="924573"/>
              <a:chOff x="750191" y="3531020"/>
              <a:chExt cx="1322755" cy="924573"/>
            </a:xfrm>
          </p:grpSpPr>
          <p:grpSp>
            <p:nvGrpSpPr>
              <p:cNvPr id="162" name="Group 161">
                <a:extLst>
                  <a:ext uri="{FF2B5EF4-FFF2-40B4-BE49-F238E27FC236}">
                    <a16:creationId xmlns:a16="http://schemas.microsoft.com/office/drawing/2014/main" id="{AE44AD48-9CB6-4FA5-971F-E76306786088}"/>
                  </a:ext>
                </a:extLst>
              </p:cNvPr>
              <p:cNvGrpSpPr/>
              <p:nvPr/>
            </p:nvGrpSpPr>
            <p:grpSpPr>
              <a:xfrm>
                <a:off x="911780" y="3531020"/>
                <a:ext cx="1161166" cy="834096"/>
                <a:chOff x="911780" y="3531020"/>
                <a:chExt cx="1161166" cy="834096"/>
              </a:xfrm>
            </p:grpSpPr>
            <p:pic>
              <p:nvPicPr>
                <p:cNvPr id="170" name="Picture 169">
                  <a:extLst>
                    <a:ext uri="{FF2B5EF4-FFF2-40B4-BE49-F238E27FC236}">
                      <a16:creationId xmlns:a16="http://schemas.microsoft.com/office/drawing/2014/main" id="{C229BD60-5246-4A71-8D4E-AE81FBE84F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780" y="3531020"/>
                  <a:ext cx="337944" cy="375201"/>
                </a:xfrm>
                <a:prstGeom prst="rect">
                  <a:avLst/>
                </a:prstGeom>
              </p:spPr>
            </p:pic>
            <p:pic>
              <p:nvPicPr>
                <p:cNvPr id="171" name="Picture 170">
                  <a:extLst>
                    <a:ext uri="{FF2B5EF4-FFF2-40B4-BE49-F238E27FC236}">
                      <a16:creationId xmlns:a16="http://schemas.microsoft.com/office/drawing/2014/main" id="{1E08A260-44DD-401C-A303-E3A65A17E5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3468" y="3620162"/>
                  <a:ext cx="337944" cy="375201"/>
                </a:xfrm>
                <a:prstGeom prst="rect">
                  <a:avLst/>
                </a:prstGeom>
              </p:spPr>
            </p:pic>
            <p:pic>
              <p:nvPicPr>
                <p:cNvPr id="172" name="Picture 171">
                  <a:extLst>
                    <a:ext uri="{FF2B5EF4-FFF2-40B4-BE49-F238E27FC236}">
                      <a16:creationId xmlns:a16="http://schemas.microsoft.com/office/drawing/2014/main" id="{6BD261F7-595E-4F45-A5A0-70189E68E8D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8905" y="3711685"/>
                  <a:ext cx="337944" cy="375201"/>
                </a:xfrm>
                <a:prstGeom prst="rect">
                  <a:avLst/>
                </a:prstGeom>
              </p:spPr>
            </p:pic>
            <p:pic>
              <p:nvPicPr>
                <p:cNvPr id="173" name="Picture 172">
                  <a:extLst>
                    <a:ext uri="{FF2B5EF4-FFF2-40B4-BE49-F238E27FC236}">
                      <a16:creationId xmlns:a16="http://schemas.microsoft.com/office/drawing/2014/main" id="{C9E91B17-0B60-4FF7-9AAF-6998CB7C5E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5496" y="3804696"/>
                  <a:ext cx="337944" cy="375201"/>
                </a:xfrm>
                <a:prstGeom prst="rect">
                  <a:avLst/>
                </a:prstGeom>
              </p:spPr>
            </p:pic>
            <p:pic>
              <p:nvPicPr>
                <p:cNvPr id="174" name="Picture 173">
                  <a:extLst>
                    <a:ext uri="{FF2B5EF4-FFF2-40B4-BE49-F238E27FC236}">
                      <a16:creationId xmlns:a16="http://schemas.microsoft.com/office/drawing/2014/main" id="{E092BD98-2A8A-47CB-AFE0-CC46A03542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0452" y="3897707"/>
                  <a:ext cx="337944" cy="375201"/>
                </a:xfrm>
                <a:prstGeom prst="rect">
                  <a:avLst/>
                </a:prstGeom>
              </p:spPr>
            </p:pic>
            <p:pic>
              <p:nvPicPr>
                <p:cNvPr id="175" name="Picture 174">
                  <a:extLst>
                    <a:ext uri="{FF2B5EF4-FFF2-40B4-BE49-F238E27FC236}">
                      <a16:creationId xmlns:a16="http://schemas.microsoft.com/office/drawing/2014/main" id="{3E5B51AE-3307-4A21-BA0B-084BE19FBA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5002" y="3989915"/>
                  <a:ext cx="337944" cy="375201"/>
                </a:xfrm>
                <a:prstGeom prst="rect">
                  <a:avLst/>
                </a:prstGeom>
              </p:spPr>
            </p:pic>
          </p:grpSp>
          <p:grpSp>
            <p:nvGrpSpPr>
              <p:cNvPr id="163" name="Group 162">
                <a:extLst>
                  <a:ext uri="{FF2B5EF4-FFF2-40B4-BE49-F238E27FC236}">
                    <a16:creationId xmlns:a16="http://schemas.microsoft.com/office/drawing/2014/main" id="{B56E699A-EE41-481F-902F-3179E79AA9EA}"/>
                  </a:ext>
                </a:extLst>
              </p:cNvPr>
              <p:cNvGrpSpPr/>
              <p:nvPr/>
            </p:nvGrpSpPr>
            <p:grpSpPr>
              <a:xfrm>
                <a:off x="750191" y="3621497"/>
                <a:ext cx="1161166" cy="834096"/>
                <a:chOff x="911780" y="3531020"/>
                <a:chExt cx="1161166" cy="834096"/>
              </a:xfrm>
            </p:grpSpPr>
            <p:pic>
              <p:nvPicPr>
                <p:cNvPr id="164" name="Picture 163">
                  <a:extLst>
                    <a:ext uri="{FF2B5EF4-FFF2-40B4-BE49-F238E27FC236}">
                      <a16:creationId xmlns:a16="http://schemas.microsoft.com/office/drawing/2014/main" id="{BF5CF7F9-83B2-4F8E-B896-D2229287AB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780" y="3531020"/>
                  <a:ext cx="337944" cy="375201"/>
                </a:xfrm>
                <a:prstGeom prst="rect">
                  <a:avLst/>
                </a:prstGeom>
              </p:spPr>
            </p:pic>
            <p:pic>
              <p:nvPicPr>
                <p:cNvPr id="165" name="Picture 164">
                  <a:extLst>
                    <a:ext uri="{FF2B5EF4-FFF2-40B4-BE49-F238E27FC236}">
                      <a16:creationId xmlns:a16="http://schemas.microsoft.com/office/drawing/2014/main" id="{65938FDA-560A-4DE5-ABC9-6A98F31B81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3468" y="3620162"/>
                  <a:ext cx="337944" cy="375201"/>
                </a:xfrm>
                <a:prstGeom prst="rect">
                  <a:avLst/>
                </a:prstGeom>
              </p:spPr>
            </p:pic>
            <p:pic>
              <p:nvPicPr>
                <p:cNvPr id="166" name="Picture 165">
                  <a:extLst>
                    <a:ext uri="{FF2B5EF4-FFF2-40B4-BE49-F238E27FC236}">
                      <a16:creationId xmlns:a16="http://schemas.microsoft.com/office/drawing/2014/main" id="{507EDD26-AC7F-4641-8659-B6275AA628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8905" y="3711685"/>
                  <a:ext cx="337944" cy="375201"/>
                </a:xfrm>
                <a:prstGeom prst="rect">
                  <a:avLst/>
                </a:prstGeom>
              </p:spPr>
            </p:pic>
            <p:pic>
              <p:nvPicPr>
                <p:cNvPr id="167" name="Picture 166">
                  <a:extLst>
                    <a:ext uri="{FF2B5EF4-FFF2-40B4-BE49-F238E27FC236}">
                      <a16:creationId xmlns:a16="http://schemas.microsoft.com/office/drawing/2014/main" id="{5F166EF7-2C8A-4570-A3E8-9F40237FEC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5496" y="3804696"/>
                  <a:ext cx="337944" cy="375201"/>
                </a:xfrm>
                <a:prstGeom prst="rect">
                  <a:avLst/>
                </a:prstGeom>
              </p:spPr>
            </p:pic>
            <p:pic>
              <p:nvPicPr>
                <p:cNvPr id="168" name="Picture 167">
                  <a:extLst>
                    <a:ext uri="{FF2B5EF4-FFF2-40B4-BE49-F238E27FC236}">
                      <a16:creationId xmlns:a16="http://schemas.microsoft.com/office/drawing/2014/main" id="{1F1715C1-8AEF-454C-97E7-B5871774EC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0452" y="3897707"/>
                  <a:ext cx="337944" cy="375201"/>
                </a:xfrm>
                <a:prstGeom prst="rect">
                  <a:avLst/>
                </a:prstGeom>
              </p:spPr>
            </p:pic>
            <p:pic>
              <p:nvPicPr>
                <p:cNvPr id="169" name="Picture 168">
                  <a:extLst>
                    <a:ext uri="{FF2B5EF4-FFF2-40B4-BE49-F238E27FC236}">
                      <a16:creationId xmlns:a16="http://schemas.microsoft.com/office/drawing/2014/main" id="{C0AEFFB0-8240-4B99-ADAE-C925FC2F74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5002" y="3989915"/>
                  <a:ext cx="337944" cy="375201"/>
                </a:xfrm>
                <a:prstGeom prst="rect">
                  <a:avLst/>
                </a:prstGeom>
              </p:spPr>
            </p:pic>
          </p:grpSp>
        </p:grpSp>
      </p:grpSp>
    </p:spTree>
    <p:extLst>
      <p:ext uri="{BB962C8B-B14F-4D97-AF65-F5344CB8AC3E}">
        <p14:creationId xmlns:p14="http://schemas.microsoft.com/office/powerpoint/2010/main" val="42549753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066ddb0580c6cb957c158bf950613a88">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b6edf0ecd0c2312d28fd762618f18263"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EF8F11D-A449-4684-B8E0-461263A2E192}">
  <ds:schemaRefs>
    <ds:schemaRef ds:uri="http://purl.org/dc/elements/1.1/"/>
    <ds:schemaRef ds:uri="http://schemas.microsoft.com/office/2006/metadata/properties"/>
    <ds:schemaRef ds:uri="http://schemas.microsoft.com/office/infopath/2007/PartnerControls"/>
    <ds:schemaRef ds:uri="86144f90-c7b6-48d0-aae5-f5e9e48cc3df"/>
    <ds:schemaRef ds:uri="http://purl.org/dc/terms/"/>
    <ds:schemaRef ds:uri="http://schemas.microsoft.com/office/2006/documentManagement/types"/>
    <ds:schemaRef ds:uri="http://schemas.openxmlformats.org/package/2006/metadata/core-properties"/>
    <ds:schemaRef ds:uri="0f0ae0ff-29c4-4766-b250-c1a9bee8d430"/>
    <ds:schemaRef ds:uri="http://schemas.microsoft.com/sharepoint/v3"/>
    <ds:schemaRef ds:uri="http://www.w3.org/XML/1998/namespace"/>
    <ds:schemaRef ds:uri="http://purl.org/dc/dcmitype/"/>
  </ds:schemaRefs>
</ds:datastoreItem>
</file>

<file path=customXml/itemProps2.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3.xml><?xml version="1.0" encoding="utf-8"?>
<ds:datastoreItem xmlns:ds="http://schemas.openxmlformats.org/officeDocument/2006/customXml" ds:itemID="{D34EEA32-64C2-4DFA-A031-6F1256A7ED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144f90-c7b6-48d0-aae5-f5e9e48cc3df"/>
    <ds:schemaRef ds:uri="5c7a0828-c5e4-45f8-a074-18a8fdc88e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1877</TotalTime>
  <Words>875</Words>
  <Application>Microsoft Office PowerPoint</Application>
  <PresentationFormat>On-screen Show (4:3)</PresentationFormat>
  <Paragraphs>443</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Davina S</cp:lastModifiedBy>
  <cp:revision>120</cp:revision>
  <dcterms:created xsi:type="dcterms:W3CDTF">2018-03-17T10:08:43Z</dcterms:created>
  <dcterms:modified xsi:type="dcterms:W3CDTF">2019-07-04T15:28:59Z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ies>
</file>