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56" r:id="rId5"/>
    <p:sldId id="366" r:id="rId6"/>
    <p:sldId id="365" r:id="rId7"/>
    <p:sldId id="367" r:id="rId8"/>
    <p:sldId id="360" r:id="rId9"/>
    <p:sldId id="368" r:id="rId10"/>
    <p:sldId id="369" r:id="rId11"/>
    <p:sldId id="370" r:id="rId12"/>
    <p:sldId id="371" r:id="rId13"/>
    <p:sldId id="372" r:id="rId14"/>
    <p:sldId id="373" r:id="rId15"/>
    <p:sldId id="374" r:id="rId16"/>
    <p:sldId id="355" r:id="rId17"/>
    <p:sldId id="381" r:id="rId18"/>
    <p:sldId id="314" r:id="rId19"/>
    <p:sldId id="377" r:id="rId20"/>
    <p:sldId id="376" r:id="rId21"/>
    <p:sldId id="378" r:id="rId22"/>
    <p:sldId id="379" r:id="rId23"/>
    <p:sldId id="380" r:id="rId2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99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965D6BD-9A4C-4EDD-ADF7-88AD33B57475}" v="110" dt="2019-08-13T12:24:54.84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843" autoAdjust="0"/>
    <p:restoredTop sz="94660"/>
  </p:normalViewPr>
  <p:slideViewPr>
    <p:cSldViewPr snapToGrid="0">
      <p:cViewPr varScale="1">
        <p:scale>
          <a:sx n="68" d="100"/>
          <a:sy n="68" d="100"/>
        </p:scale>
        <p:origin x="135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tt Higgins" userId="b66834d5-eb74-4026-874d-6c93efd557a3" providerId="ADAL" clId="{7CD25C65-1CD9-422A-80CB-799D73F4FA03}"/>
    <pc:docChg chg="undo custSel addSld delSld modSld sldOrd">
      <pc:chgData name="Matt Higgins" userId="b66834d5-eb74-4026-874d-6c93efd557a3" providerId="ADAL" clId="{7CD25C65-1CD9-422A-80CB-799D73F4FA03}" dt="2019-08-13T12:24:54.845" v="813" actId="207"/>
      <pc:docMkLst>
        <pc:docMk/>
      </pc:docMkLst>
      <pc:sldChg chg="modSp">
        <pc:chgData name="Matt Higgins" userId="b66834d5-eb74-4026-874d-6c93efd557a3" providerId="ADAL" clId="{7CD25C65-1CD9-422A-80CB-799D73F4FA03}" dt="2019-08-13T10:48:20.244" v="17" actId="20577"/>
        <pc:sldMkLst>
          <pc:docMk/>
          <pc:sldMk cId="2637481266" sldId="256"/>
        </pc:sldMkLst>
        <pc:spChg chg="mod">
          <ac:chgData name="Matt Higgins" userId="b66834d5-eb74-4026-874d-6c93efd557a3" providerId="ADAL" clId="{7CD25C65-1CD9-422A-80CB-799D73F4FA03}" dt="2019-08-13T10:48:20.244" v="17" actId="20577"/>
          <ac:spMkLst>
            <pc:docMk/>
            <pc:sldMk cId="2637481266" sldId="256"/>
            <ac:spMk id="7" creationId="{277FDC6C-B99A-4ED8-B341-A52126824B67}"/>
          </ac:spMkLst>
        </pc:spChg>
        <pc:spChg chg="mod">
          <ac:chgData name="Matt Higgins" userId="b66834d5-eb74-4026-874d-6c93efd557a3" providerId="ADAL" clId="{7CD25C65-1CD9-422A-80CB-799D73F4FA03}" dt="2019-08-13T10:47:53.137" v="15"/>
          <ac:spMkLst>
            <pc:docMk/>
            <pc:sldMk cId="2637481266" sldId="256"/>
            <ac:spMk id="19" creationId="{5252A847-DE45-4FA3-A1F8-EEBEB845FF8E}"/>
          </ac:spMkLst>
        </pc:spChg>
      </pc:sldChg>
      <pc:sldChg chg="addSp modSp">
        <pc:chgData name="Matt Higgins" userId="b66834d5-eb74-4026-874d-6c93efd557a3" providerId="ADAL" clId="{7CD25C65-1CD9-422A-80CB-799D73F4FA03}" dt="2019-08-13T12:20:14.723" v="634" actId="20577"/>
        <pc:sldMkLst>
          <pc:docMk/>
          <pc:sldMk cId="636014570" sldId="314"/>
        </pc:sldMkLst>
        <pc:spChg chg="mod">
          <ac:chgData name="Matt Higgins" userId="b66834d5-eb74-4026-874d-6c93efd557a3" providerId="ADAL" clId="{7CD25C65-1CD9-422A-80CB-799D73F4FA03}" dt="2019-08-13T11:26:58.710" v="460" actId="20577"/>
          <ac:spMkLst>
            <pc:docMk/>
            <pc:sldMk cId="636014570" sldId="314"/>
            <ac:spMk id="7" creationId="{84B107DC-B90C-4A45-B422-BA8DE29C2552}"/>
          </ac:spMkLst>
        </pc:spChg>
        <pc:spChg chg="add mod">
          <ac:chgData name="Matt Higgins" userId="b66834d5-eb74-4026-874d-6c93efd557a3" providerId="ADAL" clId="{7CD25C65-1CD9-422A-80CB-799D73F4FA03}" dt="2019-08-13T12:18:58.128" v="612" actId="1037"/>
          <ac:spMkLst>
            <pc:docMk/>
            <pc:sldMk cId="636014570" sldId="314"/>
            <ac:spMk id="9" creationId="{0AC4126B-A7E4-46F8-BD62-648AAEC4715E}"/>
          </ac:spMkLst>
        </pc:spChg>
        <pc:spChg chg="add mod">
          <ac:chgData name="Matt Higgins" userId="b66834d5-eb74-4026-874d-6c93efd557a3" providerId="ADAL" clId="{7CD25C65-1CD9-422A-80CB-799D73F4FA03}" dt="2019-08-13T12:18:47.194" v="583" actId="1038"/>
          <ac:spMkLst>
            <pc:docMk/>
            <pc:sldMk cId="636014570" sldId="314"/>
            <ac:spMk id="10" creationId="{0000C84C-DF9F-48A7-9803-380BA198D02D}"/>
          </ac:spMkLst>
        </pc:spChg>
        <pc:spChg chg="mod">
          <ac:chgData name="Matt Higgins" userId="b66834d5-eb74-4026-874d-6c93efd557a3" providerId="ADAL" clId="{7CD25C65-1CD9-422A-80CB-799D73F4FA03}" dt="2019-08-13T12:20:14.723" v="634" actId="20577"/>
          <ac:spMkLst>
            <pc:docMk/>
            <pc:sldMk cId="636014570" sldId="314"/>
            <ac:spMk id="19" creationId="{5252A847-DE45-4FA3-A1F8-EEBEB845FF8E}"/>
          </ac:spMkLst>
        </pc:spChg>
        <pc:graphicFrameChg chg="add mod modGraphic">
          <ac:chgData name="Matt Higgins" userId="b66834d5-eb74-4026-874d-6c93efd557a3" providerId="ADAL" clId="{7CD25C65-1CD9-422A-80CB-799D73F4FA03}" dt="2019-08-13T12:17:04.610" v="572" actId="403"/>
          <ac:graphicFrameMkLst>
            <pc:docMk/>
            <pc:sldMk cId="636014570" sldId="314"/>
            <ac:graphicFrameMk id="6" creationId="{7CDFB4B4-DE72-4843-837E-08B4B9FFE140}"/>
          </ac:graphicFrameMkLst>
        </pc:graphicFrameChg>
      </pc:sldChg>
      <pc:sldChg chg="addSp modSp">
        <pc:chgData name="Matt Higgins" userId="b66834d5-eb74-4026-874d-6c93efd557a3" providerId="ADAL" clId="{7CD25C65-1CD9-422A-80CB-799D73F4FA03}" dt="2019-08-13T11:31:22.252" v="505" actId="20577"/>
        <pc:sldMkLst>
          <pc:docMk/>
          <pc:sldMk cId="1071900124" sldId="355"/>
        </pc:sldMkLst>
        <pc:spChg chg="add mod">
          <ac:chgData name="Matt Higgins" userId="b66834d5-eb74-4026-874d-6c93efd557a3" providerId="ADAL" clId="{7CD25C65-1CD9-422A-80CB-799D73F4FA03}" dt="2019-08-13T11:31:13.829" v="493"/>
          <ac:spMkLst>
            <pc:docMk/>
            <pc:sldMk cId="1071900124" sldId="355"/>
            <ac:spMk id="6" creationId="{861291B7-8DD6-4E53-8CD8-E3C7BA1935B5}"/>
          </ac:spMkLst>
        </pc:spChg>
        <pc:spChg chg="mod">
          <ac:chgData name="Matt Higgins" userId="b66834d5-eb74-4026-874d-6c93efd557a3" providerId="ADAL" clId="{7CD25C65-1CD9-422A-80CB-799D73F4FA03}" dt="2019-08-13T11:26:54.535" v="458" actId="20577"/>
          <ac:spMkLst>
            <pc:docMk/>
            <pc:sldMk cId="1071900124" sldId="355"/>
            <ac:spMk id="7" creationId="{F2267ACB-233E-41BC-B01B-8F3DC45483E4}"/>
          </ac:spMkLst>
        </pc:spChg>
        <pc:spChg chg="mod">
          <ac:chgData name="Matt Higgins" userId="b66834d5-eb74-4026-874d-6c93efd557a3" providerId="ADAL" clId="{7CD25C65-1CD9-422A-80CB-799D73F4FA03}" dt="2019-08-13T11:31:22.252" v="505" actId="20577"/>
          <ac:spMkLst>
            <pc:docMk/>
            <pc:sldMk cId="1071900124" sldId="355"/>
            <ac:spMk id="19" creationId="{5252A847-DE45-4FA3-A1F8-EEBEB845FF8E}"/>
          </ac:spMkLst>
        </pc:spChg>
        <pc:grpChg chg="add mod">
          <ac:chgData name="Matt Higgins" userId="b66834d5-eb74-4026-874d-6c93efd557a3" providerId="ADAL" clId="{7CD25C65-1CD9-422A-80CB-799D73F4FA03}" dt="2019-08-13T11:30:58.183" v="492" actId="12788"/>
          <ac:grpSpMkLst>
            <pc:docMk/>
            <pc:sldMk cId="1071900124" sldId="355"/>
            <ac:grpSpMk id="2" creationId="{0C01EF08-0A37-416C-8687-EE402E5322D8}"/>
          </ac:grpSpMkLst>
        </pc:grpChg>
        <pc:picChg chg="add mod">
          <ac:chgData name="Matt Higgins" userId="b66834d5-eb74-4026-874d-6c93efd557a3" providerId="ADAL" clId="{7CD25C65-1CD9-422A-80CB-799D73F4FA03}" dt="2019-08-13T11:30:51.794" v="491" actId="164"/>
          <ac:picMkLst>
            <pc:docMk/>
            <pc:sldMk cId="1071900124" sldId="355"/>
            <ac:picMk id="9" creationId="{7411F6F7-23DE-4BE0-8BC7-787291A2746D}"/>
          </ac:picMkLst>
        </pc:picChg>
      </pc:sldChg>
      <pc:sldChg chg="addSp modSp">
        <pc:chgData name="Matt Higgins" userId="b66834d5-eb74-4026-874d-6c93efd557a3" providerId="ADAL" clId="{7CD25C65-1CD9-422A-80CB-799D73F4FA03}" dt="2019-08-13T11:26:23.252" v="450" actId="20577"/>
        <pc:sldMkLst>
          <pc:docMk/>
          <pc:sldMk cId="36917022" sldId="360"/>
        </pc:sldMkLst>
        <pc:spChg chg="mod">
          <ac:chgData name="Matt Higgins" userId="b66834d5-eb74-4026-874d-6c93efd557a3" providerId="ADAL" clId="{7CD25C65-1CD9-422A-80CB-799D73F4FA03}" dt="2019-08-13T11:26:23.252" v="450" actId="20577"/>
          <ac:spMkLst>
            <pc:docMk/>
            <pc:sldMk cId="36917022" sldId="360"/>
            <ac:spMk id="7" creationId="{B632E459-9B27-4467-B89C-78410207B713}"/>
          </ac:spMkLst>
        </pc:spChg>
        <pc:spChg chg="mod">
          <ac:chgData name="Matt Higgins" userId="b66834d5-eb74-4026-874d-6c93efd557a3" providerId="ADAL" clId="{7CD25C65-1CD9-422A-80CB-799D73F4FA03}" dt="2019-08-13T11:08:19.334" v="209" actId="20577"/>
          <ac:spMkLst>
            <pc:docMk/>
            <pc:sldMk cId="36917022" sldId="360"/>
            <ac:spMk id="19" creationId="{5252A847-DE45-4FA3-A1F8-EEBEB845FF8E}"/>
          </ac:spMkLst>
        </pc:spChg>
        <pc:graphicFrameChg chg="add mod modGraphic">
          <ac:chgData name="Matt Higgins" userId="b66834d5-eb74-4026-874d-6c93efd557a3" providerId="ADAL" clId="{7CD25C65-1CD9-422A-80CB-799D73F4FA03}" dt="2019-08-13T11:11:07.481" v="268" actId="20577"/>
          <ac:graphicFrameMkLst>
            <pc:docMk/>
            <pc:sldMk cId="36917022" sldId="360"/>
            <ac:graphicFrameMk id="6" creationId="{48A17515-4E17-4845-96B7-5C0BD8ED9BD4}"/>
          </ac:graphicFrameMkLst>
        </pc:graphicFrameChg>
        <pc:picChg chg="mod">
          <ac:chgData name="Matt Higgins" userId="b66834d5-eb74-4026-874d-6c93efd557a3" providerId="ADAL" clId="{7CD25C65-1CD9-422A-80CB-799D73F4FA03}" dt="2019-08-13T11:09:24.181" v="224" actId="1036"/>
          <ac:picMkLst>
            <pc:docMk/>
            <pc:sldMk cId="36917022" sldId="360"/>
            <ac:picMk id="8" creationId="{D9426B6B-94AA-4D9B-BC63-8F0BC9ED5115}"/>
          </ac:picMkLst>
        </pc:picChg>
      </pc:sldChg>
      <pc:sldChg chg="addSp delSp modSp">
        <pc:chgData name="Matt Higgins" userId="b66834d5-eb74-4026-874d-6c93efd557a3" providerId="ADAL" clId="{7CD25C65-1CD9-422A-80CB-799D73F4FA03}" dt="2019-08-13T11:26:32.885" v="454" actId="20577"/>
        <pc:sldMkLst>
          <pc:docMk/>
          <pc:sldMk cId="1669721746" sldId="365"/>
        </pc:sldMkLst>
        <pc:spChg chg="add mod">
          <ac:chgData name="Matt Higgins" userId="b66834d5-eb74-4026-874d-6c93efd557a3" providerId="ADAL" clId="{7CD25C65-1CD9-422A-80CB-799D73F4FA03}" dt="2019-08-13T10:57:52.727" v="110" actId="164"/>
          <ac:spMkLst>
            <pc:docMk/>
            <pc:sldMk cId="1669721746" sldId="365"/>
            <ac:spMk id="2" creationId="{B65D0E9F-E5EB-43AA-B3F2-0D45E981E797}"/>
          </ac:spMkLst>
        </pc:spChg>
        <pc:spChg chg="mod">
          <ac:chgData name="Matt Higgins" userId="b66834d5-eb74-4026-874d-6c93efd557a3" providerId="ADAL" clId="{7CD25C65-1CD9-422A-80CB-799D73F4FA03}" dt="2019-08-13T11:26:32.885" v="454" actId="20577"/>
          <ac:spMkLst>
            <pc:docMk/>
            <pc:sldMk cId="1669721746" sldId="365"/>
            <ac:spMk id="7" creationId="{9C98043F-F327-469C-AFFD-8AE7F5773C62}"/>
          </ac:spMkLst>
        </pc:spChg>
        <pc:spChg chg="add mod">
          <ac:chgData name="Matt Higgins" userId="b66834d5-eb74-4026-874d-6c93efd557a3" providerId="ADAL" clId="{7CD25C65-1CD9-422A-80CB-799D73F4FA03}" dt="2019-08-13T10:59:43.536" v="134" actId="164"/>
          <ac:spMkLst>
            <pc:docMk/>
            <pc:sldMk cId="1669721746" sldId="365"/>
            <ac:spMk id="9" creationId="{46BE9415-05C1-4845-8652-E52702FB7C69}"/>
          </ac:spMkLst>
        </pc:spChg>
        <pc:spChg chg="add mod">
          <ac:chgData name="Matt Higgins" userId="b66834d5-eb74-4026-874d-6c93efd557a3" providerId="ADAL" clId="{7CD25C65-1CD9-422A-80CB-799D73F4FA03}" dt="2019-08-13T11:04:02.767" v="166" actId="20577"/>
          <ac:spMkLst>
            <pc:docMk/>
            <pc:sldMk cId="1669721746" sldId="365"/>
            <ac:spMk id="10" creationId="{432927BC-4723-42FF-A72A-8F3C2C5E92A1}"/>
          </ac:spMkLst>
        </pc:spChg>
        <pc:spChg chg="add mod">
          <ac:chgData name="Matt Higgins" userId="b66834d5-eb74-4026-874d-6c93efd557a3" providerId="ADAL" clId="{7CD25C65-1CD9-422A-80CB-799D73F4FA03}" dt="2019-08-13T10:59:43.536" v="134" actId="164"/>
          <ac:spMkLst>
            <pc:docMk/>
            <pc:sldMk cId="1669721746" sldId="365"/>
            <ac:spMk id="11" creationId="{CB44FDFA-4953-4640-9881-823D3D22FED4}"/>
          </ac:spMkLst>
        </pc:spChg>
        <pc:spChg chg="add mod">
          <ac:chgData name="Matt Higgins" userId="b66834d5-eb74-4026-874d-6c93efd557a3" providerId="ADAL" clId="{7CD25C65-1CD9-422A-80CB-799D73F4FA03}" dt="2019-08-13T10:59:43.536" v="134" actId="164"/>
          <ac:spMkLst>
            <pc:docMk/>
            <pc:sldMk cId="1669721746" sldId="365"/>
            <ac:spMk id="12" creationId="{65C8F7DE-D440-4409-9CEE-1001DF264B4B}"/>
          </ac:spMkLst>
        </pc:spChg>
        <pc:spChg chg="add mod">
          <ac:chgData name="Matt Higgins" userId="b66834d5-eb74-4026-874d-6c93efd557a3" providerId="ADAL" clId="{7CD25C65-1CD9-422A-80CB-799D73F4FA03}" dt="2019-08-13T10:59:43.536" v="134" actId="164"/>
          <ac:spMkLst>
            <pc:docMk/>
            <pc:sldMk cId="1669721746" sldId="365"/>
            <ac:spMk id="13" creationId="{DC6EBCB6-6EBF-4662-81BA-0E87DE4FD3A9}"/>
          </ac:spMkLst>
        </pc:spChg>
        <pc:spChg chg="add mod">
          <ac:chgData name="Matt Higgins" userId="b66834d5-eb74-4026-874d-6c93efd557a3" providerId="ADAL" clId="{7CD25C65-1CD9-422A-80CB-799D73F4FA03}" dt="2019-08-13T10:59:43.536" v="134" actId="164"/>
          <ac:spMkLst>
            <pc:docMk/>
            <pc:sldMk cId="1669721746" sldId="365"/>
            <ac:spMk id="14" creationId="{664934CB-BDA2-4C22-B05B-45E5B762C638}"/>
          </ac:spMkLst>
        </pc:spChg>
        <pc:spChg chg="add mod">
          <ac:chgData name="Matt Higgins" userId="b66834d5-eb74-4026-874d-6c93efd557a3" providerId="ADAL" clId="{7CD25C65-1CD9-422A-80CB-799D73F4FA03}" dt="2019-08-13T10:59:43.536" v="134" actId="164"/>
          <ac:spMkLst>
            <pc:docMk/>
            <pc:sldMk cId="1669721746" sldId="365"/>
            <ac:spMk id="15" creationId="{B5D5071C-259B-4CD5-82A9-E17C2C9FD3FD}"/>
          </ac:spMkLst>
        </pc:spChg>
        <pc:spChg chg="mod">
          <ac:chgData name="Matt Higgins" userId="b66834d5-eb74-4026-874d-6c93efd557a3" providerId="ADAL" clId="{7CD25C65-1CD9-422A-80CB-799D73F4FA03}" dt="2019-08-13T10:49:21.395" v="42"/>
          <ac:spMkLst>
            <pc:docMk/>
            <pc:sldMk cId="1669721746" sldId="365"/>
            <ac:spMk id="19" creationId="{5252A847-DE45-4FA3-A1F8-EEBEB845FF8E}"/>
          </ac:spMkLst>
        </pc:spChg>
        <pc:spChg chg="del topLvl">
          <ac:chgData name="Matt Higgins" userId="b66834d5-eb74-4026-874d-6c93efd557a3" providerId="ADAL" clId="{7CD25C65-1CD9-422A-80CB-799D73F4FA03}" dt="2019-08-13T10:58:22.805" v="119" actId="478"/>
          <ac:spMkLst>
            <pc:docMk/>
            <pc:sldMk cId="1669721746" sldId="365"/>
            <ac:spMk id="21" creationId="{0BE8173C-6BC9-4BB2-8337-CF8AA0A193AC}"/>
          </ac:spMkLst>
        </pc:spChg>
        <pc:spChg chg="add mod">
          <ac:chgData name="Matt Higgins" userId="b66834d5-eb74-4026-874d-6c93efd557a3" providerId="ADAL" clId="{7CD25C65-1CD9-422A-80CB-799D73F4FA03}" dt="2019-08-13T10:58:08.574" v="115" actId="571"/>
          <ac:spMkLst>
            <pc:docMk/>
            <pc:sldMk cId="1669721746" sldId="365"/>
            <ac:spMk id="23" creationId="{F102B5AA-637E-44EE-8F02-38B6E645D6EE}"/>
          </ac:spMkLst>
        </pc:spChg>
        <pc:spChg chg="del topLvl">
          <ac:chgData name="Matt Higgins" userId="b66834d5-eb74-4026-874d-6c93efd557a3" providerId="ADAL" clId="{7CD25C65-1CD9-422A-80CB-799D73F4FA03}" dt="2019-08-13T10:58:16.768" v="117" actId="478"/>
          <ac:spMkLst>
            <pc:docMk/>
            <pc:sldMk cId="1669721746" sldId="365"/>
            <ac:spMk id="28" creationId="{CF998188-0466-4062-BBA5-9E2DBBE29B59}"/>
          </ac:spMkLst>
        </pc:spChg>
        <pc:spChg chg="mod">
          <ac:chgData name="Matt Higgins" userId="b66834d5-eb74-4026-874d-6c93efd557a3" providerId="ADAL" clId="{7CD25C65-1CD9-422A-80CB-799D73F4FA03}" dt="2019-08-13T10:59:06.094" v="129" actId="20577"/>
          <ac:spMkLst>
            <pc:docMk/>
            <pc:sldMk cId="1669721746" sldId="365"/>
            <ac:spMk id="31" creationId="{2DC16E68-D44D-4F58-BAB8-DEB1D1E49526}"/>
          </ac:spMkLst>
        </pc:spChg>
        <pc:spChg chg="mod">
          <ac:chgData name="Matt Higgins" userId="b66834d5-eb74-4026-874d-6c93efd557a3" providerId="ADAL" clId="{7CD25C65-1CD9-422A-80CB-799D73F4FA03}" dt="2019-08-13T10:59:10.150" v="131" actId="20577"/>
          <ac:spMkLst>
            <pc:docMk/>
            <pc:sldMk cId="1669721746" sldId="365"/>
            <ac:spMk id="34" creationId="{85690D77-BAB5-4C3D-8566-BAF4ADF2A12B}"/>
          </ac:spMkLst>
        </pc:spChg>
        <pc:grpChg chg="add mod">
          <ac:chgData name="Matt Higgins" userId="b66834d5-eb74-4026-874d-6c93efd557a3" providerId="ADAL" clId="{7CD25C65-1CD9-422A-80CB-799D73F4FA03}" dt="2019-08-13T10:59:02.464" v="127" actId="12788"/>
          <ac:grpSpMkLst>
            <pc:docMk/>
            <pc:sldMk cId="1669721746" sldId="365"/>
            <ac:grpSpMk id="5" creationId="{7B5717B9-03AF-4657-A863-5C35C53AAE56}"/>
          </ac:grpSpMkLst>
        </pc:grpChg>
        <pc:grpChg chg="add mod">
          <ac:chgData name="Matt Higgins" userId="b66834d5-eb74-4026-874d-6c93efd557a3" providerId="ADAL" clId="{7CD25C65-1CD9-422A-80CB-799D73F4FA03}" dt="2019-08-13T10:59:02.464" v="127" actId="12788"/>
          <ac:grpSpMkLst>
            <pc:docMk/>
            <pc:sldMk cId="1669721746" sldId="365"/>
            <ac:grpSpMk id="16" creationId="{84764384-F2F2-40C5-AB99-117CB7094129}"/>
          </ac:grpSpMkLst>
        </pc:grpChg>
        <pc:grpChg chg="add mod">
          <ac:chgData name="Matt Higgins" userId="b66834d5-eb74-4026-874d-6c93efd557a3" providerId="ADAL" clId="{7CD25C65-1CD9-422A-80CB-799D73F4FA03}" dt="2019-08-13T10:59:49.450" v="135" actId="12788"/>
          <ac:grpSpMkLst>
            <pc:docMk/>
            <pc:sldMk cId="1669721746" sldId="365"/>
            <ac:grpSpMk id="17" creationId="{6EDCD790-8529-4E9F-BB88-84482CA8E036}"/>
          </ac:grpSpMkLst>
        </pc:grpChg>
        <pc:grpChg chg="add del mod">
          <ac:chgData name="Matt Higgins" userId="b66834d5-eb74-4026-874d-6c93efd557a3" providerId="ADAL" clId="{7CD25C65-1CD9-422A-80CB-799D73F4FA03}" dt="2019-08-13T10:58:22.805" v="119" actId="478"/>
          <ac:grpSpMkLst>
            <pc:docMk/>
            <pc:sldMk cId="1669721746" sldId="365"/>
            <ac:grpSpMk id="20" creationId="{3F685633-18F1-450D-ACF5-D5C224E5E7A3}"/>
          </ac:grpSpMkLst>
        </pc:grpChg>
        <pc:grpChg chg="add mod">
          <ac:chgData name="Matt Higgins" userId="b66834d5-eb74-4026-874d-6c93efd557a3" providerId="ADAL" clId="{7CD25C65-1CD9-422A-80CB-799D73F4FA03}" dt="2019-08-13T10:58:08.574" v="115" actId="571"/>
          <ac:grpSpMkLst>
            <pc:docMk/>
            <pc:sldMk cId="1669721746" sldId="365"/>
            <ac:grpSpMk id="24" creationId="{A28169E3-F164-4C1E-8570-DCE07BD94DDF}"/>
          </ac:grpSpMkLst>
        </pc:grpChg>
        <pc:grpChg chg="add del mod">
          <ac:chgData name="Matt Higgins" userId="b66834d5-eb74-4026-874d-6c93efd557a3" providerId="ADAL" clId="{7CD25C65-1CD9-422A-80CB-799D73F4FA03}" dt="2019-08-13T10:58:16.768" v="117" actId="478"/>
          <ac:grpSpMkLst>
            <pc:docMk/>
            <pc:sldMk cId="1669721746" sldId="365"/>
            <ac:grpSpMk id="27" creationId="{1B0AF822-00F7-4725-903E-D33E25C70F67}"/>
          </ac:grpSpMkLst>
        </pc:grpChg>
        <pc:grpChg chg="add mod">
          <ac:chgData name="Matt Higgins" userId="b66834d5-eb74-4026-874d-6c93efd557a3" providerId="ADAL" clId="{7CD25C65-1CD9-422A-80CB-799D73F4FA03}" dt="2019-08-13T10:59:02.464" v="127" actId="12788"/>
          <ac:grpSpMkLst>
            <pc:docMk/>
            <pc:sldMk cId="1669721746" sldId="365"/>
            <ac:grpSpMk id="30" creationId="{41FFBB60-7CC4-4357-AB3A-60498A287A34}"/>
          </ac:grpSpMkLst>
        </pc:grpChg>
        <pc:grpChg chg="add mod">
          <ac:chgData name="Matt Higgins" userId="b66834d5-eb74-4026-874d-6c93efd557a3" providerId="ADAL" clId="{7CD25C65-1CD9-422A-80CB-799D73F4FA03}" dt="2019-08-13T10:59:02.464" v="127" actId="12788"/>
          <ac:grpSpMkLst>
            <pc:docMk/>
            <pc:sldMk cId="1669721746" sldId="365"/>
            <ac:grpSpMk id="33" creationId="{A528DC14-A474-43EE-A077-1B897877628F}"/>
          </ac:grpSpMkLst>
        </pc:grpChg>
        <pc:graphicFrameChg chg="add del mod modGraphic">
          <ac:chgData name="Matt Higgins" userId="b66834d5-eb74-4026-874d-6c93efd557a3" providerId="ADAL" clId="{7CD25C65-1CD9-422A-80CB-799D73F4FA03}" dt="2019-08-13T10:59:15.351" v="132" actId="478"/>
          <ac:graphicFrameMkLst>
            <pc:docMk/>
            <pc:sldMk cId="1669721746" sldId="365"/>
            <ac:graphicFrameMk id="6" creationId="{DBEB88DE-547B-4E24-A6DB-44863C0E2374}"/>
          </ac:graphicFrameMkLst>
        </pc:graphicFrameChg>
        <pc:cxnChg chg="add mod">
          <ac:chgData name="Matt Higgins" userId="b66834d5-eb74-4026-874d-6c93efd557a3" providerId="ADAL" clId="{7CD25C65-1CD9-422A-80CB-799D73F4FA03}" dt="2019-08-13T10:57:52.727" v="110" actId="164"/>
          <ac:cxnSpMkLst>
            <pc:docMk/>
            <pc:sldMk cId="1669721746" sldId="365"/>
            <ac:cxnSpMk id="4" creationId="{98B488E3-7AE0-4EE1-BF40-B7CB4C47ABB5}"/>
          </ac:cxnSpMkLst>
        </pc:cxnChg>
        <pc:cxnChg chg="del topLvl">
          <ac:chgData name="Matt Higgins" userId="b66834d5-eb74-4026-874d-6c93efd557a3" providerId="ADAL" clId="{7CD25C65-1CD9-422A-80CB-799D73F4FA03}" dt="2019-08-13T10:58:24.989" v="120" actId="478"/>
          <ac:cxnSpMkLst>
            <pc:docMk/>
            <pc:sldMk cId="1669721746" sldId="365"/>
            <ac:cxnSpMk id="22" creationId="{E512AF7D-E5FF-41C9-8F38-DED6982314F6}"/>
          </ac:cxnSpMkLst>
        </pc:cxnChg>
        <pc:cxnChg chg="del topLvl">
          <ac:chgData name="Matt Higgins" userId="b66834d5-eb74-4026-874d-6c93efd557a3" providerId="ADAL" clId="{7CD25C65-1CD9-422A-80CB-799D73F4FA03}" dt="2019-08-13T10:58:19.304" v="118" actId="478"/>
          <ac:cxnSpMkLst>
            <pc:docMk/>
            <pc:sldMk cId="1669721746" sldId="365"/>
            <ac:cxnSpMk id="29" creationId="{67B6B113-191B-48EF-9EDC-638B85458931}"/>
          </ac:cxnSpMkLst>
        </pc:cxnChg>
      </pc:sldChg>
      <pc:sldChg chg="modSp">
        <pc:chgData name="Matt Higgins" userId="b66834d5-eb74-4026-874d-6c93efd557a3" providerId="ADAL" clId="{7CD25C65-1CD9-422A-80CB-799D73F4FA03}" dt="2019-08-13T11:26:39.073" v="456" actId="20577"/>
        <pc:sldMkLst>
          <pc:docMk/>
          <pc:sldMk cId="332354265" sldId="366"/>
        </pc:sldMkLst>
        <pc:spChg chg="mod">
          <ac:chgData name="Matt Higgins" userId="b66834d5-eb74-4026-874d-6c93efd557a3" providerId="ADAL" clId="{7CD25C65-1CD9-422A-80CB-799D73F4FA03}" dt="2019-08-13T11:26:39.073" v="456" actId="20577"/>
          <ac:spMkLst>
            <pc:docMk/>
            <pc:sldMk cId="332354265" sldId="366"/>
            <ac:spMk id="7" creationId="{9C98043F-F327-469C-AFFD-8AE7F5773C62}"/>
          </ac:spMkLst>
        </pc:spChg>
        <pc:spChg chg="mod">
          <ac:chgData name="Matt Higgins" userId="b66834d5-eb74-4026-874d-6c93efd557a3" providerId="ADAL" clId="{7CD25C65-1CD9-422A-80CB-799D73F4FA03}" dt="2019-08-13T10:48:53.786" v="41" actId="20577"/>
          <ac:spMkLst>
            <pc:docMk/>
            <pc:sldMk cId="332354265" sldId="366"/>
            <ac:spMk id="19" creationId="{5252A847-DE45-4FA3-A1F8-EEBEB845FF8E}"/>
          </ac:spMkLst>
        </pc:spChg>
      </pc:sldChg>
      <pc:sldChg chg="addSp delSp modSp add">
        <pc:chgData name="Matt Higgins" userId="b66834d5-eb74-4026-874d-6c93efd557a3" providerId="ADAL" clId="{7CD25C65-1CD9-422A-80CB-799D73F4FA03}" dt="2019-08-13T11:26:27.782" v="452" actId="20577"/>
        <pc:sldMkLst>
          <pc:docMk/>
          <pc:sldMk cId="2938234012" sldId="367"/>
        </pc:sldMkLst>
        <pc:spChg chg="mod">
          <ac:chgData name="Matt Higgins" userId="b66834d5-eb74-4026-874d-6c93efd557a3" providerId="ADAL" clId="{7CD25C65-1CD9-422A-80CB-799D73F4FA03}" dt="2019-08-13T11:26:27.782" v="452" actId="20577"/>
          <ac:spMkLst>
            <pc:docMk/>
            <pc:sldMk cId="2938234012" sldId="367"/>
            <ac:spMk id="7" creationId="{9C98043F-F327-469C-AFFD-8AE7F5773C62}"/>
          </ac:spMkLst>
        </pc:spChg>
        <pc:spChg chg="del mod ord topLvl">
          <ac:chgData name="Matt Higgins" userId="b66834d5-eb74-4026-874d-6c93efd557a3" providerId="ADAL" clId="{7CD25C65-1CD9-422A-80CB-799D73F4FA03}" dt="2019-08-13T11:05:21.700" v="185" actId="478"/>
          <ac:spMkLst>
            <pc:docMk/>
            <pc:sldMk cId="2938234012" sldId="367"/>
            <ac:spMk id="9" creationId="{46BE9415-05C1-4845-8652-E52702FB7C69}"/>
          </ac:spMkLst>
        </pc:spChg>
        <pc:spChg chg="mod ord topLvl">
          <ac:chgData name="Matt Higgins" userId="b66834d5-eb74-4026-874d-6c93efd557a3" providerId="ADAL" clId="{7CD25C65-1CD9-422A-80CB-799D73F4FA03}" dt="2019-08-13T11:04:21.436" v="168" actId="164"/>
          <ac:spMkLst>
            <pc:docMk/>
            <pc:sldMk cId="2938234012" sldId="367"/>
            <ac:spMk id="10" creationId="{432927BC-4723-42FF-A72A-8F3C2C5E92A1}"/>
          </ac:spMkLst>
        </pc:spChg>
        <pc:spChg chg="del mod ord topLvl">
          <ac:chgData name="Matt Higgins" userId="b66834d5-eb74-4026-874d-6c93efd557a3" providerId="ADAL" clId="{7CD25C65-1CD9-422A-80CB-799D73F4FA03}" dt="2019-08-13T11:05:43.585" v="199" actId="478"/>
          <ac:spMkLst>
            <pc:docMk/>
            <pc:sldMk cId="2938234012" sldId="367"/>
            <ac:spMk id="11" creationId="{CB44FDFA-4953-4640-9881-823D3D22FED4}"/>
          </ac:spMkLst>
        </pc:spChg>
        <pc:spChg chg="del mod ord topLvl">
          <ac:chgData name="Matt Higgins" userId="b66834d5-eb74-4026-874d-6c93efd557a3" providerId="ADAL" clId="{7CD25C65-1CD9-422A-80CB-799D73F4FA03}" dt="2019-08-13T11:05:41.937" v="198" actId="478"/>
          <ac:spMkLst>
            <pc:docMk/>
            <pc:sldMk cId="2938234012" sldId="367"/>
            <ac:spMk id="12" creationId="{65C8F7DE-D440-4409-9CEE-1001DF264B4B}"/>
          </ac:spMkLst>
        </pc:spChg>
        <pc:spChg chg="mod ord topLvl">
          <ac:chgData name="Matt Higgins" userId="b66834d5-eb74-4026-874d-6c93efd557a3" providerId="ADAL" clId="{7CD25C65-1CD9-422A-80CB-799D73F4FA03}" dt="2019-08-13T11:04:21.436" v="168" actId="164"/>
          <ac:spMkLst>
            <pc:docMk/>
            <pc:sldMk cId="2938234012" sldId="367"/>
            <ac:spMk id="13" creationId="{DC6EBCB6-6EBF-4662-81BA-0E87DE4FD3A9}"/>
          </ac:spMkLst>
        </pc:spChg>
        <pc:spChg chg="mod ord topLvl">
          <ac:chgData name="Matt Higgins" userId="b66834d5-eb74-4026-874d-6c93efd557a3" providerId="ADAL" clId="{7CD25C65-1CD9-422A-80CB-799D73F4FA03}" dt="2019-08-13T11:06:47.516" v="207" actId="207"/>
          <ac:spMkLst>
            <pc:docMk/>
            <pc:sldMk cId="2938234012" sldId="367"/>
            <ac:spMk id="14" creationId="{664934CB-BDA2-4C22-B05B-45E5B762C638}"/>
          </ac:spMkLst>
        </pc:spChg>
        <pc:spChg chg="del mod ord topLvl">
          <ac:chgData name="Matt Higgins" userId="b66834d5-eb74-4026-874d-6c93efd557a3" providerId="ADAL" clId="{7CD25C65-1CD9-422A-80CB-799D73F4FA03}" dt="2019-08-13T11:05:23.502" v="186" actId="478"/>
          <ac:spMkLst>
            <pc:docMk/>
            <pc:sldMk cId="2938234012" sldId="367"/>
            <ac:spMk id="15" creationId="{B5D5071C-259B-4CD5-82A9-E17C2C9FD3FD}"/>
          </ac:spMkLst>
        </pc:spChg>
        <pc:spChg chg="add mod">
          <ac:chgData name="Matt Higgins" userId="b66834d5-eb74-4026-874d-6c93efd557a3" providerId="ADAL" clId="{7CD25C65-1CD9-422A-80CB-799D73F4FA03}" dt="2019-08-13T11:04:49.751" v="174" actId="571"/>
          <ac:spMkLst>
            <pc:docMk/>
            <pc:sldMk cId="2938234012" sldId="367"/>
            <ac:spMk id="57" creationId="{1CF37039-785E-4C71-9F22-D6A13D958050}"/>
          </ac:spMkLst>
        </pc:spChg>
        <pc:spChg chg="mod">
          <ac:chgData name="Matt Higgins" userId="b66834d5-eb74-4026-874d-6c93efd557a3" providerId="ADAL" clId="{7CD25C65-1CD9-422A-80CB-799D73F4FA03}" dt="2019-08-13T11:05:18.815" v="184" actId="20577"/>
          <ac:spMkLst>
            <pc:docMk/>
            <pc:sldMk cId="2938234012" sldId="367"/>
            <ac:spMk id="59" creationId="{2CB9354E-2A4B-4780-9131-FAF324675B65}"/>
          </ac:spMkLst>
        </pc:spChg>
        <pc:spChg chg="mod">
          <ac:chgData name="Matt Higgins" userId="b66834d5-eb74-4026-874d-6c93efd557a3" providerId="ADAL" clId="{7CD25C65-1CD9-422A-80CB-799D73F4FA03}" dt="2019-08-13T11:05:15.956" v="180" actId="20577"/>
          <ac:spMkLst>
            <pc:docMk/>
            <pc:sldMk cId="2938234012" sldId="367"/>
            <ac:spMk id="60" creationId="{DA97D9E8-0ABD-42FE-B0CF-FEBE3666B9A4}"/>
          </ac:spMkLst>
        </pc:spChg>
        <pc:spChg chg="mod topLvl">
          <ac:chgData name="Matt Higgins" userId="b66834d5-eb74-4026-874d-6c93efd557a3" providerId="ADAL" clId="{7CD25C65-1CD9-422A-80CB-799D73F4FA03}" dt="2019-08-13T11:06:10.144" v="202" actId="164"/>
          <ac:spMkLst>
            <pc:docMk/>
            <pc:sldMk cId="2938234012" sldId="367"/>
            <ac:spMk id="62" creationId="{91744E96-1943-408A-851D-FFBB75AF6BAC}"/>
          </ac:spMkLst>
        </pc:spChg>
        <pc:spChg chg="mod topLvl">
          <ac:chgData name="Matt Higgins" userId="b66834d5-eb74-4026-874d-6c93efd557a3" providerId="ADAL" clId="{7CD25C65-1CD9-422A-80CB-799D73F4FA03}" dt="2019-08-13T11:06:10.144" v="202" actId="164"/>
          <ac:spMkLst>
            <pc:docMk/>
            <pc:sldMk cId="2938234012" sldId="367"/>
            <ac:spMk id="63" creationId="{7E39C5E2-00B8-4508-9613-9D9CC7042A84}"/>
          </ac:spMkLst>
        </pc:spChg>
        <pc:grpChg chg="add mod">
          <ac:chgData name="Matt Higgins" userId="b66834d5-eb74-4026-874d-6c93efd557a3" providerId="ADAL" clId="{7CD25C65-1CD9-422A-80CB-799D73F4FA03}" dt="2019-08-13T11:06:47.516" v="207" actId="207"/>
          <ac:grpSpMkLst>
            <pc:docMk/>
            <pc:sldMk cId="2938234012" sldId="367"/>
            <ac:grpSpMk id="3" creationId="{984C7F19-0761-4C66-8EF3-F17FE654686D}"/>
          </ac:grpSpMkLst>
        </pc:grpChg>
        <pc:grpChg chg="mod topLvl">
          <ac:chgData name="Matt Higgins" userId="b66834d5-eb74-4026-874d-6c93efd557a3" providerId="ADAL" clId="{7CD25C65-1CD9-422A-80CB-799D73F4FA03}" dt="2019-08-13T11:06:31.394" v="205" actId="12788"/>
          <ac:grpSpMkLst>
            <pc:docMk/>
            <pc:sldMk cId="2938234012" sldId="367"/>
            <ac:grpSpMk id="5" creationId="{7B5717B9-03AF-4657-A863-5C35C53AAE56}"/>
          </ac:grpSpMkLst>
        </pc:grpChg>
        <pc:grpChg chg="add mod">
          <ac:chgData name="Matt Higgins" userId="b66834d5-eb74-4026-874d-6c93efd557a3" providerId="ADAL" clId="{7CD25C65-1CD9-422A-80CB-799D73F4FA03}" dt="2019-08-13T11:06:47.516" v="207" actId="207"/>
          <ac:grpSpMkLst>
            <pc:docMk/>
            <pc:sldMk cId="2938234012" sldId="367"/>
            <ac:grpSpMk id="6" creationId="{080D5CA2-657E-4E34-8EBE-EE916DFF063A}"/>
          </ac:grpSpMkLst>
        </pc:grpChg>
        <pc:grpChg chg="del">
          <ac:chgData name="Matt Higgins" userId="b66834d5-eb74-4026-874d-6c93efd557a3" providerId="ADAL" clId="{7CD25C65-1CD9-422A-80CB-799D73F4FA03}" dt="2019-08-13T11:06:05.400" v="201" actId="165"/>
          <ac:grpSpMkLst>
            <pc:docMk/>
            <pc:sldMk cId="2938234012" sldId="367"/>
            <ac:grpSpMk id="16" creationId="{84764384-F2F2-40C5-AB99-117CB7094129}"/>
          </ac:grpSpMkLst>
        </pc:grpChg>
        <pc:grpChg chg="del">
          <ac:chgData name="Matt Higgins" userId="b66834d5-eb74-4026-874d-6c93efd557a3" providerId="ADAL" clId="{7CD25C65-1CD9-422A-80CB-799D73F4FA03}" dt="2019-08-13T11:01:20.723" v="137" actId="165"/>
          <ac:grpSpMkLst>
            <pc:docMk/>
            <pc:sldMk cId="2938234012" sldId="367"/>
            <ac:grpSpMk id="17" creationId="{6EDCD790-8529-4E9F-BB88-84482CA8E036}"/>
          </ac:grpSpMkLst>
        </pc:grpChg>
        <pc:grpChg chg="add mod">
          <ac:chgData name="Matt Higgins" userId="b66834d5-eb74-4026-874d-6c93efd557a3" providerId="ADAL" clId="{7CD25C65-1CD9-422A-80CB-799D73F4FA03}" dt="2019-08-13T11:04:36.220" v="170" actId="571"/>
          <ac:grpSpMkLst>
            <pc:docMk/>
            <pc:sldMk cId="2938234012" sldId="367"/>
            <ac:grpSpMk id="25" creationId="{099D7D0E-E0AC-4B75-87C6-9927A774C161}"/>
          </ac:grpSpMkLst>
        </pc:grpChg>
        <pc:grpChg chg="mod">
          <ac:chgData name="Matt Higgins" userId="b66834d5-eb74-4026-874d-6c93efd557a3" providerId="ADAL" clId="{7CD25C65-1CD9-422A-80CB-799D73F4FA03}" dt="2019-08-13T11:04:36.220" v="170" actId="571"/>
          <ac:grpSpMkLst>
            <pc:docMk/>
            <pc:sldMk cId="2938234012" sldId="367"/>
            <ac:grpSpMk id="26" creationId="{D086E745-0DC9-44D7-A3C0-0C3C999F51A1}"/>
          </ac:grpSpMkLst>
        </pc:grpChg>
        <pc:grpChg chg="mod">
          <ac:chgData name="Matt Higgins" userId="b66834d5-eb74-4026-874d-6c93efd557a3" providerId="ADAL" clId="{7CD25C65-1CD9-422A-80CB-799D73F4FA03}" dt="2019-08-13T11:04:36.220" v="170" actId="571"/>
          <ac:grpSpMkLst>
            <pc:docMk/>
            <pc:sldMk cId="2938234012" sldId="367"/>
            <ac:grpSpMk id="27" creationId="{95FAF777-3275-4525-BE25-89B93432738E}"/>
          </ac:grpSpMkLst>
        </pc:grpChg>
        <pc:grpChg chg="mod">
          <ac:chgData name="Matt Higgins" userId="b66834d5-eb74-4026-874d-6c93efd557a3" providerId="ADAL" clId="{7CD25C65-1CD9-422A-80CB-799D73F4FA03}" dt="2019-08-13T11:04:36.220" v="170" actId="571"/>
          <ac:grpSpMkLst>
            <pc:docMk/>
            <pc:sldMk cId="2938234012" sldId="367"/>
            <ac:grpSpMk id="28" creationId="{36C43D3E-CDFA-48AD-8083-36AAF5E0DCFD}"/>
          </ac:grpSpMkLst>
        </pc:grpChg>
        <pc:grpChg chg="mod topLvl">
          <ac:chgData name="Matt Higgins" userId="b66834d5-eb74-4026-874d-6c93efd557a3" providerId="ADAL" clId="{7CD25C65-1CD9-422A-80CB-799D73F4FA03}" dt="2019-08-13T11:06:23.944" v="204" actId="12788"/>
          <ac:grpSpMkLst>
            <pc:docMk/>
            <pc:sldMk cId="2938234012" sldId="367"/>
            <ac:grpSpMk id="30" creationId="{41FFBB60-7CC4-4357-AB3A-60498A287A34}"/>
          </ac:grpSpMkLst>
        </pc:grpChg>
        <pc:grpChg chg="mod topLvl">
          <ac:chgData name="Matt Higgins" userId="b66834d5-eb74-4026-874d-6c93efd557a3" providerId="ADAL" clId="{7CD25C65-1CD9-422A-80CB-799D73F4FA03}" dt="2019-08-13T11:06:16.132" v="203" actId="12788"/>
          <ac:grpSpMkLst>
            <pc:docMk/>
            <pc:sldMk cId="2938234012" sldId="367"/>
            <ac:grpSpMk id="33" creationId="{A528DC14-A474-43EE-A077-1B897877628F}"/>
          </ac:grpSpMkLst>
        </pc:grpChg>
        <pc:grpChg chg="add mod">
          <ac:chgData name="Matt Higgins" userId="b66834d5-eb74-4026-874d-6c93efd557a3" providerId="ADAL" clId="{7CD25C65-1CD9-422A-80CB-799D73F4FA03}" dt="2019-08-13T11:04:36.220" v="170" actId="571"/>
          <ac:grpSpMkLst>
            <pc:docMk/>
            <pc:sldMk cId="2938234012" sldId="367"/>
            <ac:grpSpMk id="41" creationId="{452FB9FC-FFF7-43FB-9198-0DC9A3F6358E}"/>
          </ac:grpSpMkLst>
        </pc:grpChg>
        <pc:grpChg chg="add mod">
          <ac:chgData name="Matt Higgins" userId="b66834d5-eb74-4026-874d-6c93efd557a3" providerId="ADAL" clId="{7CD25C65-1CD9-422A-80CB-799D73F4FA03}" dt="2019-08-13T11:04:41.981" v="172" actId="571"/>
          <ac:grpSpMkLst>
            <pc:docMk/>
            <pc:sldMk cId="2938234012" sldId="367"/>
            <ac:grpSpMk id="44" creationId="{23EFD208-D3E2-4693-9B10-0BF0EE973CB6}"/>
          </ac:grpSpMkLst>
        </pc:grpChg>
        <pc:grpChg chg="mod">
          <ac:chgData name="Matt Higgins" userId="b66834d5-eb74-4026-874d-6c93efd557a3" providerId="ADAL" clId="{7CD25C65-1CD9-422A-80CB-799D73F4FA03}" dt="2019-08-13T11:04:41.981" v="172" actId="571"/>
          <ac:grpSpMkLst>
            <pc:docMk/>
            <pc:sldMk cId="2938234012" sldId="367"/>
            <ac:grpSpMk id="45" creationId="{46557CF7-5892-45B7-ABA7-64F48CEC26C4}"/>
          </ac:grpSpMkLst>
        </pc:grpChg>
        <pc:grpChg chg="mod">
          <ac:chgData name="Matt Higgins" userId="b66834d5-eb74-4026-874d-6c93efd557a3" providerId="ADAL" clId="{7CD25C65-1CD9-422A-80CB-799D73F4FA03}" dt="2019-08-13T11:04:41.981" v="172" actId="571"/>
          <ac:grpSpMkLst>
            <pc:docMk/>
            <pc:sldMk cId="2938234012" sldId="367"/>
            <ac:grpSpMk id="46" creationId="{4F825BBB-BA16-44C1-8CC0-A3E3FB667AB6}"/>
          </ac:grpSpMkLst>
        </pc:grpChg>
        <pc:grpChg chg="mod">
          <ac:chgData name="Matt Higgins" userId="b66834d5-eb74-4026-874d-6c93efd557a3" providerId="ADAL" clId="{7CD25C65-1CD9-422A-80CB-799D73F4FA03}" dt="2019-08-13T11:04:41.981" v="172" actId="571"/>
          <ac:grpSpMkLst>
            <pc:docMk/>
            <pc:sldMk cId="2938234012" sldId="367"/>
            <ac:grpSpMk id="47" creationId="{0FB54232-BB56-45E2-BCEB-BC6CF67DD149}"/>
          </ac:grpSpMkLst>
        </pc:grpChg>
        <pc:grpChg chg="add mod">
          <ac:chgData name="Matt Higgins" userId="b66834d5-eb74-4026-874d-6c93efd557a3" providerId="ADAL" clId="{7CD25C65-1CD9-422A-80CB-799D73F4FA03}" dt="2019-08-13T11:04:41.981" v="172" actId="571"/>
          <ac:grpSpMkLst>
            <pc:docMk/>
            <pc:sldMk cId="2938234012" sldId="367"/>
            <ac:grpSpMk id="54" creationId="{97751B7B-20C5-4F8E-B846-81B13A92FC29}"/>
          </ac:grpSpMkLst>
        </pc:grpChg>
        <pc:grpChg chg="add mod">
          <ac:chgData name="Matt Higgins" userId="b66834d5-eb74-4026-874d-6c93efd557a3" providerId="ADAL" clId="{7CD25C65-1CD9-422A-80CB-799D73F4FA03}" dt="2019-08-13T11:06:47.516" v="207" actId="207"/>
          <ac:grpSpMkLst>
            <pc:docMk/>
            <pc:sldMk cId="2938234012" sldId="367"/>
            <ac:grpSpMk id="58" creationId="{66F6CD12-0288-47AD-BF94-6A89BD2E16D8}"/>
          </ac:grpSpMkLst>
        </pc:grpChg>
        <pc:grpChg chg="add del mod">
          <ac:chgData name="Matt Higgins" userId="b66834d5-eb74-4026-874d-6c93efd557a3" providerId="ADAL" clId="{7CD25C65-1CD9-422A-80CB-799D73F4FA03}" dt="2019-08-13T11:06:05.400" v="201" actId="165"/>
          <ac:grpSpMkLst>
            <pc:docMk/>
            <pc:sldMk cId="2938234012" sldId="367"/>
            <ac:grpSpMk id="61" creationId="{34F467B4-77CA-47C7-9A5F-2788751C62C1}"/>
          </ac:grpSpMkLst>
        </pc:grpChg>
      </pc:sldChg>
      <pc:sldChg chg="add del">
        <pc:chgData name="Matt Higgins" userId="b66834d5-eb74-4026-874d-6c93efd557a3" providerId="ADAL" clId="{7CD25C65-1CD9-422A-80CB-799D73F4FA03}" dt="2019-08-13T11:10:50.516" v="249" actId="2696"/>
        <pc:sldMkLst>
          <pc:docMk/>
          <pc:sldMk cId="126305167" sldId="368"/>
        </pc:sldMkLst>
      </pc:sldChg>
      <pc:sldChg chg="addSp delSp modSp add">
        <pc:chgData name="Matt Higgins" userId="b66834d5-eb74-4026-874d-6c93efd557a3" providerId="ADAL" clId="{7CD25C65-1CD9-422A-80CB-799D73F4FA03}" dt="2019-08-13T11:26:18.547" v="448" actId="20577"/>
        <pc:sldMkLst>
          <pc:docMk/>
          <pc:sldMk cId="4080102744" sldId="368"/>
        </pc:sldMkLst>
        <pc:spChg chg="mod">
          <ac:chgData name="Matt Higgins" userId="b66834d5-eb74-4026-874d-6c93efd557a3" providerId="ADAL" clId="{7CD25C65-1CD9-422A-80CB-799D73F4FA03}" dt="2019-08-13T11:26:18.547" v="448" actId="20577"/>
          <ac:spMkLst>
            <pc:docMk/>
            <pc:sldMk cId="4080102744" sldId="368"/>
            <ac:spMk id="7" creationId="{B632E459-9B27-4467-B89C-78410207B713}"/>
          </ac:spMkLst>
        </pc:spChg>
        <pc:graphicFrameChg chg="ord">
          <ac:chgData name="Matt Higgins" userId="b66834d5-eb74-4026-874d-6c93efd557a3" providerId="ADAL" clId="{7CD25C65-1CD9-422A-80CB-799D73F4FA03}" dt="2019-08-13T11:14:08.805" v="282" actId="166"/>
          <ac:graphicFrameMkLst>
            <pc:docMk/>
            <pc:sldMk cId="4080102744" sldId="368"/>
            <ac:graphicFrameMk id="6" creationId="{48A17515-4E17-4845-96B7-5C0BD8ED9BD4}"/>
          </ac:graphicFrameMkLst>
        </pc:graphicFrameChg>
        <pc:cxnChg chg="add mod">
          <ac:chgData name="Matt Higgins" userId="b66834d5-eb74-4026-874d-6c93efd557a3" providerId="ADAL" clId="{7CD25C65-1CD9-422A-80CB-799D73F4FA03}" dt="2019-08-13T11:14:04.074" v="281" actId="1582"/>
          <ac:cxnSpMkLst>
            <pc:docMk/>
            <pc:sldMk cId="4080102744" sldId="368"/>
            <ac:cxnSpMk id="3" creationId="{9FCA2D06-9DCB-41DE-B1E6-E4E45F6394BD}"/>
          </ac:cxnSpMkLst>
        </pc:cxnChg>
        <pc:cxnChg chg="add mod">
          <ac:chgData name="Matt Higgins" userId="b66834d5-eb74-4026-874d-6c93efd557a3" providerId="ADAL" clId="{7CD25C65-1CD9-422A-80CB-799D73F4FA03}" dt="2019-08-13T11:14:04.074" v="281" actId="1582"/>
          <ac:cxnSpMkLst>
            <pc:docMk/>
            <pc:sldMk cId="4080102744" sldId="368"/>
            <ac:cxnSpMk id="9" creationId="{EC16ECBB-E617-45D7-87FE-A8D8958ADD15}"/>
          </ac:cxnSpMkLst>
        </pc:cxnChg>
        <pc:cxnChg chg="add del mod">
          <ac:chgData name="Matt Higgins" userId="b66834d5-eb74-4026-874d-6c93efd557a3" providerId="ADAL" clId="{7CD25C65-1CD9-422A-80CB-799D73F4FA03}" dt="2019-08-13T11:13:40.625" v="279" actId="478"/>
          <ac:cxnSpMkLst>
            <pc:docMk/>
            <pc:sldMk cId="4080102744" sldId="368"/>
            <ac:cxnSpMk id="12" creationId="{F12CD8FC-E68F-44C4-BD99-A14143A6F412}"/>
          </ac:cxnSpMkLst>
        </pc:cxnChg>
        <pc:cxnChg chg="add mod">
          <ac:chgData name="Matt Higgins" userId="b66834d5-eb74-4026-874d-6c93efd557a3" providerId="ADAL" clId="{7CD25C65-1CD9-422A-80CB-799D73F4FA03}" dt="2019-08-13T11:14:04.074" v="281" actId="1582"/>
          <ac:cxnSpMkLst>
            <pc:docMk/>
            <pc:sldMk cId="4080102744" sldId="368"/>
            <ac:cxnSpMk id="15" creationId="{8DBD0EA3-E7FD-4521-A5AA-F3E776D468F4}"/>
          </ac:cxnSpMkLst>
        </pc:cxnChg>
      </pc:sldChg>
      <pc:sldChg chg="addSp delSp modSp add ord">
        <pc:chgData name="Matt Higgins" userId="b66834d5-eb74-4026-874d-6c93efd557a3" providerId="ADAL" clId="{7CD25C65-1CD9-422A-80CB-799D73F4FA03}" dt="2019-08-13T11:26:13.826" v="446" actId="20577"/>
        <pc:sldMkLst>
          <pc:docMk/>
          <pc:sldMk cId="103229079" sldId="369"/>
        </pc:sldMkLst>
        <pc:spChg chg="mod">
          <ac:chgData name="Matt Higgins" userId="b66834d5-eb74-4026-874d-6c93efd557a3" providerId="ADAL" clId="{7CD25C65-1CD9-422A-80CB-799D73F4FA03}" dt="2019-08-13T11:26:13.826" v="446" actId="20577"/>
          <ac:spMkLst>
            <pc:docMk/>
            <pc:sldMk cId="103229079" sldId="369"/>
            <ac:spMk id="7" creationId="{B632E459-9B27-4467-B89C-78410207B713}"/>
          </ac:spMkLst>
        </pc:spChg>
        <pc:spChg chg="add mod">
          <ac:chgData name="Matt Higgins" userId="b66834d5-eb74-4026-874d-6c93efd557a3" providerId="ADAL" clId="{7CD25C65-1CD9-422A-80CB-799D73F4FA03}" dt="2019-08-13T11:17:35.833" v="295" actId="1582"/>
          <ac:spMkLst>
            <pc:docMk/>
            <pc:sldMk cId="103229079" sldId="369"/>
            <ac:spMk id="9" creationId="{573A659E-6F6B-4090-8A01-F449252C9E50}"/>
          </ac:spMkLst>
        </pc:spChg>
        <pc:spChg chg="mod">
          <ac:chgData name="Matt Higgins" userId="b66834d5-eb74-4026-874d-6c93efd557a3" providerId="ADAL" clId="{7CD25C65-1CD9-422A-80CB-799D73F4FA03}" dt="2019-08-13T11:16:52.846" v="290" actId="20577"/>
          <ac:spMkLst>
            <pc:docMk/>
            <pc:sldMk cId="103229079" sldId="369"/>
            <ac:spMk id="19" creationId="{5252A847-DE45-4FA3-A1F8-EEBEB845FF8E}"/>
          </ac:spMkLst>
        </pc:spChg>
        <pc:graphicFrameChg chg="del modGraphic">
          <ac:chgData name="Matt Higgins" userId="b66834d5-eb74-4026-874d-6c93efd557a3" providerId="ADAL" clId="{7CD25C65-1CD9-422A-80CB-799D73F4FA03}" dt="2019-08-13T11:14:48.216" v="288" actId="478"/>
          <ac:graphicFrameMkLst>
            <pc:docMk/>
            <pc:sldMk cId="103229079" sldId="369"/>
            <ac:graphicFrameMk id="6" creationId="{48A17515-4E17-4845-96B7-5C0BD8ED9BD4}"/>
          </ac:graphicFrameMkLst>
        </pc:graphicFrameChg>
      </pc:sldChg>
      <pc:sldChg chg="modSp add">
        <pc:chgData name="Matt Higgins" userId="b66834d5-eb74-4026-874d-6c93efd557a3" providerId="ADAL" clId="{7CD25C65-1CD9-422A-80CB-799D73F4FA03}" dt="2019-08-13T11:26:08.744" v="444" actId="20577"/>
        <pc:sldMkLst>
          <pc:docMk/>
          <pc:sldMk cId="3308874374" sldId="370"/>
        </pc:sldMkLst>
        <pc:spChg chg="mod">
          <ac:chgData name="Matt Higgins" userId="b66834d5-eb74-4026-874d-6c93efd557a3" providerId="ADAL" clId="{7CD25C65-1CD9-422A-80CB-799D73F4FA03}" dt="2019-08-13T11:26:08.744" v="444" actId="20577"/>
          <ac:spMkLst>
            <pc:docMk/>
            <pc:sldMk cId="3308874374" sldId="370"/>
            <ac:spMk id="7" creationId="{B632E459-9B27-4467-B89C-78410207B713}"/>
          </ac:spMkLst>
        </pc:spChg>
        <pc:spChg chg="mod">
          <ac:chgData name="Matt Higgins" userId="b66834d5-eb74-4026-874d-6c93efd557a3" providerId="ADAL" clId="{7CD25C65-1CD9-422A-80CB-799D73F4FA03}" dt="2019-08-13T11:18:10.501" v="319" actId="207"/>
          <ac:spMkLst>
            <pc:docMk/>
            <pc:sldMk cId="3308874374" sldId="370"/>
            <ac:spMk id="19" creationId="{5252A847-DE45-4FA3-A1F8-EEBEB845FF8E}"/>
          </ac:spMkLst>
        </pc:spChg>
      </pc:sldChg>
      <pc:sldChg chg="addSp delSp modSp add ord">
        <pc:chgData name="Matt Higgins" userId="b66834d5-eb74-4026-874d-6c93efd557a3" providerId="ADAL" clId="{7CD25C65-1CD9-422A-80CB-799D73F4FA03}" dt="2019-08-13T11:26:04.291" v="442" actId="20577"/>
        <pc:sldMkLst>
          <pc:docMk/>
          <pc:sldMk cId="3420522394" sldId="371"/>
        </pc:sldMkLst>
        <pc:spChg chg="mod">
          <ac:chgData name="Matt Higgins" userId="b66834d5-eb74-4026-874d-6c93efd557a3" providerId="ADAL" clId="{7CD25C65-1CD9-422A-80CB-799D73F4FA03}" dt="2019-08-13T11:26:04.291" v="442" actId="20577"/>
          <ac:spMkLst>
            <pc:docMk/>
            <pc:sldMk cId="3420522394" sldId="371"/>
            <ac:spMk id="7" creationId="{B632E459-9B27-4467-B89C-78410207B713}"/>
          </ac:spMkLst>
        </pc:spChg>
        <pc:spChg chg="del mod">
          <ac:chgData name="Matt Higgins" userId="b66834d5-eb74-4026-874d-6c93efd557a3" providerId="ADAL" clId="{7CD25C65-1CD9-422A-80CB-799D73F4FA03}" dt="2019-08-13T11:19:51.538" v="326" actId="478"/>
          <ac:spMkLst>
            <pc:docMk/>
            <pc:sldMk cId="3420522394" sldId="371"/>
            <ac:spMk id="9" creationId="{573A659E-6F6B-4090-8A01-F449252C9E50}"/>
          </ac:spMkLst>
        </pc:spChg>
        <pc:spChg chg="mod">
          <ac:chgData name="Matt Higgins" userId="b66834d5-eb74-4026-874d-6c93efd557a3" providerId="ADAL" clId="{7CD25C65-1CD9-422A-80CB-799D73F4FA03}" dt="2019-08-13T11:18:59.318" v="324"/>
          <ac:spMkLst>
            <pc:docMk/>
            <pc:sldMk cId="3420522394" sldId="371"/>
            <ac:spMk id="19" creationId="{5252A847-DE45-4FA3-A1F8-EEBEB845FF8E}"/>
          </ac:spMkLst>
        </pc:spChg>
        <pc:graphicFrameChg chg="add del mod modGraphic">
          <ac:chgData name="Matt Higgins" userId="b66834d5-eb74-4026-874d-6c93efd557a3" providerId="ADAL" clId="{7CD25C65-1CD9-422A-80CB-799D73F4FA03}" dt="2019-08-13T11:20:14.081" v="334" actId="478"/>
          <ac:graphicFrameMkLst>
            <pc:docMk/>
            <pc:sldMk cId="3420522394" sldId="371"/>
            <ac:graphicFrameMk id="10" creationId="{7ABE32F4-29CA-4597-96A4-A2337AA96AF8}"/>
          </ac:graphicFrameMkLst>
        </pc:graphicFrameChg>
        <pc:graphicFrameChg chg="add mod modGraphic">
          <ac:chgData name="Matt Higgins" userId="b66834d5-eb74-4026-874d-6c93efd557a3" providerId="ADAL" clId="{7CD25C65-1CD9-422A-80CB-799D73F4FA03}" dt="2019-08-13T11:23:03.929" v="347" actId="20577"/>
          <ac:graphicFrameMkLst>
            <pc:docMk/>
            <pc:sldMk cId="3420522394" sldId="371"/>
            <ac:graphicFrameMk id="11" creationId="{D9B5E403-C537-4807-A1B6-923104A449B9}"/>
          </ac:graphicFrameMkLst>
        </pc:graphicFrameChg>
      </pc:sldChg>
      <pc:sldChg chg="modSp add">
        <pc:chgData name="Matt Higgins" userId="b66834d5-eb74-4026-874d-6c93efd557a3" providerId="ADAL" clId="{7CD25C65-1CD9-422A-80CB-799D73F4FA03}" dt="2019-08-13T11:25:59.285" v="440" actId="20577"/>
        <pc:sldMkLst>
          <pc:docMk/>
          <pc:sldMk cId="1195675995" sldId="372"/>
        </pc:sldMkLst>
        <pc:spChg chg="mod">
          <ac:chgData name="Matt Higgins" userId="b66834d5-eb74-4026-874d-6c93efd557a3" providerId="ADAL" clId="{7CD25C65-1CD9-422A-80CB-799D73F4FA03}" dt="2019-08-13T11:25:59.285" v="440" actId="20577"/>
          <ac:spMkLst>
            <pc:docMk/>
            <pc:sldMk cId="1195675995" sldId="372"/>
            <ac:spMk id="7" creationId="{B632E459-9B27-4467-B89C-78410207B713}"/>
          </ac:spMkLst>
        </pc:spChg>
      </pc:sldChg>
      <pc:sldChg chg="addSp delSp modSp add ord">
        <pc:chgData name="Matt Higgins" userId="b66834d5-eb74-4026-874d-6c93efd557a3" providerId="ADAL" clId="{7CD25C65-1CD9-422A-80CB-799D73F4FA03}" dt="2019-08-13T11:25:50.559" v="436" actId="20577"/>
        <pc:sldMkLst>
          <pc:docMk/>
          <pc:sldMk cId="553988952" sldId="373"/>
        </pc:sldMkLst>
        <pc:spChg chg="mod">
          <ac:chgData name="Matt Higgins" userId="b66834d5-eb74-4026-874d-6c93efd557a3" providerId="ADAL" clId="{7CD25C65-1CD9-422A-80CB-799D73F4FA03}" dt="2019-08-13T11:25:50.559" v="436" actId="20577"/>
          <ac:spMkLst>
            <pc:docMk/>
            <pc:sldMk cId="553988952" sldId="373"/>
            <ac:spMk id="7" creationId="{B632E459-9B27-4467-B89C-78410207B713}"/>
          </ac:spMkLst>
        </pc:spChg>
        <pc:spChg chg="mod">
          <ac:chgData name="Matt Higgins" userId="b66834d5-eb74-4026-874d-6c93efd557a3" providerId="ADAL" clId="{7CD25C65-1CD9-422A-80CB-799D73F4FA03}" dt="2019-08-13T11:25:26.566" v="433" actId="20577"/>
          <ac:spMkLst>
            <pc:docMk/>
            <pc:sldMk cId="553988952" sldId="373"/>
            <ac:spMk id="19" creationId="{5252A847-DE45-4FA3-A1F8-EEBEB845FF8E}"/>
          </ac:spMkLst>
        </pc:spChg>
        <pc:graphicFrameChg chg="add mod modGraphic">
          <ac:chgData name="Matt Higgins" userId="b66834d5-eb74-4026-874d-6c93efd557a3" providerId="ADAL" clId="{7CD25C65-1CD9-422A-80CB-799D73F4FA03}" dt="2019-08-13T11:25:30.640" v="434" actId="6549"/>
          <ac:graphicFrameMkLst>
            <pc:docMk/>
            <pc:sldMk cId="553988952" sldId="373"/>
            <ac:graphicFrameMk id="9" creationId="{ED133610-AEFB-44C1-93EF-3A0BD1999392}"/>
          </ac:graphicFrameMkLst>
        </pc:graphicFrameChg>
        <pc:graphicFrameChg chg="del">
          <ac:chgData name="Matt Higgins" userId="b66834d5-eb74-4026-874d-6c93efd557a3" providerId="ADAL" clId="{7CD25C65-1CD9-422A-80CB-799D73F4FA03}" dt="2019-08-13T11:24:15.358" v="353" actId="478"/>
          <ac:graphicFrameMkLst>
            <pc:docMk/>
            <pc:sldMk cId="553988952" sldId="373"/>
            <ac:graphicFrameMk id="11" creationId="{D9B5E403-C537-4807-A1B6-923104A449B9}"/>
          </ac:graphicFrameMkLst>
        </pc:graphicFrameChg>
      </pc:sldChg>
      <pc:sldChg chg="modSp add">
        <pc:chgData name="Matt Higgins" userId="b66834d5-eb74-4026-874d-6c93efd557a3" providerId="ADAL" clId="{7CD25C65-1CD9-422A-80CB-799D73F4FA03}" dt="2019-08-13T11:25:55.577" v="438" actId="20577"/>
        <pc:sldMkLst>
          <pc:docMk/>
          <pc:sldMk cId="413549345" sldId="374"/>
        </pc:sldMkLst>
        <pc:spChg chg="mod">
          <ac:chgData name="Matt Higgins" userId="b66834d5-eb74-4026-874d-6c93efd557a3" providerId="ADAL" clId="{7CD25C65-1CD9-422A-80CB-799D73F4FA03}" dt="2019-08-13T11:25:55.577" v="438" actId="20577"/>
          <ac:spMkLst>
            <pc:docMk/>
            <pc:sldMk cId="413549345" sldId="374"/>
            <ac:spMk id="7" creationId="{B632E459-9B27-4467-B89C-78410207B713}"/>
          </ac:spMkLst>
        </pc:spChg>
      </pc:sldChg>
      <pc:sldChg chg="modSp add">
        <pc:chgData name="Matt Higgins" userId="b66834d5-eb74-4026-874d-6c93efd557a3" providerId="ADAL" clId="{7CD25C65-1CD9-422A-80CB-799D73F4FA03}" dt="2019-08-13T11:32:12.340" v="556" actId="207"/>
        <pc:sldMkLst>
          <pc:docMk/>
          <pc:sldMk cId="607448127" sldId="375"/>
        </pc:sldMkLst>
        <pc:spChg chg="mod">
          <ac:chgData name="Matt Higgins" userId="b66834d5-eb74-4026-874d-6c93efd557a3" providerId="ADAL" clId="{7CD25C65-1CD9-422A-80CB-799D73F4FA03}" dt="2019-08-13T11:32:12.340" v="556" actId="207"/>
          <ac:spMkLst>
            <pc:docMk/>
            <pc:sldMk cId="607448127" sldId="375"/>
            <ac:spMk id="19" creationId="{5252A847-DE45-4FA3-A1F8-EEBEB845FF8E}"/>
          </ac:spMkLst>
        </pc:spChg>
      </pc:sldChg>
      <pc:sldChg chg="modSp add">
        <pc:chgData name="Matt Higgins" userId="b66834d5-eb74-4026-874d-6c93efd557a3" providerId="ADAL" clId="{7CD25C65-1CD9-422A-80CB-799D73F4FA03}" dt="2019-08-13T12:20:02.759" v="631" actId="207"/>
        <pc:sldMkLst>
          <pc:docMk/>
          <pc:sldMk cId="645571731" sldId="376"/>
        </pc:sldMkLst>
        <pc:spChg chg="mod">
          <ac:chgData name="Matt Higgins" userId="b66834d5-eb74-4026-874d-6c93efd557a3" providerId="ADAL" clId="{7CD25C65-1CD9-422A-80CB-799D73F4FA03}" dt="2019-08-13T12:20:02.759" v="631" actId="207"/>
          <ac:spMkLst>
            <pc:docMk/>
            <pc:sldMk cId="645571731" sldId="376"/>
            <ac:spMk id="19" creationId="{5252A847-DE45-4FA3-A1F8-EEBEB845FF8E}"/>
          </ac:spMkLst>
        </pc:spChg>
      </pc:sldChg>
      <pc:sldChg chg="add">
        <pc:chgData name="Matt Higgins" userId="b66834d5-eb74-4026-874d-6c93efd557a3" providerId="ADAL" clId="{7CD25C65-1CD9-422A-80CB-799D73F4FA03}" dt="2019-08-13T12:20:07.096" v="632"/>
        <pc:sldMkLst>
          <pc:docMk/>
          <pc:sldMk cId="2756868598" sldId="377"/>
        </pc:sldMkLst>
      </pc:sldChg>
      <pc:sldChg chg="addSp delSp modSp add ord">
        <pc:chgData name="Matt Higgins" userId="b66834d5-eb74-4026-874d-6c93efd557a3" providerId="ADAL" clId="{7CD25C65-1CD9-422A-80CB-799D73F4FA03}" dt="2019-08-13T12:24:03.344" v="745" actId="20577"/>
        <pc:sldMkLst>
          <pc:docMk/>
          <pc:sldMk cId="2845344733" sldId="378"/>
        </pc:sldMkLst>
        <pc:spChg chg="del">
          <ac:chgData name="Matt Higgins" userId="b66834d5-eb74-4026-874d-6c93efd557a3" providerId="ADAL" clId="{7CD25C65-1CD9-422A-80CB-799D73F4FA03}" dt="2019-08-13T12:21:20.710" v="670" actId="478"/>
          <ac:spMkLst>
            <pc:docMk/>
            <pc:sldMk cId="2845344733" sldId="378"/>
            <ac:spMk id="9" creationId="{0AC4126B-A7E4-46F8-BD62-648AAEC4715E}"/>
          </ac:spMkLst>
        </pc:spChg>
        <pc:spChg chg="del">
          <ac:chgData name="Matt Higgins" userId="b66834d5-eb74-4026-874d-6c93efd557a3" providerId="ADAL" clId="{7CD25C65-1CD9-422A-80CB-799D73F4FA03}" dt="2019-08-13T12:21:18.879" v="669" actId="478"/>
          <ac:spMkLst>
            <pc:docMk/>
            <pc:sldMk cId="2845344733" sldId="378"/>
            <ac:spMk id="10" creationId="{0000C84C-DF9F-48A7-9803-380BA198D02D}"/>
          </ac:spMkLst>
        </pc:spChg>
        <pc:spChg chg="mod">
          <ac:chgData name="Matt Higgins" userId="b66834d5-eb74-4026-874d-6c93efd557a3" providerId="ADAL" clId="{7CD25C65-1CD9-422A-80CB-799D73F4FA03}" dt="2019-08-13T12:23:51.343" v="739" actId="208"/>
          <ac:spMkLst>
            <pc:docMk/>
            <pc:sldMk cId="2845344733" sldId="378"/>
            <ac:spMk id="12" creationId="{8CF563BF-0DCE-44CF-8486-0F1426893C01}"/>
          </ac:spMkLst>
        </pc:spChg>
        <pc:spChg chg="mod">
          <ac:chgData name="Matt Higgins" userId="b66834d5-eb74-4026-874d-6c93efd557a3" providerId="ADAL" clId="{7CD25C65-1CD9-422A-80CB-799D73F4FA03}" dt="2019-08-13T12:23:51.343" v="739" actId="208"/>
          <ac:spMkLst>
            <pc:docMk/>
            <pc:sldMk cId="2845344733" sldId="378"/>
            <ac:spMk id="13" creationId="{F87C4A33-B762-4D61-94FE-54CE0B01AFFE}"/>
          </ac:spMkLst>
        </pc:spChg>
        <pc:spChg chg="mod">
          <ac:chgData name="Matt Higgins" userId="b66834d5-eb74-4026-874d-6c93efd557a3" providerId="ADAL" clId="{7CD25C65-1CD9-422A-80CB-799D73F4FA03}" dt="2019-08-13T12:23:51.343" v="739" actId="208"/>
          <ac:spMkLst>
            <pc:docMk/>
            <pc:sldMk cId="2845344733" sldId="378"/>
            <ac:spMk id="14" creationId="{722B61E8-385D-49FC-9FE5-35E1D5E4271C}"/>
          </ac:spMkLst>
        </pc:spChg>
        <pc:spChg chg="mod">
          <ac:chgData name="Matt Higgins" userId="b66834d5-eb74-4026-874d-6c93efd557a3" providerId="ADAL" clId="{7CD25C65-1CD9-422A-80CB-799D73F4FA03}" dt="2019-08-13T12:23:51.343" v="739" actId="208"/>
          <ac:spMkLst>
            <pc:docMk/>
            <pc:sldMk cId="2845344733" sldId="378"/>
            <ac:spMk id="15" creationId="{81D63479-90E8-486D-BD0B-E424C7864309}"/>
          </ac:spMkLst>
        </pc:spChg>
        <pc:spChg chg="mod">
          <ac:chgData name="Matt Higgins" userId="b66834d5-eb74-4026-874d-6c93efd557a3" providerId="ADAL" clId="{7CD25C65-1CD9-422A-80CB-799D73F4FA03}" dt="2019-08-13T12:23:51.343" v="739" actId="208"/>
          <ac:spMkLst>
            <pc:docMk/>
            <pc:sldMk cId="2845344733" sldId="378"/>
            <ac:spMk id="16" creationId="{FBD9AC37-F108-4664-BAED-F67C61735477}"/>
          </ac:spMkLst>
        </pc:spChg>
        <pc:spChg chg="mod">
          <ac:chgData name="Matt Higgins" userId="b66834d5-eb74-4026-874d-6c93efd557a3" providerId="ADAL" clId="{7CD25C65-1CD9-422A-80CB-799D73F4FA03}" dt="2019-08-13T12:23:51.343" v="739" actId="208"/>
          <ac:spMkLst>
            <pc:docMk/>
            <pc:sldMk cId="2845344733" sldId="378"/>
            <ac:spMk id="17" creationId="{522FA031-DA13-4286-9401-D6541C39D022}"/>
          </ac:spMkLst>
        </pc:spChg>
        <pc:spChg chg="add del mod">
          <ac:chgData name="Matt Higgins" userId="b66834d5-eb74-4026-874d-6c93efd557a3" providerId="ADAL" clId="{7CD25C65-1CD9-422A-80CB-799D73F4FA03}" dt="2019-08-13T12:24:03.344" v="745" actId="20577"/>
          <ac:spMkLst>
            <pc:docMk/>
            <pc:sldMk cId="2845344733" sldId="378"/>
            <ac:spMk id="19" creationId="{5252A847-DE45-4FA3-A1F8-EEBEB845FF8E}"/>
          </ac:spMkLst>
        </pc:spChg>
        <pc:spChg chg="mod">
          <ac:chgData name="Matt Higgins" userId="b66834d5-eb74-4026-874d-6c93efd557a3" providerId="ADAL" clId="{7CD25C65-1CD9-422A-80CB-799D73F4FA03}" dt="2019-08-13T12:23:51.343" v="739" actId="208"/>
          <ac:spMkLst>
            <pc:docMk/>
            <pc:sldMk cId="2845344733" sldId="378"/>
            <ac:spMk id="20" creationId="{42EB7AEA-36B9-4707-AE7F-2069A261D665}"/>
          </ac:spMkLst>
        </pc:spChg>
        <pc:grpChg chg="add mod">
          <ac:chgData name="Matt Higgins" userId="b66834d5-eb74-4026-874d-6c93efd557a3" providerId="ADAL" clId="{7CD25C65-1CD9-422A-80CB-799D73F4FA03}" dt="2019-08-13T12:22:20.075" v="704" actId="1076"/>
          <ac:grpSpMkLst>
            <pc:docMk/>
            <pc:sldMk cId="2845344733" sldId="378"/>
            <ac:grpSpMk id="11" creationId="{26C74BA9-CC39-40E7-8693-63DA8A20EECC}"/>
          </ac:grpSpMkLst>
        </pc:grpChg>
        <pc:graphicFrameChg chg="del">
          <ac:chgData name="Matt Higgins" userId="b66834d5-eb74-4026-874d-6c93efd557a3" providerId="ADAL" clId="{7CD25C65-1CD9-422A-80CB-799D73F4FA03}" dt="2019-08-13T12:21:07.442" v="664" actId="478"/>
          <ac:graphicFrameMkLst>
            <pc:docMk/>
            <pc:sldMk cId="2845344733" sldId="378"/>
            <ac:graphicFrameMk id="6" creationId="{7CDFB4B4-DE72-4843-837E-08B4B9FFE140}"/>
          </ac:graphicFrameMkLst>
        </pc:graphicFrameChg>
      </pc:sldChg>
      <pc:sldChg chg="modSp add">
        <pc:chgData name="Matt Higgins" userId="b66834d5-eb74-4026-874d-6c93efd557a3" providerId="ADAL" clId="{7CD25C65-1CD9-422A-80CB-799D73F4FA03}" dt="2019-08-13T12:24:23.024" v="783" actId="207"/>
        <pc:sldMkLst>
          <pc:docMk/>
          <pc:sldMk cId="1548843899" sldId="379"/>
        </pc:sldMkLst>
        <pc:spChg chg="mod">
          <ac:chgData name="Matt Higgins" userId="b66834d5-eb74-4026-874d-6c93efd557a3" providerId="ADAL" clId="{7CD25C65-1CD9-422A-80CB-799D73F4FA03}" dt="2019-08-13T12:24:23.024" v="783" actId="207"/>
          <ac:spMkLst>
            <pc:docMk/>
            <pc:sldMk cId="1548843899" sldId="379"/>
            <ac:spMk id="14" creationId="{722B61E8-385D-49FC-9FE5-35E1D5E4271C}"/>
          </ac:spMkLst>
        </pc:spChg>
        <pc:spChg chg="mod">
          <ac:chgData name="Matt Higgins" userId="b66834d5-eb74-4026-874d-6c93efd557a3" providerId="ADAL" clId="{7CD25C65-1CD9-422A-80CB-799D73F4FA03}" dt="2019-08-13T12:24:17.341" v="782" actId="5793"/>
          <ac:spMkLst>
            <pc:docMk/>
            <pc:sldMk cId="1548843899" sldId="379"/>
            <ac:spMk id="19" creationId="{5252A847-DE45-4FA3-A1F8-EEBEB845FF8E}"/>
          </ac:spMkLst>
        </pc:spChg>
      </pc:sldChg>
      <pc:sldChg chg="modSp add">
        <pc:chgData name="Matt Higgins" userId="b66834d5-eb74-4026-874d-6c93efd557a3" providerId="ADAL" clId="{7CD25C65-1CD9-422A-80CB-799D73F4FA03}" dt="2019-08-13T12:24:54.845" v="813" actId="207"/>
        <pc:sldMkLst>
          <pc:docMk/>
          <pc:sldMk cId="619651937" sldId="380"/>
        </pc:sldMkLst>
        <pc:spChg chg="mod">
          <ac:chgData name="Matt Higgins" userId="b66834d5-eb74-4026-874d-6c93efd557a3" providerId="ADAL" clId="{7CD25C65-1CD9-422A-80CB-799D73F4FA03}" dt="2019-08-13T12:24:54.845" v="813" actId="207"/>
          <ac:spMkLst>
            <pc:docMk/>
            <pc:sldMk cId="619651937" sldId="380"/>
            <ac:spMk id="19" creationId="{5252A847-DE45-4FA3-A1F8-EEBEB845FF8E}"/>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C43C518-2E58-4E98-8F61-29A47E1D445A}" type="datetimeFigureOut">
              <a:rPr lang="en-GB" smtClean="0"/>
              <a:t>20/08/2019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12686816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C43C518-2E58-4E98-8F61-29A47E1D445A}" type="datetimeFigureOut">
              <a:rPr lang="en-GB" smtClean="0"/>
              <a:t>20/08/2019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40117486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C43C518-2E58-4E98-8F61-29A47E1D445A}" type="datetimeFigureOut">
              <a:rPr lang="en-GB" smtClean="0"/>
              <a:t>20/08/2019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33039993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C43C518-2E58-4E98-8F61-29A47E1D445A}" type="datetimeFigureOut">
              <a:rPr lang="en-GB" smtClean="0"/>
              <a:t>20/08/2019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42146660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C43C518-2E58-4E98-8F61-29A47E1D445A}" type="datetimeFigureOut">
              <a:rPr lang="en-GB" smtClean="0"/>
              <a:t>20/08/2019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681169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C43C518-2E58-4E98-8F61-29A47E1D445A}" type="datetimeFigureOut">
              <a:rPr lang="en-GB" smtClean="0"/>
              <a:t>20/08/2019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30931389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C43C518-2E58-4E98-8F61-29A47E1D445A}" type="datetimeFigureOut">
              <a:rPr lang="en-GB" smtClean="0"/>
              <a:t>20/08/2019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13213319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C43C518-2E58-4E98-8F61-29A47E1D445A}" type="datetimeFigureOut">
              <a:rPr lang="en-GB" smtClean="0"/>
              <a:t>20/08/2019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2328380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C43C518-2E58-4E98-8F61-29A47E1D445A}" type="datetimeFigureOut">
              <a:rPr lang="en-GB" smtClean="0"/>
              <a:t>20/08/2019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31310637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C43C518-2E58-4E98-8F61-29A47E1D445A}" type="datetimeFigureOut">
              <a:rPr lang="en-GB" smtClean="0"/>
              <a:t>20/08/2019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40387609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C43C518-2E58-4E98-8F61-29A47E1D445A}" type="datetimeFigureOut">
              <a:rPr lang="en-GB" smtClean="0"/>
              <a:t>20/08/2019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42458489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43C518-2E58-4E98-8F61-29A47E1D445A}" type="datetimeFigureOut">
              <a:rPr lang="en-GB" smtClean="0"/>
              <a:t>20/08/2019</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B0018D-5503-4B9E-8996-530C5B2D4BAD}" type="slidenum">
              <a:rPr lang="en-GB" smtClean="0"/>
              <a:t>‹#›</a:t>
            </a:fld>
            <a:endParaRPr lang="en-GB"/>
          </a:p>
        </p:txBody>
      </p:sp>
    </p:spTree>
    <p:extLst>
      <p:ext uri="{BB962C8B-B14F-4D97-AF65-F5344CB8AC3E}">
        <p14:creationId xmlns:p14="http://schemas.microsoft.com/office/powerpoint/2010/main" val="425241140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hyperlink" Target="https://classroomsecrets.co.uk/multiples-year-5-multiplication-and-division-free-resource-pack" TargetMode="External"/><Relationship Id="rId5" Type="http://schemas.openxmlformats.org/officeDocument/2006/relationships/hyperlink" Target="https://classroomsecrets.co.uk/category/maths/year-5/autumn-block-4-multiplication-and-division-year-5/" TargetMode="External"/><Relationship Id="rId4" Type="http://schemas.openxmlformats.org/officeDocument/2006/relationships/hyperlink" Target="https://classroomsecrets.co.uk/content-domain-filter/?fwp_contentdomain=5c5a"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ctr"/>
            <a:r>
              <a:rPr lang="en-GB" sz="1600" b="1" u="sng" dirty="0">
                <a:solidFill>
                  <a:srgbClr val="E7E6E6">
                    <a:lumMod val="50000"/>
                  </a:srgbClr>
                </a:solidFill>
                <a:latin typeface="Century Gothic" panose="020B0502020202020204" pitchFamily="34" charset="0"/>
              </a:rPr>
              <a:t>Year 5 – Autumn Block 4 – Multiplication and Division – Multiples</a:t>
            </a:r>
          </a:p>
          <a:p>
            <a:pPr lvl="0" defTabSz="457200">
              <a:defRPr/>
            </a:pPr>
            <a:endParaRPr lang="en-GB" sz="2000" b="1" dirty="0">
              <a:solidFill>
                <a:prstClr val="black"/>
              </a:solidFill>
              <a:latin typeface="Century Gothic" panose="020B0502020202020204" pitchFamily="34" charset="0"/>
            </a:endParaRPr>
          </a:p>
          <a:p>
            <a:pPr lvl="0" defTabSz="457200">
              <a:defRPr/>
            </a:pPr>
            <a:r>
              <a:rPr lang="en-GB" sz="1600" b="1" dirty="0">
                <a:solidFill>
                  <a:prstClr val="black"/>
                </a:solidFill>
                <a:latin typeface="Century Gothic" panose="020B0502020202020204" pitchFamily="34" charset="0"/>
              </a:rPr>
              <a:t>About This Resource:</a:t>
            </a:r>
          </a:p>
          <a:p>
            <a:pPr lvl="0" defTabSz="457200">
              <a:defRPr/>
            </a:pPr>
            <a:endParaRPr lang="en-GB" sz="1200" b="1" dirty="0">
              <a:solidFill>
                <a:prstClr val="black"/>
              </a:solidFill>
              <a:latin typeface="Century Gothic" panose="020B0502020202020204" pitchFamily="34" charset="0"/>
            </a:endParaRPr>
          </a:p>
          <a:p>
            <a:pPr lvl="0" defTabSz="457200">
              <a:defRPr/>
            </a:pPr>
            <a:r>
              <a:rPr lang="en-GB" sz="1200" b="1" dirty="0">
                <a:solidFill>
                  <a:prstClr val="black"/>
                </a:solidFill>
                <a:latin typeface="Century Gothic" panose="020B0502020202020204" pitchFamily="34" charset="0"/>
              </a:rPr>
              <a:t>This PowerPoint has been designed to support your teaching of this small step. It includes a starter activity and an example of each question from the Varied Fluency and Reasoning and Problem Solving resources also provided in this pack. You can choose to work through all examples provided or a selection of them depending on the needs of your class.</a:t>
            </a:r>
          </a:p>
          <a:p>
            <a:pPr lvl="0" defTabSz="457200">
              <a:defRPr/>
            </a:pPr>
            <a:endParaRPr lang="en-GB" sz="1200" b="1" dirty="0">
              <a:solidFill>
                <a:prstClr val="black"/>
              </a:solidFill>
              <a:latin typeface="Century Gothic" panose="020B0502020202020204" pitchFamily="34" charset="0"/>
            </a:endParaRPr>
          </a:p>
          <a:p>
            <a:pPr lvl="0" defTabSz="457200">
              <a:defRPr/>
            </a:pPr>
            <a:endParaRPr lang="en-GB" sz="1200" b="1" dirty="0">
              <a:solidFill>
                <a:prstClr val="black"/>
              </a:solidFill>
              <a:latin typeface="Century Gothic" panose="020B0502020202020204" pitchFamily="34" charset="0"/>
            </a:endParaRPr>
          </a:p>
          <a:p>
            <a:pPr lvl="0" defTabSz="457200">
              <a:defRPr/>
            </a:pPr>
            <a:r>
              <a:rPr lang="en-GB" sz="1600" b="1" dirty="0">
                <a:solidFill>
                  <a:prstClr val="black"/>
                </a:solidFill>
                <a:latin typeface="Century Gothic" panose="020B0502020202020204" pitchFamily="34" charset="0"/>
              </a:rPr>
              <a:t>National Curriculum Objectives:</a:t>
            </a:r>
          </a:p>
          <a:p>
            <a:pPr>
              <a:defRPr/>
            </a:pPr>
            <a:r>
              <a:rPr lang="en-GB" sz="1200" b="1" dirty="0">
                <a:solidFill>
                  <a:prstClr val="black"/>
                </a:solidFill>
                <a:latin typeface="Century Gothic" panose="020B0502020202020204" pitchFamily="34" charset="0"/>
              </a:rPr>
              <a:t>Mathematics Year 5: (5C5a) </a:t>
            </a:r>
            <a:r>
              <a:rPr lang="en-GB" sz="1200" b="1" dirty="0">
                <a:solidFill>
                  <a:prstClr val="black"/>
                </a:solidFill>
                <a:latin typeface="Century Gothic" panose="020B0502020202020204" pitchFamily="34" charset="0"/>
                <a:hlinkClick r:id="rId4"/>
              </a:rPr>
              <a:t>Identify multiples and factors, including finding all factor pairs of a number, and common factors of two numbers</a:t>
            </a:r>
            <a:br>
              <a:rPr lang="en-GB" sz="1200" b="1" u="sng" dirty="0">
                <a:solidFill>
                  <a:prstClr val="black"/>
                </a:solidFill>
                <a:latin typeface="Century Gothic" panose="020B0502020202020204" pitchFamily="34" charset="0"/>
              </a:rPr>
            </a:br>
            <a:endParaRPr lang="en-GB" sz="1200" b="1" u="sng" dirty="0">
              <a:solidFill>
                <a:prstClr val="black"/>
              </a:solidFill>
              <a:latin typeface="Century Gothic" panose="020B0502020202020204" pitchFamily="34" charset="0"/>
            </a:endParaRPr>
          </a:p>
          <a:p>
            <a:pPr lvl="0">
              <a:defRPr/>
            </a:pPr>
            <a:endParaRPr lang="en-GB" sz="1200" b="1" u="sng" dirty="0">
              <a:solidFill>
                <a:prstClr val="black"/>
              </a:solidFill>
              <a:latin typeface="Century Gothic" panose="020B0502020202020204" pitchFamily="34" charset="0"/>
            </a:endParaRPr>
          </a:p>
          <a:p>
            <a:pPr>
              <a:defRPr/>
            </a:pPr>
            <a:r>
              <a:rPr lang="en-GB" sz="1600" b="1" dirty="0">
                <a:solidFill>
                  <a:prstClr val="black"/>
                </a:solidFill>
                <a:latin typeface="Century Gothic" panose="020B0502020202020204" pitchFamily="34" charset="0"/>
              </a:rPr>
              <a:t>More </a:t>
            </a:r>
            <a:r>
              <a:rPr lang="en-GB" sz="1600" b="1" dirty="0">
                <a:solidFill>
                  <a:prstClr val="black"/>
                </a:solidFill>
                <a:latin typeface="Century Gothic" panose="020B0502020202020204" pitchFamily="34" charset="0"/>
                <a:hlinkClick r:id="rId5"/>
              </a:rPr>
              <a:t>Year 5 Multiplication and Division</a:t>
            </a:r>
            <a:r>
              <a:rPr lang="en-GB" sz="1600" b="1" dirty="0">
                <a:solidFill>
                  <a:prstClr val="black"/>
                </a:solidFill>
                <a:latin typeface="Century Gothic" panose="020B0502020202020204" pitchFamily="34" charset="0"/>
              </a:rPr>
              <a:t> resources.</a:t>
            </a:r>
          </a:p>
          <a:p>
            <a:pPr lvl="0">
              <a:defRPr/>
            </a:pPr>
            <a:endParaRPr lang="en-GB" sz="1200" b="1" dirty="0">
              <a:solidFill>
                <a:prstClr val="black"/>
              </a:solidFill>
              <a:latin typeface="Century Gothic" panose="020B0502020202020204" pitchFamily="34" charset="0"/>
            </a:endParaRPr>
          </a:p>
          <a:p>
            <a:pPr lvl="0">
              <a:defRPr/>
            </a:pPr>
            <a:endParaRPr lang="en-GB" sz="1200" b="1" dirty="0">
              <a:solidFill>
                <a:prstClr val="black"/>
              </a:solidFill>
              <a:latin typeface="Century Gothic" panose="020B0502020202020204" pitchFamily="34" charset="0"/>
            </a:endParaRPr>
          </a:p>
          <a:p>
            <a:pPr lvl="0">
              <a:defRPr/>
            </a:pPr>
            <a:r>
              <a:rPr lang="en-GB" sz="1600" b="1" dirty="0">
                <a:solidFill>
                  <a:prstClr val="black"/>
                </a:solidFill>
                <a:latin typeface="Century Gothic" panose="020B0502020202020204" pitchFamily="34" charset="0"/>
              </a:rPr>
              <a:t>Did you like this resource? Don’t forget to </a:t>
            </a:r>
            <a:r>
              <a:rPr lang="en-GB" sz="1600" b="1" dirty="0">
                <a:solidFill>
                  <a:prstClr val="black"/>
                </a:solidFill>
                <a:latin typeface="Century Gothic" panose="020B0502020202020204" pitchFamily="34" charset="0"/>
                <a:hlinkClick r:id="rId6"/>
              </a:rPr>
              <a:t>review</a:t>
            </a:r>
            <a:r>
              <a:rPr lang="en-GB" sz="1600" b="1" dirty="0">
                <a:solidFill>
                  <a:prstClr val="black"/>
                </a:solidFill>
                <a:latin typeface="Century Gothic" panose="020B0502020202020204" pitchFamily="34" charset="0"/>
              </a:rPr>
              <a:t> it on our website.</a:t>
            </a:r>
          </a:p>
        </p:txBody>
      </p:sp>
      <p:sp>
        <p:nvSpPr>
          <p:cNvPr id="7" name="TextBox 8">
            <a:extLst>
              <a:ext uri="{FF2B5EF4-FFF2-40B4-BE49-F238E27FC236}">
                <a16:creationId xmlns:a16="http://schemas.microsoft.com/office/drawing/2014/main" id="{277FDC6C-B99A-4ED8-B341-A52126824B67}"/>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spTree>
    <p:extLst>
      <p:ext uri="{BB962C8B-B14F-4D97-AF65-F5344CB8AC3E}">
        <p14:creationId xmlns:p14="http://schemas.microsoft.com/office/powerpoint/2010/main" val="26374812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3252"/>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3</a:t>
            </a:r>
          </a:p>
          <a:p>
            <a:pPr lvl="0" algn="ctr"/>
            <a:endParaRPr lang="en-GB" sz="2000" b="1" dirty="0">
              <a:solidFill>
                <a:schemeClr val="tx1"/>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Complete the sequence of multiples.</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B632E459-9B27-4467-B89C-78410207B713}"/>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graphicFrame>
        <p:nvGraphicFramePr>
          <p:cNvPr id="11" name="Table 10">
            <a:extLst>
              <a:ext uri="{FF2B5EF4-FFF2-40B4-BE49-F238E27FC236}">
                <a16:creationId xmlns:a16="http://schemas.microsoft.com/office/drawing/2014/main" id="{D9B5E403-C537-4807-A1B6-923104A449B9}"/>
              </a:ext>
            </a:extLst>
          </p:cNvPr>
          <p:cNvGraphicFramePr>
            <a:graphicFrameLocks noGrp="1"/>
          </p:cNvGraphicFramePr>
          <p:nvPr/>
        </p:nvGraphicFramePr>
        <p:xfrm>
          <a:off x="1229343" y="2584938"/>
          <a:ext cx="6830409" cy="844062"/>
        </p:xfrm>
        <a:graphic>
          <a:graphicData uri="http://schemas.openxmlformats.org/drawingml/2006/table">
            <a:tbl>
              <a:tblPr firstRow="1" bandRow="1">
                <a:tableStyleId>{5940675A-B579-460E-94D1-54222C63F5DA}</a:tableStyleId>
              </a:tblPr>
              <a:tblGrid>
                <a:gridCol w="822419">
                  <a:extLst>
                    <a:ext uri="{9D8B030D-6E8A-4147-A177-3AD203B41FA5}">
                      <a16:colId xmlns:a16="http://schemas.microsoft.com/office/drawing/2014/main" val="1080606642"/>
                    </a:ext>
                  </a:extLst>
                </a:gridCol>
                <a:gridCol w="164484">
                  <a:extLst>
                    <a:ext uri="{9D8B030D-6E8A-4147-A177-3AD203B41FA5}">
                      <a16:colId xmlns:a16="http://schemas.microsoft.com/office/drawing/2014/main" val="1209587009"/>
                    </a:ext>
                  </a:extLst>
                </a:gridCol>
                <a:gridCol w="844062">
                  <a:extLst>
                    <a:ext uri="{9D8B030D-6E8A-4147-A177-3AD203B41FA5}">
                      <a16:colId xmlns:a16="http://schemas.microsoft.com/office/drawing/2014/main" val="1460895973"/>
                    </a:ext>
                  </a:extLst>
                </a:gridCol>
                <a:gridCol w="164484">
                  <a:extLst>
                    <a:ext uri="{9D8B030D-6E8A-4147-A177-3AD203B41FA5}">
                      <a16:colId xmlns:a16="http://schemas.microsoft.com/office/drawing/2014/main" val="190218824"/>
                    </a:ext>
                  </a:extLst>
                </a:gridCol>
                <a:gridCol w="822419">
                  <a:extLst>
                    <a:ext uri="{9D8B030D-6E8A-4147-A177-3AD203B41FA5}">
                      <a16:colId xmlns:a16="http://schemas.microsoft.com/office/drawing/2014/main" val="2973162071"/>
                    </a:ext>
                  </a:extLst>
                </a:gridCol>
                <a:gridCol w="164484">
                  <a:extLst>
                    <a:ext uri="{9D8B030D-6E8A-4147-A177-3AD203B41FA5}">
                      <a16:colId xmlns:a16="http://schemas.microsoft.com/office/drawing/2014/main" val="3765077202"/>
                    </a:ext>
                  </a:extLst>
                </a:gridCol>
                <a:gridCol w="822419">
                  <a:extLst>
                    <a:ext uri="{9D8B030D-6E8A-4147-A177-3AD203B41FA5}">
                      <a16:colId xmlns:a16="http://schemas.microsoft.com/office/drawing/2014/main" val="3159123435"/>
                    </a:ext>
                  </a:extLst>
                </a:gridCol>
                <a:gridCol w="164484">
                  <a:extLst>
                    <a:ext uri="{9D8B030D-6E8A-4147-A177-3AD203B41FA5}">
                      <a16:colId xmlns:a16="http://schemas.microsoft.com/office/drawing/2014/main" val="1873548303"/>
                    </a:ext>
                  </a:extLst>
                </a:gridCol>
                <a:gridCol w="844062">
                  <a:extLst>
                    <a:ext uri="{9D8B030D-6E8A-4147-A177-3AD203B41FA5}">
                      <a16:colId xmlns:a16="http://schemas.microsoft.com/office/drawing/2014/main" val="2335112406"/>
                    </a:ext>
                  </a:extLst>
                </a:gridCol>
                <a:gridCol w="164484">
                  <a:extLst>
                    <a:ext uri="{9D8B030D-6E8A-4147-A177-3AD203B41FA5}">
                      <a16:colId xmlns:a16="http://schemas.microsoft.com/office/drawing/2014/main" val="3401276599"/>
                    </a:ext>
                  </a:extLst>
                </a:gridCol>
                <a:gridCol w="844062">
                  <a:extLst>
                    <a:ext uri="{9D8B030D-6E8A-4147-A177-3AD203B41FA5}">
                      <a16:colId xmlns:a16="http://schemas.microsoft.com/office/drawing/2014/main" val="2703798321"/>
                    </a:ext>
                  </a:extLst>
                </a:gridCol>
                <a:gridCol w="164484">
                  <a:extLst>
                    <a:ext uri="{9D8B030D-6E8A-4147-A177-3AD203B41FA5}">
                      <a16:colId xmlns:a16="http://schemas.microsoft.com/office/drawing/2014/main" val="3539189147"/>
                    </a:ext>
                  </a:extLst>
                </a:gridCol>
                <a:gridCol w="844062">
                  <a:extLst>
                    <a:ext uri="{9D8B030D-6E8A-4147-A177-3AD203B41FA5}">
                      <a16:colId xmlns:a16="http://schemas.microsoft.com/office/drawing/2014/main" val="3403045501"/>
                    </a:ext>
                  </a:extLst>
                </a:gridCol>
              </a:tblGrid>
              <a:tr h="844062">
                <a:tc>
                  <a:txBody>
                    <a:bodyPr/>
                    <a:lstStyle/>
                    <a:p>
                      <a:pPr algn="ctr"/>
                      <a:r>
                        <a:rPr lang="en-GB" sz="3300" b="1" dirty="0">
                          <a:latin typeface="Century Gothic" panose="020B0502020202020204" pitchFamily="34" charset="0"/>
                        </a:rPr>
                        <a:t>24</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3300" b="1" dirty="0">
                        <a:latin typeface="Century Gothic" panose="020B0502020202020204" pitchFamily="34" charset="0"/>
                      </a:endParaRPr>
                    </a:p>
                  </a:txBody>
                  <a:tcPr marL="0" marR="0" marT="0" marB="0" anchor="ctr">
                    <a:lnL w="12700" cap="flat" cmpd="sng" algn="ctr">
                      <a:no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3300" b="1" dirty="0">
                          <a:solidFill>
                            <a:srgbClr val="FF0000"/>
                          </a:solidFill>
                          <a:latin typeface="Century Gothic" panose="020B0502020202020204" pitchFamily="34" charset="0"/>
                        </a:rPr>
                        <a:t>30</a:t>
                      </a: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3300" b="1" dirty="0">
                        <a:latin typeface="Century Gothic" panose="020B0502020202020204" pitchFamily="34" charset="0"/>
                      </a:endParaRPr>
                    </a:p>
                  </a:txBody>
                  <a:tcPr marL="0" marR="0" marT="0" marB="0" anchor="ctr">
                    <a:lnL w="1905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3300" b="1" dirty="0">
                          <a:latin typeface="Century Gothic" panose="020B0502020202020204" pitchFamily="34" charset="0"/>
                        </a:rPr>
                        <a:t>36</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3300" b="1" dirty="0">
                        <a:latin typeface="Century Gothic" panose="020B050202020202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3300" b="1" dirty="0">
                          <a:latin typeface="Century Gothic" panose="020B0502020202020204" pitchFamily="34" charset="0"/>
                        </a:rPr>
                        <a:t>42</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3300" b="1" dirty="0">
                        <a:latin typeface="Century Gothic" panose="020B0502020202020204" pitchFamily="34" charset="0"/>
                      </a:endParaRPr>
                    </a:p>
                  </a:txBody>
                  <a:tcPr marL="0" marR="0" marT="0" marB="0" anchor="ctr">
                    <a:lnL w="12700" cap="flat" cmpd="sng" algn="ctr">
                      <a:no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3300" b="1" dirty="0">
                          <a:solidFill>
                            <a:srgbClr val="FF0000"/>
                          </a:solidFill>
                          <a:latin typeface="Century Gothic" panose="020B0502020202020204" pitchFamily="34" charset="0"/>
                        </a:rPr>
                        <a:t>48</a:t>
                      </a: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3300" b="1" dirty="0">
                        <a:solidFill>
                          <a:srgbClr val="FF0000"/>
                        </a:solidFill>
                        <a:latin typeface="Century Gothic" panose="020B0502020202020204" pitchFamily="34"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3300" b="1" dirty="0">
                          <a:solidFill>
                            <a:srgbClr val="FF0000"/>
                          </a:solidFill>
                          <a:latin typeface="Century Gothic" panose="020B0502020202020204" pitchFamily="34" charset="0"/>
                        </a:rPr>
                        <a:t>54</a:t>
                      </a: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3300" b="1" dirty="0">
                        <a:solidFill>
                          <a:srgbClr val="FF0000"/>
                        </a:solidFill>
                        <a:latin typeface="Century Gothic" panose="020B0502020202020204" pitchFamily="34"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3300" b="1" dirty="0">
                          <a:solidFill>
                            <a:srgbClr val="FF0000"/>
                          </a:solidFill>
                          <a:latin typeface="Century Gothic" panose="020B0502020202020204" pitchFamily="34" charset="0"/>
                        </a:rPr>
                        <a:t>60</a:t>
                      </a: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572969536"/>
                  </a:ext>
                </a:extLst>
              </a:tr>
            </a:tbl>
          </a:graphicData>
        </a:graphic>
      </p:graphicFrame>
    </p:spTree>
    <p:extLst>
      <p:ext uri="{BB962C8B-B14F-4D97-AF65-F5344CB8AC3E}">
        <p14:creationId xmlns:p14="http://schemas.microsoft.com/office/powerpoint/2010/main" val="11956759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3252"/>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4</a:t>
            </a:r>
          </a:p>
          <a:p>
            <a:pPr lvl="0" algn="ctr"/>
            <a:endParaRPr lang="en-GB" sz="2000" b="1" dirty="0">
              <a:solidFill>
                <a:schemeClr val="tx1"/>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Fill in the table below with two possible multiples for each number.</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rgbClr val="FF0000"/>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B632E459-9B27-4467-B89C-78410207B713}"/>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graphicFrame>
        <p:nvGraphicFramePr>
          <p:cNvPr id="9" name="Table 8">
            <a:extLst>
              <a:ext uri="{FF2B5EF4-FFF2-40B4-BE49-F238E27FC236}">
                <a16:creationId xmlns:a16="http://schemas.microsoft.com/office/drawing/2014/main" id="{ED133610-AEFB-44C1-93EF-3A0BD1999392}"/>
              </a:ext>
            </a:extLst>
          </p:cNvPr>
          <p:cNvGraphicFramePr>
            <a:graphicFrameLocks noGrp="1"/>
          </p:cNvGraphicFramePr>
          <p:nvPr>
            <p:extLst>
              <p:ext uri="{D42A27DB-BD31-4B8C-83A1-F6EECF244321}">
                <p14:modId xmlns:p14="http://schemas.microsoft.com/office/powerpoint/2010/main" val="733924676"/>
              </p:ext>
            </p:extLst>
          </p:nvPr>
        </p:nvGraphicFramePr>
        <p:xfrm>
          <a:off x="2291902" y="2281070"/>
          <a:ext cx="4560197" cy="3560384"/>
        </p:xfrm>
        <a:graphic>
          <a:graphicData uri="http://schemas.openxmlformats.org/drawingml/2006/table">
            <a:tbl>
              <a:tblPr firstRow="1" bandRow="1">
                <a:tableStyleId>{5C22544A-7EE6-4342-B048-85BDC9FD1C3A}</a:tableStyleId>
              </a:tblPr>
              <a:tblGrid>
                <a:gridCol w="2147619">
                  <a:extLst>
                    <a:ext uri="{9D8B030D-6E8A-4147-A177-3AD203B41FA5}">
                      <a16:colId xmlns:a16="http://schemas.microsoft.com/office/drawing/2014/main" val="906732488"/>
                    </a:ext>
                  </a:extLst>
                </a:gridCol>
                <a:gridCol w="1206289">
                  <a:extLst>
                    <a:ext uri="{9D8B030D-6E8A-4147-A177-3AD203B41FA5}">
                      <a16:colId xmlns:a16="http://schemas.microsoft.com/office/drawing/2014/main" val="2669431506"/>
                    </a:ext>
                  </a:extLst>
                </a:gridCol>
                <a:gridCol w="1206289">
                  <a:extLst>
                    <a:ext uri="{9D8B030D-6E8A-4147-A177-3AD203B41FA5}">
                      <a16:colId xmlns:a16="http://schemas.microsoft.com/office/drawing/2014/main" val="772626390"/>
                    </a:ext>
                  </a:extLst>
                </a:gridCol>
              </a:tblGrid>
              <a:tr h="932800">
                <a:tc>
                  <a:txBody>
                    <a:bodyPr/>
                    <a:lstStyle/>
                    <a:p>
                      <a:pPr algn="ctr"/>
                      <a:r>
                        <a:rPr lang="en-GB" sz="2500" b="1" dirty="0">
                          <a:solidFill>
                            <a:schemeClr val="tx1"/>
                          </a:solidFill>
                          <a:latin typeface="Century Gothic" panose="020B0502020202020204" pitchFamily="34" charset="0"/>
                        </a:rPr>
                        <a:t>Number</a:t>
                      </a:r>
                    </a:p>
                  </a:txBody>
                  <a:tcPr marL="237172" marR="237172" marT="80995" marB="80995"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gridSpan="2">
                  <a:txBody>
                    <a:bodyPr/>
                    <a:lstStyle/>
                    <a:p>
                      <a:pPr algn="ctr"/>
                      <a:r>
                        <a:rPr lang="en-GB" sz="2500" b="1" dirty="0">
                          <a:solidFill>
                            <a:schemeClr val="tx1"/>
                          </a:solidFill>
                          <a:latin typeface="Century Gothic" panose="020B0502020202020204" pitchFamily="34" charset="0"/>
                        </a:rPr>
                        <a:t>Multiple</a:t>
                      </a:r>
                    </a:p>
                  </a:txBody>
                  <a:tcPr marL="100584" marR="100584" marT="50292" marB="50292"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hMerge="1">
                  <a:txBody>
                    <a:bodyPr/>
                    <a:lstStyle/>
                    <a:p>
                      <a:endParaRPr lang="en-GB"/>
                    </a:p>
                  </a:txBody>
                  <a:tcPr/>
                </a:tc>
                <a:extLst>
                  <a:ext uri="{0D108BD9-81ED-4DB2-BD59-A6C34878D82A}">
                    <a16:rowId xmlns:a16="http://schemas.microsoft.com/office/drawing/2014/main" val="863516856"/>
                  </a:ext>
                </a:extLst>
              </a:tr>
              <a:tr h="656896">
                <a:tc>
                  <a:txBody>
                    <a:bodyPr/>
                    <a:lstStyle/>
                    <a:p>
                      <a:pPr algn="ctr"/>
                      <a:r>
                        <a:rPr lang="en-GB" sz="2500" b="1" dirty="0">
                          <a:solidFill>
                            <a:schemeClr val="tx1"/>
                          </a:solidFill>
                          <a:latin typeface="Century Gothic" panose="020B0502020202020204" pitchFamily="34" charset="0"/>
                        </a:rPr>
                        <a:t>4</a:t>
                      </a:r>
                    </a:p>
                  </a:txBody>
                  <a:tcPr marL="237172" marR="237172" marT="80995" marB="80995"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endParaRPr lang="en-GB" sz="2500" b="1" dirty="0">
                        <a:solidFill>
                          <a:srgbClr val="FF0000"/>
                        </a:solidFill>
                        <a:latin typeface="Century Gothic" panose="020B0502020202020204" pitchFamily="34" charset="0"/>
                      </a:endParaRPr>
                    </a:p>
                  </a:txBody>
                  <a:tcPr marL="237172" marR="237172" marT="80995" marB="80995"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endParaRPr lang="en-GB" sz="2500" b="1" dirty="0">
                        <a:solidFill>
                          <a:srgbClr val="FF0000"/>
                        </a:solidFill>
                        <a:latin typeface="Century Gothic" panose="020B0502020202020204" pitchFamily="34" charset="0"/>
                      </a:endParaRPr>
                    </a:p>
                  </a:txBody>
                  <a:tcPr marL="237172" marR="237172" marT="80995" marB="80995"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676549010"/>
                  </a:ext>
                </a:extLst>
              </a:tr>
              <a:tr h="656896">
                <a:tc>
                  <a:txBody>
                    <a:bodyPr/>
                    <a:lstStyle/>
                    <a:p>
                      <a:pPr algn="ctr"/>
                      <a:r>
                        <a:rPr lang="en-GB" sz="2500" b="1" dirty="0">
                          <a:solidFill>
                            <a:schemeClr val="tx1"/>
                          </a:solidFill>
                          <a:latin typeface="Century Gothic" panose="020B0502020202020204" pitchFamily="34" charset="0"/>
                        </a:rPr>
                        <a:t>8</a:t>
                      </a:r>
                    </a:p>
                  </a:txBody>
                  <a:tcPr marL="237172" marR="237172" marT="80995" marB="80995"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endParaRPr lang="en-GB" sz="2500" b="1" dirty="0">
                        <a:solidFill>
                          <a:srgbClr val="FF0000"/>
                        </a:solidFill>
                        <a:latin typeface="Century Gothic" panose="020B0502020202020204" pitchFamily="34" charset="0"/>
                      </a:endParaRPr>
                    </a:p>
                  </a:txBody>
                  <a:tcPr marL="237172" marR="237172" marT="80995" marB="80995"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endParaRPr lang="en-GB" sz="2500" b="1" dirty="0">
                        <a:solidFill>
                          <a:srgbClr val="FF0000"/>
                        </a:solidFill>
                        <a:latin typeface="Century Gothic" panose="020B0502020202020204" pitchFamily="34" charset="0"/>
                      </a:endParaRPr>
                    </a:p>
                  </a:txBody>
                  <a:tcPr marL="237172" marR="237172" marT="80995" marB="80995"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466801552"/>
                  </a:ext>
                </a:extLst>
              </a:tr>
              <a:tr h="656896">
                <a:tc>
                  <a:txBody>
                    <a:bodyPr/>
                    <a:lstStyle/>
                    <a:p>
                      <a:pPr algn="ctr"/>
                      <a:r>
                        <a:rPr lang="en-GB" sz="2500" b="1" dirty="0">
                          <a:solidFill>
                            <a:schemeClr val="tx1"/>
                          </a:solidFill>
                          <a:latin typeface="Century Gothic" panose="020B0502020202020204" pitchFamily="34" charset="0"/>
                        </a:rPr>
                        <a:t>7</a:t>
                      </a:r>
                    </a:p>
                  </a:txBody>
                  <a:tcPr marL="237172" marR="237172" marT="80995" marB="80995"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endParaRPr lang="en-GB" sz="2500" b="1" dirty="0">
                        <a:solidFill>
                          <a:srgbClr val="FF0000"/>
                        </a:solidFill>
                        <a:latin typeface="Century Gothic" panose="020B0502020202020204" pitchFamily="34" charset="0"/>
                      </a:endParaRPr>
                    </a:p>
                  </a:txBody>
                  <a:tcPr marL="237172" marR="237172" marT="80995" marB="80995"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endParaRPr lang="en-GB" sz="2500" b="1" dirty="0">
                        <a:solidFill>
                          <a:srgbClr val="FF0000"/>
                        </a:solidFill>
                        <a:latin typeface="Century Gothic" panose="020B0502020202020204" pitchFamily="34" charset="0"/>
                      </a:endParaRPr>
                    </a:p>
                  </a:txBody>
                  <a:tcPr marL="237172" marR="237172" marT="80995" marB="80995"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977994461"/>
                  </a:ext>
                </a:extLst>
              </a:tr>
              <a:tr h="656896">
                <a:tc>
                  <a:txBody>
                    <a:bodyPr/>
                    <a:lstStyle/>
                    <a:p>
                      <a:pPr algn="ctr"/>
                      <a:r>
                        <a:rPr lang="en-GB" sz="2500" b="1" dirty="0">
                          <a:solidFill>
                            <a:schemeClr val="tx1"/>
                          </a:solidFill>
                          <a:latin typeface="Century Gothic" panose="020B0502020202020204" pitchFamily="34" charset="0"/>
                        </a:rPr>
                        <a:t>6</a:t>
                      </a:r>
                    </a:p>
                  </a:txBody>
                  <a:tcPr marL="237172" marR="237172" marT="80995" marB="80995"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endParaRPr lang="en-GB" sz="2500" b="1" dirty="0">
                        <a:solidFill>
                          <a:srgbClr val="FF0000"/>
                        </a:solidFill>
                        <a:latin typeface="Century Gothic" panose="020B0502020202020204" pitchFamily="34" charset="0"/>
                      </a:endParaRPr>
                    </a:p>
                  </a:txBody>
                  <a:tcPr marL="237172" marR="237172" marT="80995" marB="80995"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endParaRPr lang="en-GB" sz="2500" b="1" dirty="0">
                        <a:solidFill>
                          <a:srgbClr val="FF0000"/>
                        </a:solidFill>
                        <a:latin typeface="Century Gothic" panose="020B0502020202020204" pitchFamily="34" charset="0"/>
                      </a:endParaRPr>
                    </a:p>
                  </a:txBody>
                  <a:tcPr marL="237172" marR="237172" marT="80995" marB="80995"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048538331"/>
                  </a:ext>
                </a:extLst>
              </a:tr>
            </a:tbl>
          </a:graphicData>
        </a:graphic>
      </p:graphicFrame>
    </p:spTree>
    <p:extLst>
      <p:ext uri="{BB962C8B-B14F-4D97-AF65-F5344CB8AC3E}">
        <p14:creationId xmlns:p14="http://schemas.microsoft.com/office/powerpoint/2010/main" val="5539889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3252"/>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4</a:t>
            </a:r>
          </a:p>
          <a:p>
            <a:pPr lvl="0" algn="ctr"/>
            <a:endParaRPr lang="en-GB" sz="2000" b="1" dirty="0">
              <a:solidFill>
                <a:schemeClr val="tx1"/>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Fill in the table below with two possible multiples for each number.</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r>
              <a:rPr lang="en-GB" sz="2000" b="1" dirty="0">
                <a:solidFill>
                  <a:srgbClr val="FF0000"/>
                </a:solidFill>
                <a:latin typeface="Century Gothic" panose="020B0502020202020204" pitchFamily="34" charset="0"/>
              </a:rPr>
              <a:t>Various answers, for example:</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B632E459-9B27-4467-B89C-78410207B713}"/>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graphicFrame>
        <p:nvGraphicFramePr>
          <p:cNvPr id="9" name="Table 8">
            <a:extLst>
              <a:ext uri="{FF2B5EF4-FFF2-40B4-BE49-F238E27FC236}">
                <a16:creationId xmlns:a16="http://schemas.microsoft.com/office/drawing/2014/main" id="{ED133610-AEFB-44C1-93EF-3A0BD1999392}"/>
              </a:ext>
            </a:extLst>
          </p:cNvPr>
          <p:cNvGraphicFramePr>
            <a:graphicFrameLocks noGrp="1"/>
          </p:cNvGraphicFramePr>
          <p:nvPr/>
        </p:nvGraphicFramePr>
        <p:xfrm>
          <a:off x="2291902" y="2281070"/>
          <a:ext cx="4560197" cy="3560384"/>
        </p:xfrm>
        <a:graphic>
          <a:graphicData uri="http://schemas.openxmlformats.org/drawingml/2006/table">
            <a:tbl>
              <a:tblPr firstRow="1" bandRow="1">
                <a:tableStyleId>{5C22544A-7EE6-4342-B048-85BDC9FD1C3A}</a:tableStyleId>
              </a:tblPr>
              <a:tblGrid>
                <a:gridCol w="2147619">
                  <a:extLst>
                    <a:ext uri="{9D8B030D-6E8A-4147-A177-3AD203B41FA5}">
                      <a16:colId xmlns:a16="http://schemas.microsoft.com/office/drawing/2014/main" val="906732488"/>
                    </a:ext>
                  </a:extLst>
                </a:gridCol>
                <a:gridCol w="1206289">
                  <a:extLst>
                    <a:ext uri="{9D8B030D-6E8A-4147-A177-3AD203B41FA5}">
                      <a16:colId xmlns:a16="http://schemas.microsoft.com/office/drawing/2014/main" val="2669431506"/>
                    </a:ext>
                  </a:extLst>
                </a:gridCol>
                <a:gridCol w="1206289">
                  <a:extLst>
                    <a:ext uri="{9D8B030D-6E8A-4147-A177-3AD203B41FA5}">
                      <a16:colId xmlns:a16="http://schemas.microsoft.com/office/drawing/2014/main" val="772626390"/>
                    </a:ext>
                  </a:extLst>
                </a:gridCol>
              </a:tblGrid>
              <a:tr h="932800">
                <a:tc>
                  <a:txBody>
                    <a:bodyPr/>
                    <a:lstStyle/>
                    <a:p>
                      <a:pPr algn="ctr"/>
                      <a:r>
                        <a:rPr lang="en-GB" sz="2500" b="1" dirty="0">
                          <a:solidFill>
                            <a:schemeClr val="tx1"/>
                          </a:solidFill>
                          <a:latin typeface="Century Gothic" panose="020B0502020202020204" pitchFamily="34" charset="0"/>
                        </a:rPr>
                        <a:t>Number</a:t>
                      </a:r>
                    </a:p>
                  </a:txBody>
                  <a:tcPr marL="237172" marR="237172" marT="80995" marB="80995"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gridSpan="2">
                  <a:txBody>
                    <a:bodyPr/>
                    <a:lstStyle/>
                    <a:p>
                      <a:pPr algn="ctr"/>
                      <a:r>
                        <a:rPr lang="en-GB" sz="2500" b="1" dirty="0">
                          <a:solidFill>
                            <a:schemeClr val="tx1"/>
                          </a:solidFill>
                          <a:latin typeface="Century Gothic" panose="020B0502020202020204" pitchFamily="34" charset="0"/>
                        </a:rPr>
                        <a:t>Multiple</a:t>
                      </a:r>
                    </a:p>
                  </a:txBody>
                  <a:tcPr marL="100584" marR="100584" marT="50292" marB="50292"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hMerge="1">
                  <a:txBody>
                    <a:bodyPr/>
                    <a:lstStyle/>
                    <a:p>
                      <a:endParaRPr lang="en-GB"/>
                    </a:p>
                  </a:txBody>
                  <a:tcPr/>
                </a:tc>
                <a:extLst>
                  <a:ext uri="{0D108BD9-81ED-4DB2-BD59-A6C34878D82A}">
                    <a16:rowId xmlns:a16="http://schemas.microsoft.com/office/drawing/2014/main" val="863516856"/>
                  </a:ext>
                </a:extLst>
              </a:tr>
              <a:tr h="656896">
                <a:tc>
                  <a:txBody>
                    <a:bodyPr/>
                    <a:lstStyle/>
                    <a:p>
                      <a:pPr algn="ctr"/>
                      <a:r>
                        <a:rPr lang="en-GB" sz="2500" b="1" dirty="0">
                          <a:solidFill>
                            <a:schemeClr val="tx1"/>
                          </a:solidFill>
                          <a:latin typeface="Century Gothic" panose="020B0502020202020204" pitchFamily="34" charset="0"/>
                        </a:rPr>
                        <a:t>4</a:t>
                      </a:r>
                    </a:p>
                  </a:txBody>
                  <a:tcPr marL="237172" marR="237172" marT="80995" marB="80995"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lang="en-GB" sz="2500" b="1" dirty="0">
                          <a:solidFill>
                            <a:srgbClr val="FF0000"/>
                          </a:solidFill>
                          <a:latin typeface="Century Gothic" panose="020B0502020202020204" pitchFamily="34" charset="0"/>
                        </a:rPr>
                        <a:t>8</a:t>
                      </a:r>
                    </a:p>
                  </a:txBody>
                  <a:tcPr marL="237172" marR="237172" marT="80995" marB="80995"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lang="en-GB" sz="2500" b="1" dirty="0">
                          <a:solidFill>
                            <a:srgbClr val="FF0000"/>
                          </a:solidFill>
                          <a:latin typeface="Century Gothic" panose="020B0502020202020204" pitchFamily="34" charset="0"/>
                        </a:rPr>
                        <a:t>24</a:t>
                      </a:r>
                    </a:p>
                  </a:txBody>
                  <a:tcPr marL="237172" marR="237172" marT="80995" marB="80995"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676549010"/>
                  </a:ext>
                </a:extLst>
              </a:tr>
              <a:tr h="656896">
                <a:tc>
                  <a:txBody>
                    <a:bodyPr/>
                    <a:lstStyle/>
                    <a:p>
                      <a:pPr algn="ctr"/>
                      <a:r>
                        <a:rPr lang="en-GB" sz="2500" b="1" dirty="0">
                          <a:solidFill>
                            <a:schemeClr val="tx1"/>
                          </a:solidFill>
                          <a:latin typeface="Century Gothic" panose="020B0502020202020204" pitchFamily="34" charset="0"/>
                        </a:rPr>
                        <a:t>8</a:t>
                      </a:r>
                    </a:p>
                  </a:txBody>
                  <a:tcPr marL="237172" marR="237172" marT="80995" marB="80995"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lang="en-GB" sz="2500" b="1" dirty="0">
                          <a:solidFill>
                            <a:srgbClr val="FF0000"/>
                          </a:solidFill>
                          <a:latin typeface="Century Gothic" panose="020B0502020202020204" pitchFamily="34" charset="0"/>
                        </a:rPr>
                        <a:t>24</a:t>
                      </a:r>
                    </a:p>
                  </a:txBody>
                  <a:tcPr marL="237172" marR="237172" marT="80995" marB="80995"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lang="en-GB" sz="2500" b="1" dirty="0">
                          <a:solidFill>
                            <a:srgbClr val="FF0000"/>
                          </a:solidFill>
                          <a:latin typeface="Century Gothic" panose="020B0502020202020204" pitchFamily="34" charset="0"/>
                        </a:rPr>
                        <a:t>64</a:t>
                      </a:r>
                    </a:p>
                  </a:txBody>
                  <a:tcPr marL="237172" marR="237172" marT="80995" marB="80995"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466801552"/>
                  </a:ext>
                </a:extLst>
              </a:tr>
              <a:tr h="656896">
                <a:tc>
                  <a:txBody>
                    <a:bodyPr/>
                    <a:lstStyle/>
                    <a:p>
                      <a:pPr algn="ctr"/>
                      <a:r>
                        <a:rPr lang="en-GB" sz="2500" b="1" dirty="0">
                          <a:solidFill>
                            <a:schemeClr val="tx1"/>
                          </a:solidFill>
                          <a:latin typeface="Century Gothic" panose="020B0502020202020204" pitchFamily="34" charset="0"/>
                        </a:rPr>
                        <a:t>7</a:t>
                      </a:r>
                    </a:p>
                  </a:txBody>
                  <a:tcPr marL="237172" marR="237172" marT="80995" marB="80995"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lang="en-GB" sz="2500" b="1" dirty="0">
                          <a:solidFill>
                            <a:srgbClr val="FF0000"/>
                          </a:solidFill>
                          <a:latin typeface="Century Gothic" panose="020B0502020202020204" pitchFamily="34" charset="0"/>
                        </a:rPr>
                        <a:t>14</a:t>
                      </a:r>
                    </a:p>
                  </a:txBody>
                  <a:tcPr marL="237172" marR="237172" marT="80995" marB="80995"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lang="en-GB" sz="2500" b="1" dirty="0">
                          <a:solidFill>
                            <a:srgbClr val="FF0000"/>
                          </a:solidFill>
                          <a:latin typeface="Century Gothic" panose="020B0502020202020204" pitchFamily="34" charset="0"/>
                        </a:rPr>
                        <a:t>56</a:t>
                      </a:r>
                    </a:p>
                  </a:txBody>
                  <a:tcPr marL="237172" marR="237172" marT="80995" marB="80995"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977994461"/>
                  </a:ext>
                </a:extLst>
              </a:tr>
              <a:tr h="656896">
                <a:tc>
                  <a:txBody>
                    <a:bodyPr/>
                    <a:lstStyle/>
                    <a:p>
                      <a:pPr algn="ctr"/>
                      <a:r>
                        <a:rPr lang="en-GB" sz="2500" b="1" dirty="0">
                          <a:solidFill>
                            <a:schemeClr val="tx1"/>
                          </a:solidFill>
                          <a:latin typeface="Century Gothic" panose="020B0502020202020204" pitchFamily="34" charset="0"/>
                        </a:rPr>
                        <a:t>6</a:t>
                      </a:r>
                    </a:p>
                  </a:txBody>
                  <a:tcPr marL="237172" marR="237172" marT="80995" marB="80995"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lang="en-GB" sz="2500" b="1" dirty="0">
                          <a:solidFill>
                            <a:srgbClr val="FF0000"/>
                          </a:solidFill>
                          <a:latin typeface="Century Gothic" panose="020B0502020202020204" pitchFamily="34" charset="0"/>
                        </a:rPr>
                        <a:t>6</a:t>
                      </a:r>
                    </a:p>
                  </a:txBody>
                  <a:tcPr marL="237172" marR="237172" marT="80995" marB="80995"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lang="en-GB" sz="2500" b="1" dirty="0">
                          <a:solidFill>
                            <a:srgbClr val="FF0000"/>
                          </a:solidFill>
                          <a:latin typeface="Century Gothic" panose="020B0502020202020204" pitchFamily="34" charset="0"/>
                        </a:rPr>
                        <a:t>36</a:t>
                      </a:r>
                    </a:p>
                  </a:txBody>
                  <a:tcPr marL="237172" marR="237172" marT="80995" marB="80995"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048538331"/>
                  </a:ext>
                </a:extLst>
              </a:tr>
            </a:tbl>
          </a:graphicData>
        </a:graphic>
      </p:graphicFrame>
    </p:spTree>
    <p:extLst>
      <p:ext uri="{BB962C8B-B14F-4D97-AF65-F5344CB8AC3E}">
        <p14:creationId xmlns:p14="http://schemas.microsoft.com/office/powerpoint/2010/main" val="4135493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7" name="TextBox 8">
            <a:extLst>
              <a:ext uri="{FF2B5EF4-FFF2-40B4-BE49-F238E27FC236}">
                <a16:creationId xmlns:a16="http://schemas.microsoft.com/office/drawing/2014/main" id="{F2267ACB-233E-41BC-B01B-8F3DC45483E4}"/>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pic>
        <p:nvPicPr>
          <p:cNvPr id="10" name="Picture 9">
            <a:extLst>
              <a:ext uri="{FF2B5EF4-FFF2-40B4-BE49-F238E27FC236}">
                <a16:creationId xmlns:a16="http://schemas.microsoft.com/office/drawing/2014/main" id="{96F7FF18-D1DD-45F1-93AA-8B04C7862EB4}"/>
              </a:ext>
            </a:extLst>
          </p:cNvPr>
          <p:cNvPicPr>
            <a:picLocks noChangeAspect="1"/>
          </p:cNvPicPr>
          <p:nvPr/>
        </p:nvPicPr>
        <p:blipFill>
          <a:blip r:embed="rId4"/>
          <a:stretch>
            <a:fillRect/>
          </a:stretch>
        </p:blipFill>
        <p:spPr>
          <a:xfrm>
            <a:off x="115438" y="141338"/>
            <a:ext cx="8913124" cy="6322100"/>
          </a:xfrm>
          <a:prstGeom prst="rect">
            <a:avLst/>
          </a:prstGeom>
        </p:spPr>
      </p:pic>
      <p:sp>
        <p:nvSpPr>
          <p:cNvPr id="11" name="Rounded Rectangular Callout 4">
            <a:extLst>
              <a:ext uri="{FF2B5EF4-FFF2-40B4-BE49-F238E27FC236}">
                <a16:creationId xmlns:a16="http://schemas.microsoft.com/office/drawing/2014/main" id="{348848B0-4EDC-4302-B67E-AC2247E81DA0}"/>
              </a:ext>
            </a:extLst>
          </p:cNvPr>
          <p:cNvSpPr/>
          <p:nvPr/>
        </p:nvSpPr>
        <p:spPr>
          <a:xfrm>
            <a:off x="4117992" y="1583426"/>
            <a:ext cx="2998707" cy="1546636"/>
          </a:xfrm>
          <a:prstGeom prst="wedgeRoundRectCallout">
            <a:avLst>
              <a:gd name="adj1" fmla="val -60388"/>
              <a:gd name="adj2" fmla="val 31568"/>
              <a:gd name="adj3" fmla="val 16667"/>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b="1" dirty="0">
                <a:solidFill>
                  <a:schemeClr val="tx1"/>
                </a:solidFill>
                <a:latin typeface="Century Gothic" panose="020B0502020202020204" pitchFamily="34" charset="0"/>
              </a:rPr>
              <a:t>My number is a multiple of 6 and 7. It is even and below 50.</a:t>
            </a:r>
          </a:p>
        </p:txBody>
      </p:sp>
      <p:sp>
        <p:nvSpPr>
          <p:cNvPr id="12" name="Rectangle 11">
            <a:extLst>
              <a:ext uri="{FF2B5EF4-FFF2-40B4-BE49-F238E27FC236}">
                <a16:creationId xmlns:a16="http://schemas.microsoft.com/office/drawing/2014/main" id="{111212BB-4BBB-488E-B0D1-4018A8B21F50}"/>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Problem Solving 1</a:t>
            </a:r>
          </a:p>
          <a:p>
            <a:pPr lvl="0" algn="ctr"/>
            <a:endParaRPr lang="en-GB" sz="2000" b="1" dirty="0">
              <a:solidFill>
                <a:prstClr val="black"/>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Kara is thinking of a number. </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What could her number be?</a:t>
            </a:r>
          </a:p>
          <a:p>
            <a:pPr lvl="0" algn="ctr"/>
            <a:endParaRPr lang="en-GB" sz="2000" b="1" dirty="0">
              <a:solidFill>
                <a:schemeClr val="tx1"/>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Is there only one answer?</a:t>
            </a:r>
          </a:p>
          <a:p>
            <a:pPr lvl="0" algn="ctr"/>
            <a:endParaRPr lang="en-GB" sz="2000" b="1" dirty="0">
              <a:solidFill>
                <a:schemeClr val="tx1"/>
              </a:solidFill>
              <a:latin typeface="Century Gothic" panose="020B0502020202020204" pitchFamily="34" charset="0"/>
            </a:endParaRPr>
          </a:p>
        </p:txBody>
      </p:sp>
    </p:spTree>
    <p:extLst>
      <p:ext uri="{BB962C8B-B14F-4D97-AF65-F5344CB8AC3E}">
        <p14:creationId xmlns:p14="http://schemas.microsoft.com/office/powerpoint/2010/main" val="10719001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7" name="TextBox 8">
            <a:extLst>
              <a:ext uri="{FF2B5EF4-FFF2-40B4-BE49-F238E27FC236}">
                <a16:creationId xmlns:a16="http://schemas.microsoft.com/office/drawing/2014/main" id="{F2267ACB-233E-41BC-B01B-8F3DC45483E4}"/>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pic>
        <p:nvPicPr>
          <p:cNvPr id="10" name="Picture 9">
            <a:extLst>
              <a:ext uri="{FF2B5EF4-FFF2-40B4-BE49-F238E27FC236}">
                <a16:creationId xmlns:a16="http://schemas.microsoft.com/office/drawing/2014/main" id="{96F7FF18-D1DD-45F1-93AA-8B04C7862EB4}"/>
              </a:ext>
            </a:extLst>
          </p:cNvPr>
          <p:cNvPicPr>
            <a:picLocks noChangeAspect="1"/>
          </p:cNvPicPr>
          <p:nvPr/>
        </p:nvPicPr>
        <p:blipFill>
          <a:blip r:embed="rId4"/>
          <a:stretch>
            <a:fillRect/>
          </a:stretch>
        </p:blipFill>
        <p:spPr>
          <a:xfrm>
            <a:off x="115438" y="141338"/>
            <a:ext cx="8913124" cy="6322100"/>
          </a:xfrm>
          <a:prstGeom prst="rect">
            <a:avLst/>
          </a:prstGeom>
        </p:spPr>
      </p:pic>
      <p:sp>
        <p:nvSpPr>
          <p:cNvPr id="11" name="Rounded Rectangular Callout 4">
            <a:extLst>
              <a:ext uri="{FF2B5EF4-FFF2-40B4-BE49-F238E27FC236}">
                <a16:creationId xmlns:a16="http://schemas.microsoft.com/office/drawing/2014/main" id="{348848B0-4EDC-4302-B67E-AC2247E81DA0}"/>
              </a:ext>
            </a:extLst>
          </p:cNvPr>
          <p:cNvSpPr/>
          <p:nvPr/>
        </p:nvSpPr>
        <p:spPr>
          <a:xfrm>
            <a:off x="4117992" y="1583426"/>
            <a:ext cx="2998707" cy="1546636"/>
          </a:xfrm>
          <a:prstGeom prst="wedgeRoundRectCallout">
            <a:avLst>
              <a:gd name="adj1" fmla="val -60388"/>
              <a:gd name="adj2" fmla="val 31568"/>
              <a:gd name="adj3" fmla="val 16667"/>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b="1" dirty="0">
                <a:solidFill>
                  <a:schemeClr val="tx1"/>
                </a:solidFill>
                <a:latin typeface="Century Gothic" panose="020B0502020202020204" pitchFamily="34" charset="0"/>
              </a:rPr>
              <a:t>My number is a multiple of 6 and 7. It is even and below 50.</a:t>
            </a:r>
          </a:p>
        </p:txBody>
      </p:sp>
      <p:sp>
        <p:nvSpPr>
          <p:cNvPr id="12" name="Rectangle 11">
            <a:extLst>
              <a:ext uri="{FF2B5EF4-FFF2-40B4-BE49-F238E27FC236}">
                <a16:creationId xmlns:a16="http://schemas.microsoft.com/office/drawing/2014/main" id="{111212BB-4BBB-488E-B0D1-4018A8B21F50}"/>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Problem Solving 1</a:t>
            </a:r>
          </a:p>
          <a:p>
            <a:pPr lvl="0" algn="ctr"/>
            <a:endParaRPr lang="en-GB" sz="2000" b="1" dirty="0">
              <a:solidFill>
                <a:prstClr val="black"/>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Kara is thinking of a number. </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What could her number be?</a:t>
            </a:r>
          </a:p>
          <a:p>
            <a:pPr lvl="0" algn="ctr"/>
            <a:r>
              <a:rPr lang="en-GB" sz="2000" b="1" dirty="0">
                <a:solidFill>
                  <a:srgbClr val="FF0000"/>
                </a:solidFill>
                <a:latin typeface="Century Gothic" panose="020B0502020202020204" pitchFamily="34" charset="0"/>
              </a:rPr>
              <a:t>42</a:t>
            </a:r>
          </a:p>
          <a:p>
            <a:pPr lvl="0" algn="ctr"/>
            <a:r>
              <a:rPr lang="en-GB" sz="2000" b="1" dirty="0">
                <a:solidFill>
                  <a:schemeClr val="tx1"/>
                </a:solidFill>
                <a:latin typeface="Century Gothic" panose="020B0502020202020204" pitchFamily="34" charset="0"/>
              </a:rPr>
              <a:t>Is there only one answer?</a:t>
            </a:r>
          </a:p>
          <a:p>
            <a:pPr lvl="0" algn="ctr"/>
            <a:r>
              <a:rPr lang="en-GB" sz="2000" b="1" dirty="0">
                <a:solidFill>
                  <a:srgbClr val="FF0000"/>
                </a:solidFill>
                <a:latin typeface="Century Gothic" panose="020B0502020202020204" pitchFamily="34" charset="0"/>
              </a:rPr>
              <a:t>Yes, there is only one answer.</a:t>
            </a:r>
          </a:p>
          <a:p>
            <a:pPr lvl="0" algn="ctr"/>
            <a:endParaRPr lang="en-GB" sz="2000" b="1" dirty="0">
              <a:solidFill>
                <a:schemeClr val="tx1"/>
              </a:solidFill>
              <a:latin typeface="Century Gothic" panose="020B0502020202020204" pitchFamily="34" charset="0"/>
            </a:endParaRPr>
          </a:p>
        </p:txBody>
      </p:sp>
    </p:spTree>
    <p:extLst>
      <p:ext uri="{BB962C8B-B14F-4D97-AF65-F5344CB8AC3E}">
        <p14:creationId xmlns:p14="http://schemas.microsoft.com/office/powerpoint/2010/main" val="2228895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1</a:t>
            </a:r>
          </a:p>
          <a:p>
            <a:pPr lvl="0" algn="ctr"/>
            <a:endParaRPr lang="en-GB" sz="2000" b="1" u="sng" dirty="0">
              <a:solidFill>
                <a:schemeClr val="tx1"/>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Below is a section of a hundred square.</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Why are some of the numbers shaded? </a:t>
            </a:r>
          </a:p>
          <a:p>
            <a:pPr lvl="0" algn="ctr"/>
            <a:r>
              <a:rPr lang="en-GB" sz="2000" b="1" dirty="0">
                <a:solidFill>
                  <a:schemeClr val="tx1"/>
                </a:solidFill>
                <a:latin typeface="Century Gothic" panose="020B0502020202020204" pitchFamily="34" charset="0"/>
              </a:rPr>
              <a:t>Why do some of the numbers have circles around them?</a:t>
            </a:r>
          </a:p>
          <a:p>
            <a:endParaRPr lang="en-GB" sz="2000" b="1"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84B107DC-B90C-4A45-B422-BA8DE29C2552}"/>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graphicFrame>
        <p:nvGraphicFramePr>
          <p:cNvPr id="6" name="Table 5">
            <a:extLst>
              <a:ext uri="{FF2B5EF4-FFF2-40B4-BE49-F238E27FC236}">
                <a16:creationId xmlns:a16="http://schemas.microsoft.com/office/drawing/2014/main" id="{7CDFB4B4-DE72-4843-837E-08B4B9FFE140}"/>
              </a:ext>
            </a:extLst>
          </p:cNvPr>
          <p:cNvGraphicFramePr>
            <a:graphicFrameLocks noGrp="1"/>
          </p:cNvGraphicFramePr>
          <p:nvPr>
            <p:extLst>
              <p:ext uri="{D42A27DB-BD31-4B8C-83A1-F6EECF244321}">
                <p14:modId xmlns:p14="http://schemas.microsoft.com/office/powerpoint/2010/main" val="41768343"/>
              </p:ext>
            </p:extLst>
          </p:nvPr>
        </p:nvGraphicFramePr>
        <p:xfrm>
          <a:off x="3137036" y="1287430"/>
          <a:ext cx="2595549" cy="2595549"/>
        </p:xfrm>
        <a:graphic>
          <a:graphicData uri="http://schemas.openxmlformats.org/drawingml/2006/table">
            <a:tbl>
              <a:tblPr firstRow="1" bandRow="1">
                <a:tableStyleId>{5C22544A-7EE6-4342-B048-85BDC9FD1C3A}</a:tableStyleId>
              </a:tblPr>
              <a:tblGrid>
                <a:gridCol w="865183">
                  <a:extLst>
                    <a:ext uri="{9D8B030D-6E8A-4147-A177-3AD203B41FA5}">
                      <a16:colId xmlns:a16="http://schemas.microsoft.com/office/drawing/2014/main" val="398130500"/>
                    </a:ext>
                  </a:extLst>
                </a:gridCol>
                <a:gridCol w="865183">
                  <a:extLst>
                    <a:ext uri="{9D8B030D-6E8A-4147-A177-3AD203B41FA5}">
                      <a16:colId xmlns:a16="http://schemas.microsoft.com/office/drawing/2014/main" val="1677572548"/>
                    </a:ext>
                  </a:extLst>
                </a:gridCol>
                <a:gridCol w="865183">
                  <a:extLst>
                    <a:ext uri="{9D8B030D-6E8A-4147-A177-3AD203B41FA5}">
                      <a16:colId xmlns:a16="http://schemas.microsoft.com/office/drawing/2014/main" val="2210650245"/>
                    </a:ext>
                  </a:extLst>
                </a:gridCol>
              </a:tblGrid>
              <a:tr h="865183">
                <a:tc>
                  <a:txBody>
                    <a:bodyPr/>
                    <a:lstStyle/>
                    <a:p>
                      <a:pPr algn="ctr"/>
                      <a:r>
                        <a:rPr lang="en-GB" sz="2400" b="1" dirty="0">
                          <a:solidFill>
                            <a:schemeClr val="tx1"/>
                          </a:solidFill>
                          <a:latin typeface="Century Gothic" panose="020B0502020202020204" pitchFamily="34" charset="0"/>
                        </a:rPr>
                        <a:t>32</a:t>
                      </a:r>
                    </a:p>
                  </a:txBody>
                  <a:tcPr marL="146505" marR="146505" marT="73251" marB="73251"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GB" sz="2400" b="1" dirty="0">
                          <a:solidFill>
                            <a:schemeClr val="tx1"/>
                          </a:solidFill>
                          <a:latin typeface="Century Gothic" panose="020B0502020202020204" pitchFamily="34" charset="0"/>
                        </a:rPr>
                        <a:t>33</a:t>
                      </a:r>
                    </a:p>
                  </a:txBody>
                  <a:tcPr marL="146505" marR="146505" marT="73251" marB="73251"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400" b="1" dirty="0">
                          <a:solidFill>
                            <a:schemeClr val="tx1"/>
                          </a:solidFill>
                          <a:latin typeface="Century Gothic" panose="020B0502020202020204" pitchFamily="34" charset="0"/>
                        </a:rPr>
                        <a:t>34</a:t>
                      </a:r>
                    </a:p>
                  </a:txBody>
                  <a:tcPr marL="146505" marR="146505" marT="73251" marB="73251"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09092542"/>
                  </a:ext>
                </a:extLst>
              </a:tr>
              <a:tr h="865183">
                <a:tc>
                  <a:txBody>
                    <a:bodyPr/>
                    <a:lstStyle/>
                    <a:p>
                      <a:pPr algn="ctr"/>
                      <a:r>
                        <a:rPr lang="en-GB" sz="2400" b="1" dirty="0">
                          <a:solidFill>
                            <a:schemeClr val="tx1"/>
                          </a:solidFill>
                          <a:latin typeface="Century Gothic" panose="020B0502020202020204" pitchFamily="34" charset="0"/>
                        </a:rPr>
                        <a:t>42</a:t>
                      </a:r>
                    </a:p>
                  </a:txBody>
                  <a:tcPr marL="146505" marR="146505" marT="73251" marB="73251"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400" b="1" dirty="0">
                          <a:solidFill>
                            <a:schemeClr val="tx1"/>
                          </a:solidFill>
                          <a:latin typeface="Century Gothic" panose="020B0502020202020204" pitchFamily="34" charset="0"/>
                        </a:rPr>
                        <a:t>43</a:t>
                      </a:r>
                    </a:p>
                  </a:txBody>
                  <a:tcPr marL="146505" marR="146505" marT="73251" marB="73251"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400" b="1" dirty="0">
                          <a:solidFill>
                            <a:schemeClr val="tx1"/>
                          </a:solidFill>
                          <a:latin typeface="Century Gothic" panose="020B0502020202020204" pitchFamily="34" charset="0"/>
                        </a:rPr>
                        <a:t>44</a:t>
                      </a:r>
                    </a:p>
                  </a:txBody>
                  <a:tcPr marL="146505" marR="146505" marT="73251" marB="73251"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3534234854"/>
                  </a:ext>
                </a:extLst>
              </a:tr>
              <a:tr h="865183">
                <a:tc>
                  <a:txBody>
                    <a:bodyPr/>
                    <a:lstStyle/>
                    <a:p>
                      <a:pPr algn="ctr"/>
                      <a:r>
                        <a:rPr lang="en-GB" sz="2400" b="1" dirty="0">
                          <a:solidFill>
                            <a:schemeClr val="tx1"/>
                          </a:solidFill>
                          <a:latin typeface="Century Gothic" panose="020B0502020202020204" pitchFamily="34" charset="0"/>
                        </a:rPr>
                        <a:t>52</a:t>
                      </a:r>
                    </a:p>
                  </a:txBody>
                  <a:tcPr marL="146505" marR="146505" marT="73251" marB="73251"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GB" sz="2400" b="1" dirty="0">
                          <a:solidFill>
                            <a:schemeClr val="tx1"/>
                          </a:solidFill>
                          <a:latin typeface="Century Gothic" panose="020B0502020202020204" pitchFamily="34" charset="0"/>
                        </a:rPr>
                        <a:t>53</a:t>
                      </a:r>
                    </a:p>
                  </a:txBody>
                  <a:tcPr marL="146505" marR="146505" marT="73251" marB="73251"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400" b="1" dirty="0">
                          <a:solidFill>
                            <a:schemeClr val="tx1"/>
                          </a:solidFill>
                          <a:latin typeface="Century Gothic" panose="020B0502020202020204" pitchFamily="34" charset="0"/>
                        </a:rPr>
                        <a:t>54</a:t>
                      </a:r>
                    </a:p>
                  </a:txBody>
                  <a:tcPr marL="146505" marR="146505" marT="73251" marB="73251"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78256679"/>
                  </a:ext>
                </a:extLst>
              </a:tr>
            </a:tbl>
          </a:graphicData>
        </a:graphic>
      </p:graphicFrame>
      <p:sp>
        <p:nvSpPr>
          <p:cNvPr id="9" name="Oval 8">
            <a:extLst>
              <a:ext uri="{FF2B5EF4-FFF2-40B4-BE49-F238E27FC236}">
                <a16:creationId xmlns:a16="http://schemas.microsoft.com/office/drawing/2014/main" id="{0AC4126B-A7E4-46F8-BD62-648AAEC4715E}"/>
              </a:ext>
            </a:extLst>
          </p:cNvPr>
          <p:cNvSpPr/>
          <p:nvPr/>
        </p:nvSpPr>
        <p:spPr>
          <a:xfrm>
            <a:off x="4992778" y="3150004"/>
            <a:ext cx="624447" cy="624447"/>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0000C84C-DF9F-48A7-9803-380BA198D02D}"/>
              </a:ext>
            </a:extLst>
          </p:cNvPr>
          <p:cNvSpPr/>
          <p:nvPr/>
        </p:nvSpPr>
        <p:spPr>
          <a:xfrm>
            <a:off x="3267201" y="2288265"/>
            <a:ext cx="624447" cy="624447"/>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6360145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1</a:t>
            </a:r>
          </a:p>
          <a:p>
            <a:pPr lvl="0" algn="ctr"/>
            <a:endParaRPr lang="en-GB" sz="2000" b="1" u="sng" dirty="0">
              <a:solidFill>
                <a:schemeClr val="tx1"/>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Below is a section of a hundred square.</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Why are some of the numbers shaded? </a:t>
            </a:r>
          </a:p>
          <a:p>
            <a:pPr lvl="0" algn="ctr"/>
            <a:r>
              <a:rPr lang="en-GB" sz="2000" b="1" dirty="0">
                <a:solidFill>
                  <a:schemeClr val="tx1"/>
                </a:solidFill>
                <a:latin typeface="Century Gothic" panose="020B0502020202020204" pitchFamily="34" charset="0"/>
              </a:rPr>
              <a:t>Why do some of the numbers have circles around them?</a:t>
            </a:r>
          </a:p>
          <a:p>
            <a:pPr lvl="0" algn="ctr"/>
            <a:endParaRPr lang="en-GB" sz="2000" b="1" dirty="0">
              <a:solidFill>
                <a:schemeClr val="tx1"/>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Shaded numbers are multiples of…</a:t>
            </a:r>
          </a:p>
          <a:p>
            <a:pPr lvl="0" algn="ctr"/>
            <a:r>
              <a:rPr lang="en-GB" sz="2000" b="1" dirty="0">
                <a:solidFill>
                  <a:schemeClr val="tx1"/>
                </a:solidFill>
                <a:latin typeface="Century Gothic" panose="020B0502020202020204" pitchFamily="34" charset="0"/>
              </a:rPr>
              <a:t>Circled numbers are multiples of…</a:t>
            </a:r>
          </a:p>
          <a:p>
            <a:pPr lvl="0" algn="ctr"/>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84B107DC-B90C-4A45-B422-BA8DE29C2552}"/>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graphicFrame>
        <p:nvGraphicFramePr>
          <p:cNvPr id="6" name="Table 5">
            <a:extLst>
              <a:ext uri="{FF2B5EF4-FFF2-40B4-BE49-F238E27FC236}">
                <a16:creationId xmlns:a16="http://schemas.microsoft.com/office/drawing/2014/main" id="{7CDFB4B4-DE72-4843-837E-08B4B9FFE140}"/>
              </a:ext>
            </a:extLst>
          </p:cNvPr>
          <p:cNvGraphicFramePr>
            <a:graphicFrameLocks noGrp="1"/>
          </p:cNvGraphicFramePr>
          <p:nvPr/>
        </p:nvGraphicFramePr>
        <p:xfrm>
          <a:off x="3137036" y="1287430"/>
          <a:ext cx="2595549" cy="2595549"/>
        </p:xfrm>
        <a:graphic>
          <a:graphicData uri="http://schemas.openxmlformats.org/drawingml/2006/table">
            <a:tbl>
              <a:tblPr firstRow="1" bandRow="1">
                <a:tableStyleId>{5C22544A-7EE6-4342-B048-85BDC9FD1C3A}</a:tableStyleId>
              </a:tblPr>
              <a:tblGrid>
                <a:gridCol w="865183">
                  <a:extLst>
                    <a:ext uri="{9D8B030D-6E8A-4147-A177-3AD203B41FA5}">
                      <a16:colId xmlns:a16="http://schemas.microsoft.com/office/drawing/2014/main" val="398130500"/>
                    </a:ext>
                  </a:extLst>
                </a:gridCol>
                <a:gridCol w="865183">
                  <a:extLst>
                    <a:ext uri="{9D8B030D-6E8A-4147-A177-3AD203B41FA5}">
                      <a16:colId xmlns:a16="http://schemas.microsoft.com/office/drawing/2014/main" val="1677572548"/>
                    </a:ext>
                  </a:extLst>
                </a:gridCol>
                <a:gridCol w="865183">
                  <a:extLst>
                    <a:ext uri="{9D8B030D-6E8A-4147-A177-3AD203B41FA5}">
                      <a16:colId xmlns:a16="http://schemas.microsoft.com/office/drawing/2014/main" val="2210650245"/>
                    </a:ext>
                  </a:extLst>
                </a:gridCol>
              </a:tblGrid>
              <a:tr h="865183">
                <a:tc>
                  <a:txBody>
                    <a:bodyPr/>
                    <a:lstStyle/>
                    <a:p>
                      <a:pPr algn="ctr"/>
                      <a:r>
                        <a:rPr lang="en-GB" sz="2400" b="1" dirty="0">
                          <a:solidFill>
                            <a:schemeClr val="tx1"/>
                          </a:solidFill>
                          <a:latin typeface="Century Gothic" panose="020B0502020202020204" pitchFamily="34" charset="0"/>
                        </a:rPr>
                        <a:t>32</a:t>
                      </a:r>
                    </a:p>
                  </a:txBody>
                  <a:tcPr marL="146505" marR="146505" marT="73251" marB="73251"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GB" sz="2400" b="1" dirty="0">
                          <a:solidFill>
                            <a:schemeClr val="tx1"/>
                          </a:solidFill>
                          <a:latin typeface="Century Gothic" panose="020B0502020202020204" pitchFamily="34" charset="0"/>
                        </a:rPr>
                        <a:t>33</a:t>
                      </a:r>
                    </a:p>
                  </a:txBody>
                  <a:tcPr marL="146505" marR="146505" marT="73251" marB="73251"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400" b="1" dirty="0">
                          <a:solidFill>
                            <a:schemeClr val="tx1"/>
                          </a:solidFill>
                          <a:latin typeface="Century Gothic" panose="020B0502020202020204" pitchFamily="34" charset="0"/>
                        </a:rPr>
                        <a:t>34</a:t>
                      </a:r>
                    </a:p>
                  </a:txBody>
                  <a:tcPr marL="146505" marR="146505" marT="73251" marB="73251"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09092542"/>
                  </a:ext>
                </a:extLst>
              </a:tr>
              <a:tr h="865183">
                <a:tc>
                  <a:txBody>
                    <a:bodyPr/>
                    <a:lstStyle/>
                    <a:p>
                      <a:pPr algn="ctr"/>
                      <a:r>
                        <a:rPr lang="en-GB" sz="2400" b="1" dirty="0">
                          <a:solidFill>
                            <a:schemeClr val="tx1"/>
                          </a:solidFill>
                          <a:latin typeface="Century Gothic" panose="020B0502020202020204" pitchFamily="34" charset="0"/>
                        </a:rPr>
                        <a:t>42</a:t>
                      </a:r>
                    </a:p>
                  </a:txBody>
                  <a:tcPr marL="146505" marR="146505" marT="73251" marB="73251"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400" b="1" dirty="0">
                          <a:solidFill>
                            <a:schemeClr val="tx1"/>
                          </a:solidFill>
                          <a:latin typeface="Century Gothic" panose="020B0502020202020204" pitchFamily="34" charset="0"/>
                        </a:rPr>
                        <a:t>43</a:t>
                      </a:r>
                    </a:p>
                  </a:txBody>
                  <a:tcPr marL="146505" marR="146505" marT="73251" marB="73251"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400" b="1" dirty="0">
                          <a:solidFill>
                            <a:schemeClr val="tx1"/>
                          </a:solidFill>
                          <a:latin typeface="Century Gothic" panose="020B0502020202020204" pitchFamily="34" charset="0"/>
                        </a:rPr>
                        <a:t>44</a:t>
                      </a:r>
                    </a:p>
                  </a:txBody>
                  <a:tcPr marL="146505" marR="146505" marT="73251" marB="73251"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3534234854"/>
                  </a:ext>
                </a:extLst>
              </a:tr>
              <a:tr h="865183">
                <a:tc>
                  <a:txBody>
                    <a:bodyPr/>
                    <a:lstStyle/>
                    <a:p>
                      <a:pPr algn="ctr"/>
                      <a:r>
                        <a:rPr lang="en-GB" sz="2400" b="1" dirty="0">
                          <a:solidFill>
                            <a:schemeClr val="tx1"/>
                          </a:solidFill>
                          <a:latin typeface="Century Gothic" panose="020B0502020202020204" pitchFamily="34" charset="0"/>
                        </a:rPr>
                        <a:t>52</a:t>
                      </a:r>
                    </a:p>
                  </a:txBody>
                  <a:tcPr marL="146505" marR="146505" marT="73251" marB="73251"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GB" sz="2400" b="1" dirty="0">
                          <a:solidFill>
                            <a:schemeClr val="tx1"/>
                          </a:solidFill>
                          <a:latin typeface="Century Gothic" panose="020B0502020202020204" pitchFamily="34" charset="0"/>
                        </a:rPr>
                        <a:t>53</a:t>
                      </a:r>
                    </a:p>
                  </a:txBody>
                  <a:tcPr marL="146505" marR="146505" marT="73251" marB="73251"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400" b="1" dirty="0">
                          <a:solidFill>
                            <a:schemeClr val="tx1"/>
                          </a:solidFill>
                          <a:latin typeface="Century Gothic" panose="020B0502020202020204" pitchFamily="34" charset="0"/>
                        </a:rPr>
                        <a:t>54</a:t>
                      </a:r>
                    </a:p>
                  </a:txBody>
                  <a:tcPr marL="146505" marR="146505" marT="73251" marB="73251"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78256679"/>
                  </a:ext>
                </a:extLst>
              </a:tr>
            </a:tbl>
          </a:graphicData>
        </a:graphic>
      </p:graphicFrame>
      <p:sp>
        <p:nvSpPr>
          <p:cNvPr id="9" name="Oval 8">
            <a:extLst>
              <a:ext uri="{FF2B5EF4-FFF2-40B4-BE49-F238E27FC236}">
                <a16:creationId xmlns:a16="http://schemas.microsoft.com/office/drawing/2014/main" id="{0AC4126B-A7E4-46F8-BD62-648AAEC4715E}"/>
              </a:ext>
            </a:extLst>
          </p:cNvPr>
          <p:cNvSpPr/>
          <p:nvPr/>
        </p:nvSpPr>
        <p:spPr>
          <a:xfrm>
            <a:off x="4992778" y="3150004"/>
            <a:ext cx="624447" cy="624447"/>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0000C84C-DF9F-48A7-9803-380BA198D02D}"/>
              </a:ext>
            </a:extLst>
          </p:cNvPr>
          <p:cNvSpPr/>
          <p:nvPr/>
        </p:nvSpPr>
        <p:spPr>
          <a:xfrm>
            <a:off x="3267201" y="2288265"/>
            <a:ext cx="624447" cy="624447"/>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7568685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1</a:t>
            </a:r>
          </a:p>
          <a:p>
            <a:pPr lvl="0" algn="ctr"/>
            <a:endParaRPr lang="en-GB" sz="2000" b="1" u="sng" dirty="0">
              <a:solidFill>
                <a:schemeClr val="tx1"/>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Below is a section of a hundred square.</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Why are some of the numbers shaded? </a:t>
            </a:r>
          </a:p>
          <a:p>
            <a:pPr lvl="0" algn="ctr"/>
            <a:r>
              <a:rPr lang="en-GB" sz="2000" b="1" dirty="0">
                <a:solidFill>
                  <a:schemeClr val="tx1"/>
                </a:solidFill>
                <a:latin typeface="Century Gothic" panose="020B0502020202020204" pitchFamily="34" charset="0"/>
              </a:rPr>
              <a:t>Why do some of the numbers have circles around them?</a:t>
            </a:r>
          </a:p>
          <a:p>
            <a:pPr lvl="0" algn="ctr"/>
            <a:endParaRPr lang="en-GB" sz="2000" b="1" dirty="0">
              <a:solidFill>
                <a:schemeClr val="tx1"/>
              </a:solidFill>
              <a:latin typeface="Century Gothic" panose="020B0502020202020204" pitchFamily="34" charset="0"/>
            </a:endParaRPr>
          </a:p>
          <a:p>
            <a:pPr lvl="0" algn="ctr"/>
            <a:r>
              <a:rPr lang="en-GB" sz="2000" b="1" dirty="0">
                <a:solidFill>
                  <a:srgbClr val="FF0000"/>
                </a:solidFill>
                <a:latin typeface="Century Gothic" panose="020B0502020202020204" pitchFamily="34" charset="0"/>
              </a:rPr>
              <a:t>Shaded numbers are multiples of 4.</a:t>
            </a:r>
          </a:p>
          <a:p>
            <a:pPr lvl="0" algn="ctr"/>
            <a:r>
              <a:rPr lang="en-GB" sz="2000" b="1" dirty="0">
                <a:solidFill>
                  <a:srgbClr val="FF0000"/>
                </a:solidFill>
                <a:latin typeface="Century Gothic" panose="020B0502020202020204" pitchFamily="34" charset="0"/>
              </a:rPr>
              <a:t>Circled numbers are multiples of 6.</a:t>
            </a:r>
          </a:p>
          <a:p>
            <a:pPr lvl="0" algn="ctr"/>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84B107DC-B90C-4A45-B422-BA8DE29C2552}"/>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graphicFrame>
        <p:nvGraphicFramePr>
          <p:cNvPr id="6" name="Table 5">
            <a:extLst>
              <a:ext uri="{FF2B5EF4-FFF2-40B4-BE49-F238E27FC236}">
                <a16:creationId xmlns:a16="http://schemas.microsoft.com/office/drawing/2014/main" id="{7CDFB4B4-DE72-4843-837E-08B4B9FFE140}"/>
              </a:ext>
            </a:extLst>
          </p:cNvPr>
          <p:cNvGraphicFramePr>
            <a:graphicFrameLocks noGrp="1"/>
          </p:cNvGraphicFramePr>
          <p:nvPr/>
        </p:nvGraphicFramePr>
        <p:xfrm>
          <a:off x="3137036" y="1287430"/>
          <a:ext cx="2595549" cy="2595549"/>
        </p:xfrm>
        <a:graphic>
          <a:graphicData uri="http://schemas.openxmlformats.org/drawingml/2006/table">
            <a:tbl>
              <a:tblPr firstRow="1" bandRow="1">
                <a:tableStyleId>{5C22544A-7EE6-4342-B048-85BDC9FD1C3A}</a:tableStyleId>
              </a:tblPr>
              <a:tblGrid>
                <a:gridCol w="865183">
                  <a:extLst>
                    <a:ext uri="{9D8B030D-6E8A-4147-A177-3AD203B41FA5}">
                      <a16:colId xmlns:a16="http://schemas.microsoft.com/office/drawing/2014/main" val="398130500"/>
                    </a:ext>
                  </a:extLst>
                </a:gridCol>
                <a:gridCol w="865183">
                  <a:extLst>
                    <a:ext uri="{9D8B030D-6E8A-4147-A177-3AD203B41FA5}">
                      <a16:colId xmlns:a16="http://schemas.microsoft.com/office/drawing/2014/main" val="1677572548"/>
                    </a:ext>
                  </a:extLst>
                </a:gridCol>
                <a:gridCol w="865183">
                  <a:extLst>
                    <a:ext uri="{9D8B030D-6E8A-4147-A177-3AD203B41FA5}">
                      <a16:colId xmlns:a16="http://schemas.microsoft.com/office/drawing/2014/main" val="2210650245"/>
                    </a:ext>
                  </a:extLst>
                </a:gridCol>
              </a:tblGrid>
              <a:tr h="865183">
                <a:tc>
                  <a:txBody>
                    <a:bodyPr/>
                    <a:lstStyle/>
                    <a:p>
                      <a:pPr algn="ctr"/>
                      <a:r>
                        <a:rPr lang="en-GB" sz="2400" b="1" dirty="0">
                          <a:solidFill>
                            <a:schemeClr val="tx1"/>
                          </a:solidFill>
                          <a:latin typeface="Century Gothic" panose="020B0502020202020204" pitchFamily="34" charset="0"/>
                        </a:rPr>
                        <a:t>32</a:t>
                      </a:r>
                    </a:p>
                  </a:txBody>
                  <a:tcPr marL="146505" marR="146505" marT="73251" marB="73251"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GB" sz="2400" b="1" dirty="0">
                          <a:solidFill>
                            <a:schemeClr val="tx1"/>
                          </a:solidFill>
                          <a:latin typeface="Century Gothic" panose="020B0502020202020204" pitchFamily="34" charset="0"/>
                        </a:rPr>
                        <a:t>33</a:t>
                      </a:r>
                    </a:p>
                  </a:txBody>
                  <a:tcPr marL="146505" marR="146505" marT="73251" marB="73251"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400" b="1" dirty="0">
                          <a:solidFill>
                            <a:schemeClr val="tx1"/>
                          </a:solidFill>
                          <a:latin typeface="Century Gothic" panose="020B0502020202020204" pitchFamily="34" charset="0"/>
                        </a:rPr>
                        <a:t>34</a:t>
                      </a:r>
                    </a:p>
                  </a:txBody>
                  <a:tcPr marL="146505" marR="146505" marT="73251" marB="73251"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09092542"/>
                  </a:ext>
                </a:extLst>
              </a:tr>
              <a:tr h="865183">
                <a:tc>
                  <a:txBody>
                    <a:bodyPr/>
                    <a:lstStyle/>
                    <a:p>
                      <a:pPr algn="ctr"/>
                      <a:r>
                        <a:rPr lang="en-GB" sz="2400" b="1" dirty="0">
                          <a:solidFill>
                            <a:schemeClr val="tx1"/>
                          </a:solidFill>
                          <a:latin typeface="Century Gothic" panose="020B0502020202020204" pitchFamily="34" charset="0"/>
                        </a:rPr>
                        <a:t>42</a:t>
                      </a:r>
                    </a:p>
                  </a:txBody>
                  <a:tcPr marL="146505" marR="146505" marT="73251" marB="73251"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400" b="1" dirty="0">
                          <a:solidFill>
                            <a:schemeClr val="tx1"/>
                          </a:solidFill>
                          <a:latin typeface="Century Gothic" panose="020B0502020202020204" pitchFamily="34" charset="0"/>
                        </a:rPr>
                        <a:t>43</a:t>
                      </a:r>
                    </a:p>
                  </a:txBody>
                  <a:tcPr marL="146505" marR="146505" marT="73251" marB="73251"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400" b="1" dirty="0">
                          <a:solidFill>
                            <a:schemeClr val="tx1"/>
                          </a:solidFill>
                          <a:latin typeface="Century Gothic" panose="020B0502020202020204" pitchFamily="34" charset="0"/>
                        </a:rPr>
                        <a:t>44</a:t>
                      </a:r>
                    </a:p>
                  </a:txBody>
                  <a:tcPr marL="146505" marR="146505" marT="73251" marB="73251"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3534234854"/>
                  </a:ext>
                </a:extLst>
              </a:tr>
              <a:tr h="865183">
                <a:tc>
                  <a:txBody>
                    <a:bodyPr/>
                    <a:lstStyle/>
                    <a:p>
                      <a:pPr algn="ctr"/>
                      <a:r>
                        <a:rPr lang="en-GB" sz="2400" b="1" dirty="0">
                          <a:solidFill>
                            <a:schemeClr val="tx1"/>
                          </a:solidFill>
                          <a:latin typeface="Century Gothic" panose="020B0502020202020204" pitchFamily="34" charset="0"/>
                        </a:rPr>
                        <a:t>52</a:t>
                      </a:r>
                    </a:p>
                  </a:txBody>
                  <a:tcPr marL="146505" marR="146505" marT="73251" marB="73251"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GB" sz="2400" b="1" dirty="0">
                          <a:solidFill>
                            <a:schemeClr val="tx1"/>
                          </a:solidFill>
                          <a:latin typeface="Century Gothic" panose="020B0502020202020204" pitchFamily="34" charset="0"/>
                        </a:rPr>
                        <a:t>53</a:t>
                      </a:r>
                    </a:p>
                  </a:txBody>
                  <a:tcPr marL="146505" marR="146505" marT="73251" marB="73251"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400" b="1" dirty="0">
                          <a:solidFill>
                            <a:schemeClr val="tx1"/>
                          </a:solidFill>
                          <a:latin typeface="Century Gothic" panose="020B0502020202020204" pitchFamily="34" charset="0"/>
                        </a:rPr>
                        <a:t>54</a:t>
                      </a:r>
                    </a:p>
                  </a:txBody>
                  <a:tcPr marL="146505" marR="146505" marT="73251" marB="73251"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78256679"/>
                  </a:ext>
                </a:extLst>
              </a:tr>
            </a:tbl>
          </a:graphicData>
        </a:graphic>
      </p:graphicFrame>
      <p:sp>
        <p:nvSpPr>
          <p:cNvPr id="9" name="Oval 8">
            <a:extLst>
              <a:ext uri="{FF2B5EF4-FFF2-40B4-BE49-F238E27FC236}">
                <a16:creationId xmlns:a16="http://schemas.microsoft.com/office/drawing/2014/main" id="{0AC4126B-A7E4-46F8-BD62-648AAEC4715E}"/>
              </a:ext>
            </a:extLst>
          </p:cNvPr>
          <p:cNvSpPr/>
          <p:nvPr/>
        </p:nvSpPr>
        <p:spPr>
          <a:xfrm>
            <a:off x="4992778" y="3150004"/>
            <a:ext cx="624447" cy="624447"/>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0000C84C-DF9F-48A7-9803-380BA198D02D}"/>
              </a:ext>
            </a:extLst>
          </p:cNvPr>
          <p:cNvSpPr/>
          <p:nvPr/>
        </p:nvSpPr>
        <p:spPr>
          <a:xfrm>
            <a:off x="3267201" y="2288265"/>
            <a:ext cx="624447" cy="624447"/>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6455717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a:t>
            </a:r>
          </a:p>
          <a:p>
            <a:pPr lvl="0" algn="ctr"/>
            <a:endParaRPr lang="en-GB" sz="2000" b="1" u="sng" dirty="0">
              <a:solidFill>
                <a:schemeClr val="tx1"/>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Which is the odd on out?</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r>
              <a:rPr lang="en-GB" sz="2000" b="1" dirty="0">
                <a:solidFill>
                  <a:schemeClr val="tx1"/>
                </a:solidFill>
                <a:latin typeface="Century Gothic" panose="020B0502020202020204" pitchFamily="34" charset="0"/>
              </a:rPr>
              <a:t>How do you know?</a:t>
            </a:r>
          </a:p>
          <a:p>
            <a:pPr lvl="0"/>
            <a:endParaRPr lang="en-GB" sz="2000" b="1"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84B107DC-B90C-4A45-B422-BA8DE29C2552}"/>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grpSp>
        <p:nvGrpSpPr>
          <p:cNvPr id="11" name="Group 10">
            <a:extLst>
              <a:ext uri="{FF2B5EF4-FFF2-40B4-BE49-F238E27FC236}">
                <a16:creationId xmlns:a16="http://schemas.microsoft.com/office/drawing/2014/main" id="{26C74BA9-CC39-40E7-8693-63DA8A20EECC}"/>
              </a:ext>
            </a:extLst>
          </p:cNvPr>
          <p:cNvGrpSpPr/>
          <p:nvPr/>
        </p:nvGrpSpPr>
        <p:grpSpPr>
          <a:xfrm>
            <a:off x="2657671" y="1395999"/>
            <a:ext cx="3828658" cy="2841016"/>
            <a:chOff x="519528" y="6734863"/>
            <a:chExt cx="2496837" cy="1852752"/>
          </a:xfrm>
        </p:grpSpPr>
        <p:sp>
          <p:nvSpPr>
            <p:cNvPr id="12" name="Rounded Rectangle 2">
              <a:extLst>
                <a:ext uri="{FF2B5EF4-FFF2-40B4-BE49-F238E27FC236}">
                  <a16:creationId xmlns:a16="http://schemas.microsoft.com/office/drawing/2014/main" id="{8CF563BF-0DCE-44CF-8486-0F1426893C01}"/>
                </a:ext>
              </a:extLst>
            </p:cNvPr>
            <p:cNvSpPr/>
            <p:nvPr/>
          </p:nvSpPr>
          <p:spPr>
            <a:xfrm>
              <a:off x="1489783" y="6734863"/>
              <a:ext cx="553452" cy="437748"/>
            </a:xfrm>
            <a:prstGeom prst="roundRect">
              <a:avLst/>
            </a:prstGeom>
            <a:solidFill>
              <a:schemeClr val="bg1"/>
            </a:solid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tx1"/>
                  </a:solidFill>
                  <a:latin typeface="Century Gothic" panose="020B0502020202020204" pitchFamily="34" charset="0"/>
                </a:rPr>
                <a:t>16</a:t>
              </a:r>
            </a:p>
          </p:txBody>
        </p:sp>
        <p:sp>
          <p:nvSpPr>
            <p:cNvPr id="13" name="Rounded Rectangle 28">
              <a:extLst>
                <a:ext uri="{FF2B5EF4-FFF2-40B4-BE49-F238E27FC236}">
                  <a16:creationId xmlns:a16="http://schemas.microsoft.com/office/drawing/2014/main" id="{F87C4A33-B762-4D61-94FE-54CE0B01AFFE}"/>
                </a:ext>
              </a:extLst>
            </p:cNvPr>
            <p:cNvSpPr/>
            <p:nvPr/>
          </p:nvSpPr>
          <p:spPr>
            <a:xfrm>
              <a:off x="1478509" y="7442365"/>
              <a:ext cx="576000" cy="437748"/>
            </a:xfrm>
            <a:prstGeom prst="roundRect">
              <a:avLst/>
            </a:prstGeom>
            <a:solidFill>
              <a:schemeClr val="bg1"/>
            </a:solid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tx1"/>
                  </a:solidFill>
                  <a:latin typeface="Century Gothic" panose="020B0502020202020204" pitchFamily="34" charset="0"/>
                </a:rPr>
                <a:t>24</a:t>
              </a:r>
            </a:p>
          </p:txBody>
        </p:sp>
        <p:sp>
          <p:nvSpPr>
            <p:cNvPr id="14" name="Rounded Rectangle 29">
              <a:extLst>
                <a:ext uri="{FF2B5EF4-FFF2-40B4-BE49-F238E27FC236}">
                  <a16:creationId xmlns:a16="http://schemas.microsoft.com/office/drawing/2014/main" id="{722B61E8-385D-49FC-9FE5-35E1D5E4271C}"/>
                </a:ext>
              </a:extLst>
            </p:cNvPr>
            <p:cNvSpPr/>
            <p:nvPr/>
          </p:nvSpPr>
          <p:spPr>
            <a:xfrm>
              <a:off x="519528" y="7081633"/>
              <a:ext cx="553452" cy="437748"/>
            </a:xfrm>
            <a:prstGeom prst="roundRect">
              <a:avLst/>
            </a:prstGeom>
            <a:solidFill>
              <a:schemeClr val="bg1"/>
            </a:solid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tx1"/>
                  </a:solidFill>
                  <a:latin typeface="Century Gothic" panose="020B0502020202020204" pitchFamily="34" charset="0"/>
                </a:rPr>
                <a:t>36</a:t>
              </a:r>
            </a:p>
          </p:txBody>
        </p:sp>
        <p:sp>
          <p:nvSpPr>
            <p:cNvPr id="15" name="Rounded Rectangle 30">
              <a:extLst>
                <a:ext uri="{FF2B5EF4-FFF2-40B4-BE49-F238E27FC236}">
                  <a16:creationId xmlns:a16="http://schemas.microsoft.com/office/drawing/2014/main" id="{81D63479-90E8-486D-BD0B-E424C7864309}"/>
                </a:ext>
              </a:extLst>
            </p:cNvPr>
            <p:cNvSpPr/>
            <p:nvPr/>
          </p:nvSpPr>
          <p:spPr>
            <a:xfrm>
              <a:off x="2462913" y="7081633"/>
              <a:ext cx="553452" cy="437748"/>
            </a:xfrm>
            <a:prstGeom prst="roundRect">
              <a:avLst/>
            </a:prstGeom>
            <a:solidFill>
              <a:schemeClr val="bg1"/>
            </a:solid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tx1"/>
                  </a:solidFill>
                  <a:latin typeface="Century Gothic" panose="020B0502020202020204" pitchFamily="34" charset="0"/>
                </a:rPr>
                <a:t>32</a:t>
              </a:r>
            </a:p>
          </p:txBody>
        </p:sp>
        <p:sp>
          <p:nvSpPr>
            <p:cNvPr id="16" name="Rounded Rectangle 31">
              <a:extLst>
                <a:ext uri="{FF2B5EF4-FFF2-40B4-BE49-F238E27FC236}">
                  <a16:creationId xmlns:a16="http://schemas.microsoft.com/office/drawing/2014/main" id="{FBD9AC37-F108-4664-BAED-F67C61735477}"/>
                </a:ext>
              </a:extLst>
            </p:cNvPr>
            <p:cNvSpPr/>
            <p:nvPr/>
          </p:nvSpPr>
          <p:spPr>
            <a:xfrm>
              <a:off x="519528" y="7872873"/>
              <a:ext cx="553452" cy="437748"/>
            </a:xfrm>
            <a:prstGeom prst="roundRect">
              <a:avLst/>
            </a:prstGeom>
            <a:solidFill>
              <a:schemeClr val="bg1"/>
            </a:solid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tx1"/>
                  </a:solidFill>
                  <a:latin typeface="Century Gothic" panose="020B0502020202020204" pitchFamily="34" charset="0"/>
                </a:rPr>
                <a:t>40</a:t>
              </a:r>
            </a:p>
          </p:txBody>
        </p:sp>
        <p:sp>
          <p:nvSpPr>
            <p:cNvPr id="17" name="Rounded Rectangle 32">
              <a:extLst>
                <a:ext uri="{FF2B5EF4-FFF2-40B4-BE49-F238E27FC236}">
                  <a16:creationId xmlns:a16="http://schemas.microsoft.com/office/drawing/2014/main" id="{522FA031-DA13-4286-9401-D6541C39D022}"/>
                </a:ext>
              </a:extLst>
            </p:cNvPr>
            <p:cNvSpPr/>
            <p:nvPr/>
          </p:nvSpPr>
          <p:spPr>
            <a:xfrm>
              <a:off x="2462913" y="7872873"/>
              <a:ext cx="553452" cy="437748"/>
            </a:xfrm>
            <a:prstGeom prst="roundRect">
              <a:avLst/>
            </a:prstGeom>
            <a:solidFill>
              <a:schemeClr val="bg1"/>
            </a:solid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tx1"/>
                  </a:solidFill>
                  <a:latin typeface="Century Gothic" panose="020B0502020202020204" pitchFamily="34" charset="0"/>
                </a:rPr>
                <a:t>80</a:t>
              </a:r>
            </a:p>
          </p:txBody>
        </p:sp>
        <p:sp>
          <p:nvSpPr>
            <p:cNvPr id="20" name="Rounded Rectangle 33">
              <a:extLst>
                <a:ext uri="{FF2B5EF4-FFF2-40B4-BE49-F238E27FC236}">
                  <a16:creationId xmlns:a16="http://schemas.microsoft.com/office/drawing/2014/main" id="{42EB7AEA-36B9-4707-AE7F-2069A261D665}"/>
                </a:ext>
              </a:extLst>
            </p:cNvPr>
            <p:cNvSpPr/>
            <p:nvPr/>
          </p:nvSpPr>
          <p:spPr>
            <a:xfrm>
              <a:off x="1489783" y="8149867"/>
              <a:ext cx="553452" cy="437748"/>
            </a:xfrm>
            <a:prstGeom prst="roundRect">
              <a:avLst/>
            </a:prstGeom>
            <a:solidFill>
              <a:schemeClr val="bg1"/>
            </a:solid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lIns="46800" rIns="46800" rtlCol="0" anchor="ctr"/>
            <a:lstStyle/>
            <a:p>
              <a:pPr algn="ctr"/>
              <a:r>
                <a:rPr lang="en-GB" sz="2800" b="1" dirty="0">
                  <a:solidFill>
                    <a:schemeClr val="tx1"/>
                  </a:solidFill>
                  <a:latin typeface="Century Gothic" panose="020B0502020202020204" pitchFamily="34" charset="0"/>
                </a:rPr>
                <a:t>8</a:t>
              </a:r>
            </a:p>
          </p:txBody>
        </p:sp>
      </p:grpSp>
    </p:spTree>
    <p:extLst>
      <p:ext uri="{BB962C8B-B14F-4D97-AF65-F5344CB8AC3E}">
        <p14:creationId xmlns:p14="http://schemas.microsoft.com/office/powerpoint/2010/main" val="28453447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a:t>
            </a:r>
          </a:p>
          <a:p>
            <a:pPr lvl="0" algn="ctr"/>
            <a:endParaRPr lang="en-GB" sz="2000" b="1" u="sng" dirty="0">
              <a:solidFill>
                <a:schemeClr val="tx1"/>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Which is the odd on out?</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r>
              <a:rPr lang="en-GB" sz="2000" b="1" dirty="0">
                <a:solidFill>
                  <a:schemeClr val="tx1"/>
                </a:solidFill>
                <a:latin typeface="Century Gothic" panose="020B0502020202020204" pitchFamily="34" charset="0"/>
              </a:rPr>
              <a:t>How do you know?</a:t>
            </a:r>
          </a:p>
          <a:p>
            <a:pPr lvl="0"/>
            <a:r>
              <a:rPr lang="en-GB" sz="2000" b="1" dirty="0">
                <a:solidFill>
                  <a:schemeClr val="tx1"/>
                </a:solidFill>
                <a:latin typeface="Century Gothic" panose="020B0502020202020204" pitchFamily="34" charset="0"/>
              </a:rPr>
              <a:t>36 is the odd one out because…</a:t>
            </a:r>
          </a:p>
          <a:p>
            <a:pPr lvl="0"/>
            <a:endParaRPr lang="en-GB" sz="2000" b="1"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84B107DC-B90C-4A45-B422-BA8DE29C2552}"/>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grpSp>
        <p:nvGrpSpPr>
          <p:cNvPr id="11" name="Group 10">
            <a:extLst>
              <a:ext uri="{FF2B5EF4-FFF2-40B4-BE49-F238E27FC236}">
                <a16:creationId xmlns:a16="http://schemas.microsoft.com/office/drawing/2014/main" id="{26C74BA9-CC39-40E7-8693-63DA8A20EECC}"/>
              </a:ext>
            </a:extLst>
          </p:cNvPr>
          <p:cNvGrpSpPr/>
          <p:nvPr/>
        </p:nvGrpSpPr>
        <p:grpSpPr>
          <a:xfrm>
            <a:off x="2657671" y="1395999"/>
            <a:ext cx="3828658" cy="2841016"/>
            <a:chOff x="519528" y="6734863"/>
            <a:chExt cx="2496837" cy="1852752"/>
          </a:xfrm>
        </p:grpSpPr>
        <p:sp>
          <p:nvSpPr>
            <p:cNvPr id="12" name="Rounded Rectangle 2">
              <a:extLst>
                <a:ext uri="{FF2B5EF4-FFF2-40B4-BE49-F238E27FC236}">
                  <a16:creationId xmlns:a16="http://schemas.microsoft.com/office/drawing/2014/main" id="{8CF563BF-0DCE-44CF-8486-0F1426893C01}"/>
                </a:ext>
              </a:extLst>
            </p:cNvPr>
            <p:cNvSpPr/>
            <p:nvPr/>
          </p:nvSpPr>
          <p:spPr>
            <a:xfrm>
              <a:off x="1489783" y="6734863"/>
              <a:ext cx="553452" cy="437748"/>
            </a:xfrm>
            <a:prstGeom prst="roundRect">
              <a:avLst/>
            </a:prstGeom>
            <a:solidFill>
              <a:schemeClr val="bg1"/>
            </a:solid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tx1"/>
                  </a:solidFill>
                  <a:latin typeface="Century Gothic" panose="020B0502020202020204" pitchFamily="34" charset="0"/>
                </a:rPr>
                <a:t>16</a:t>
              </a:r>
            </a:p>
          </p:txBody>
        </p:sp>
        <p:sp>
          <p:nvSpPr>
            <p:cNvPr id="13" name="Rounded Rectangle 28">
              <a:extLst>
                <a:ext uri="{FF2B5EF4-FFF2-40B4-BE49-F238E27FC236}">
                  <a16:creationId xmlns:a16="http://schemas.microsoft.com/office/drawing/2014/main" id="{F87C4A33-B762-4D61-94FE-54CE0B01AFFE}"/>
                </a:ext>
              </a:extLst>
            </p:cNvPr>
            <p:cNvSpPr/>
            <p:nvPr/>
          </p:nvSpPr>
          <p:spPr>
            <a:xfrm>
              <a:off x="1478509" y="7442365"/>
              <a:ext cx="576000" cy="437748"/>
            </a:xfrm>
            <a:prstGeom prst="roundRect">
              <a:avLst/>
            </a:prstGeom>
            <a:solidFill>
              <a:schemeClr val="bg1"/>
            </a:solid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tx1"/>
                  </a:solidFill>
                  <a:latin typeface="Century Gothic" panose="020B0502020202020204" pitchFamily="34" charset="0"/>
                </a:rPr>
                <a:t>24</a:t>
              </a:r>
            </a:p>
          </p:txBody>
        </p:sp>
        <p:sp>
          <p:nvSpPr>
            <p:cNvPr id="14" name="Rounded Rectangle 29">
              <a:extLst>
                <a:ext uri="{FF2B5EF4-FFF2-40B4-BE49-F238E27FC236}">
                  <a16:creationId xmlns:a16="http://schemas.microsoft.com/office/drawing/2014/main" id="{722B61E8-385D-49FC-9FE5-35E1D5E4271C}"/>
                </a:ext>
              </a:extLst>
            </p:cNvPr>
            <p:cNvSpPr/>
            <p:nvPr/>
          </p:nvSpPr>
          <p:spPr>
            <a:xfrm>
              <a:off x="519528" y="7081633"/>
              <a:ext cx="553452" cy="437748"/>
            </a:xfrm>
            <a:prstGeom prst="roundRect">
              <a:avLst/>
            </a:prstGeom>
            <a:solidFill>
              <a:schemeClr val="bg1"/>
            </a:solid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rgbClr val="FF0000"/>
                  </a:solidFill>
                  <a:latin typeface="Century Gothic" panose="020B0502020202020204" pitchFamily="34" charset="0"/>
                </a:rPr>
                <a:t>36</a:t>
              </a:r>
            </a:p>
          </p:txBody>
        </p:sp>
        <p:sp>
          <p:nvSpPr>
            <p:cNvPr id="15" name="Rounded Rectangle 30">
              <a:extLst>
                <a:ext uri="{FF2B5EF4-FFF2-40B4-BE49-F238E27FC236}">
                  <a16:creationId xmlns:a16="http://schemas.microsoft.com/office/drawing/2014/main" id="{81D63479-90E8-486D-BD0B-E424C7864309}"/>
                </a:ext>
              </a:extLst>
            </p:cNvPr>
            <p:cNvSpPr/>
            <p:nvPr/>
          </p:nvSpPr>
          <p:spPr>
            <a:xfrm>
              <a:off x="2462913" y="7081633"/>
              <a:ext cx="553452" cy="437748"/>
            </a:xfrm>
            <a:prstGeom prst="roundRect">
              <a:avLst/>
            </a:prstGeom>
            <a:solidFill>
              <a:schemeClr val="bg1"/>
            </a:solid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tx1"/>
                  </a:solidFill>
                  <a:latin typeface="Century Gothic" panose="020B0502020202020204" pitchFamily="34" charset="0"/>
                </a:rPr>
                <a:t>32</a:t>
              </a:r>
            </a:p>
          </p:txBody>
        </p:sp>
        <p:sp>
          <p:nvSpPr>
            <p:cNvPr id="16" name="Rounded Rectangle 31">
              <a:extLst>
                <a:ext uri="{FF2B5EF4-FFF2-40B4-BE49-F238E27FC236}">
                  <a16:creationId xmlns:a16="http://schemas.microsoft.com/office/drawing/2014/main" id="{FBD9AC37-F108-4664-BAED-F67C61735477}"/>
                </a:ext>
              </a:extLst>
            </p:cNvPr>
            <p:cNvSpPr/>
            <p:nvPr/>
          </p:nvSpPr>
          <p:spPr>
            <a:xfrm>
              <a:off x="519528" y="7872873"/>
              <a:ext cx="553452" cy="437748"/>
            </a:xfrm>
            <a:prstGeom prst="roundRect">
              <a:avLst/>
            </a:prstGeom>
            <a:solidFill>
              <a:schemeClr val="bg1"/>
            </a:solid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tx1"/>
                  </a:solidFill>
                  <a:latin typeface="Century Gothic" panose="020B0502020202020204" pitchFamily="34" charset="0"/>
                </a:rPr>
                <a:t>40</a:t>
              </a:r>
            </a:p>
          </p:txBody>
        </p:sp>
        <p:sp>
          <p:nvSpPr>
            <p:cNvPr id="17" name="Rounded Rectangle 32">
              <a:extLst>
                <a:ext uri="{FF2B5EF4-FFF2-40B4-BE49-F238E27FC236}">
                  <a16:creationId xmlns:a16="http://schemas.microsoft.com/office/drawing/2014/main" id="{522FA031-DA13-4286-9401-D6541C39D022}"/>
                </a:ext>
              </a:extLst>
            </p:cNvPr>
            <p:cNvSpPr/>
            <p:nvPr/>
          </p:nvSpPr>
          <p:spPr>
            <a:xfrm>
              <a:off x="2462913" y="7872873"/>
              <a:ext cx="553452" cy="437748"/>
            </a:xfrm>
            <a:prstGeom prst="roundRect">
              <a:avLst/>
            </a:prstGeom>
            <a:solidFill>
              <a:schemeClr val="bg1"/>
            </a:solid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tx1"/>
                  </a:solidFill>
                  <a:latin typeface="Century Gothic" panose="020B0502020202020204" pitchFamily="34" charset="0"/>
                </a:rPr>
                <a:t>80</a:t>
              </a:r>
            </a:p>
          </p:txBody>
        </p:sp>
        <p:sp>
          <p:nvSpPr>
            <p:cNvPr id="20" name="Rounded Rectangle 33">
              <a:extLst>
                <a:ext uri="{FF2B5EF4-FFF2-40B4-BE49-F238E27FC236}">
                  <a16:creationId xmlns:a16="http://schemas.microsoft.com/office/drawing/2014/main" id="{42EB7AEA-36B9-4707-AE7F-2069A261D665}"/>
                </a:ext>
              </a:extLst>
            </p:cNvPr>
            <p:cNvSpPr/>
            <p:nvPr/>
          </p:nvSpPr>
          <p:spPr>
            <a:xfrm>
              <a:off x="1489783" y="8149867"/>
              <a:ext cx="553452" cy="437748"/>
            </a:xfrm>
            <a:prstGeom prst="roundRect">
              <a:avLst/>
            </a:prstGeom>
            <a:solidFill>
              <a:schemeClr val="bg1"/>
            </a:solid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lIns="46800" rIns="46800" rtlCol="0" anchor="ctr"/>
            <a:lstStyle/>
            <a:p>
              <a:pPr algn="ctr"/>
              <a:r>
                <a:rPr lang="en-GB" sz="2800" b="1" dirty="0">
                  <a:solidFill>
                    <a:schemeClr val="tx1"/>
                  </a:solidFill>
                  <a:latin typeface="Century Gothic" panose="020B0502020202020204" pitchFamily="34" charset="0"/>
                </a:rPr>
                <a:t>8</a:t>
              </a:r>
            </a:p>
          </p:txBody>
        </p:sp>
      </p:grpSp>
    </p:spTree>
    <p:extLst>
      <p:ext uri="{BB962C8B-B14F-4D97-AF65-F5344CB8AC3E}">
        <p14:creationId xmlns:p14="http://schemas.microsoft.com/office/powerpoint/2010/main" val="15488438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rgbClr val="E7E6E6">
                    <a:lumMod val="50000"/>
                  </a:srgbClr>
                </a:solidFill>
                <a:latin typeface="Century Gothic" panose="020B0502020202020204" pitchFamily="34" charset="0"/>
              </a:rPr>
              <a:t>Year 5 – Autumn Block 4 – Multiplication and Division</a:t>
            </a:r>
          </a:p>
          <a:p>
            <a:pPr algn="ctr"/>
            <a:endParaRPr lang="en-GB" sz="2000" b="1" u="sng" dirty="0">
              <a:solidFill>
                <a:srgbClr val="E7E6E6">
                  <a:lumMod val="50000"/>
                </a:srgbClr>
              </a:solidFill>
              <a:latin typeface="Century Gothic" panose="020B0502020202020204" pitchFamily="34" charset="0"/>
            </a:endParaRPr>
          </a:p>
          <a:p>
            <a:pPr algn="ctr"/>
            <a:endParaRPr lang="en-GB" sz="1600" b="1" u="sng" dirty="0">
              <a:solidFill>
                <a:srgbClr val="E7E6E6">
                  <a:lumMod val="50000"/>
                </a:srgbClr>
              </a:solidFill>
              <a:latin typeface="Century Gothic" panose="020B0502020202020204" pitchFamily="34" charset="0"/>
            </a:endParaRPr>
          </a:p>
          <a:p>
            <a:pPr algn="ctr"/>
            <a:endParaRPr lang="en-GB" sz="1600" b="1" u="sng" dirty="0">
              <a:solidFill>
                <a:srgbClr val="E7E6E6">
                  <a:lumMod val="50000"/>
                </a:srgbClr>
              </a:solidFill>
              <a:latin typeface="Century Gothic" panose="020B0502020202020204" pitchFamily="34" charset="0"/>
            </a:endParaRPr>
          </a:p>
          <a:p>
            <a:pPr algn="ctr"/>
            <a:endParaRPr lang="en-GB" sz="1600" b="1" u="sng" dirty="0">
              <a:solidFill>
                <a:srgbClr val="E7E6E6">
                  <a:lumMod val="50000"/>
                </a:srgbClr>
              </a:solidFill>
              <a:latin typeface="Century Gothic" panose="020B0502020202020204" pitchFamily="34" charset="0"/>
            </a:endParaRPr>
          </a:p>
          <a:p>
            <a:pPr algn="ctr"/>
            <a:endParaRPr lang="en-GB" sz="1600" b="1" u="sng" dirty="0">
              <a:solidFill>
                <a:srgbClr val="E7E6E6">
                  <a:lumMod val="50000"/>
                </a:srgbClr>
              </a:solidFill>
              <a:latin typeface="Century Gothic" panose="020B0502020202020204" pitchFamily="34" charset="0"/>
            </a:endParaRPr>
          </a:p>
          <a:p>
            <a:pPr algn="ctr"/>
            <a:endParaRPr lang="en-GB" sz="1600" b="1" u="sng" dirty="0">
              <a:solidFill>
                <a:srgbClr val="E7E6E6">
                  <a:lumMod val="50000"/>
                </a:srgbClr>
              </a:solidFill>
              <a:latin typeface="Century Gothic" panose="020B0502020202020204" pitchFamily="34" charset="0"/>
            </a:endParaRPr>
          </a:p>
          <a:p>
            <a:pPr algn="ctr"/>
            <a:endParaRPr lang="en-GB" sz="1600" b="1" u="sng" dirty="0">
              <a:solidFill>
                <a:srgbClr val="E7E6E6">
                  <a:lumMod val="50000"/>
                </a:srgbClr>
              </a:solidFill>
              <a:latin typeface="Century Gothic" panose="020B0502020202020204" pitchFamily="34" charset="0"/>
            </a:endParaRPr>
          </a:p>
          <a:p>
            <a:pPr algn="ctr"/>
            <a:r>
              <a:rPr lang="en-GB" sz="4800" b="1" dirty="0">
                <a:solidFill>
                  <a:schemeClr val="bg2">
                    <a:lumMod val="25000"/>
                  </a:schemeClr>
                </a:solidFill>
                <a:latin typeface="Century Gothic" panose="020B0502020202020204" pitchFamily="34" charset="0"/>
              </a:rPr>
              <a:t>Step 1: Multiples</a:t>
            </a:r>
            <a:endParaRPr lang="en-GB" sz="4000" b="1" dirty="0">
              <a:solidFill>
                <a:schemeClr val="bg2">
                  <a:lumMod val="25000"/>
                </a:schemeClr>
              </a:solidFill>
              <a:latin typeface="Century Gothic" panose="020B0502020202020204" pitchFamily="34" charset="0"/>
            </a:endParaRPr>
          </a:p>
          <a:p>
            <a:pPr lvl="0" algn="ctr"/>
            <a:endParaRPr lang="en-GB" sz="4000" b="1" dirty="0">
              <a:solidFill>
                <a:schemeClr val="bg2">
                  <a:lumMod val="25000"/>
                </a:schemeClr>
              </a:solidFill>
              <a:latin typeface="Century Gothic" panose="020B0502020202020204" pitchFamily="34" charset="0"/>
            </a:endParaRPr>
          </a:p>
          <a:p>
            <a:pPr lvl="0" algn="ctr"/>
            <a:endParaRPr lang="en-GB" sz="4000" b="1" dirty="0">
              <a:solidFill>
                <a:schemeClr val="bg2">
                  <a:lumMod val="50000"/>
                </a:schemeClr>
              </a:solidFill>
              <a:latin typeface="Century Gothic" panose="020B0502020202020204" pitchFamily="34" charset="0"/>
            </a:endParaRPr>
          </a:p>
          <a:p>
            <a:pPr algn="ctr"/>
            <a:endParaRPr lang="en-GB" sz="2000" b="1" u="sng" dirty="0">
              <a:solidFill>
                <a:schemeClr val="bg2">
                  <a:lumMod val="50000"/>
                </a:schemeClr>
              </a:solidFill>
              <a:latin typeface="Century Gothic" panose="020B0502020202020204" pitchFamily="34" charset="0"/>
            </a:endParaRPr>
          </a:p>
          <a:p>
            <a:pPr lvl="0" algn="ctr"/>
            <a:r>
              <a:rPr lang="en-GB" sz="2400" b="1" u="sng" dirty="0">
                <a:solidFill>
                  <a:schemeClr val="tx1"/>
                </a:solidFill>
                <a:latin typeface="Century Gothic" panose="020B0502020202020204" pitchFamily="34" charset="0"/>
              </a:rPr>
              <a:t> </a:t>
            </a:r>
          </a:p>
          <a:p>
            <a:pPr lvl="0" algn="ctr"/>
            <a:endParaRPr lang="en-GB" sz="2400" b="1" u="sng" dirty="0">
              <a:solidFill>
                <a:schemeClr val="tx1"/>
              </a:solidFill>
              <a:latin typeface="Century Gothic" panose="020B0502020202020204" pitchFamily="34" charset="0"/>
            </a:endParaRPr>
          </a:p>
          <a:p>
            <a:pPr lvl="0" algn="ctr"/>
            <a:endParaRPr lang="en-GB" sz="2400" b="1" dirty="0">
              <a:solidFill>
                <a:schemeClr val="tx1"/>
              </a:solidFill>
              <a:latin typeface="Century Gothic" panose="020B0502020202020204" pitchFamily="34" charset="0"/>
            </a:endParaRPr>
          </a:p>
          <a:p>
            <a:pPr lvl="0" algn="ctr"/>
            <a:endParaRPr lang="en-GB" sz="2400" b="1" dirty="0">
              <a:solidFill>
                <a:schemeClr val="tx1"/>
              </a:solidFill>
              <a:latin typeface="Century Gothic" panose="020B0502020202020204" pitchFamily="34" charset="0"/>
            </a:endParaRPr>
          </a:p>
          <a:p>
            <a:pPr lvl="0" algn="ctr"/>
            <a:endParaRPr lang="en-GB" sz="2400" b="1" dirty="0">
              <a:solidFill>
                <a:schemeClr val="tx1"/>
              </a:solidFill>
              <a:latin typeface="Century Gothic" panose="020B0502020202020204" pitchFamily="34" charset="0"/>
            </a:endParaRPr>
          </a:p>
          <a:p>
            <a:pPr lvl="0" algn="ctr"/>
            <a:endParaRPr lang="en-GB" sz="2400" b="1"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9C98043F-F327-469C-AFFD-8AE7F5773C62}"/>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spTree>
    <p:extLst>
      <p:ext uri="{BB962C8B-B14F-4D97-AF65-F5344CB8AC3E}">
        <p14:creationId xmlns:p14="http://schemas.microsoft.com/office/powerpoint/2010/main" val="33235426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a:t>
            </a:r>
          </a:p>
          <a:p>
            <a:pPr lvl="0" algn="ctr"/>
            <a:endParaRPr lang="en-GB" sz="2000" b="1" u="sng" dirty="0">
              <a:solidFill>
                <a:schemeClr val="tx1"/>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Which is the odd on out?</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r>
              <a:rPr lang="en-GB" sz="2000" b="1" dirty="0">
                <a:solidFill>
                  <a:schemeClr val="tx1"/>
                </a:solidFill>
                <a:latin typeface="Century Gothic" panose="020B0502020202020204" pitchFamily="34" charset="0"/>
              </a:rPr>
              <a:t>How do you know?</a:t>
            </a:r>
          </a:p>
          <a:p>
            <a:pPr lvl="0"/>
            <a:r>
              <a:rPr lang="en-GB" sz="2000" b="1" dirty="0">
                <a:solidFill>
                  <a:srgbClr val="FF0000"/>
                </a:solidFill>
                <a:latin typeface="Century Gothic" panose="020B0502020202020204" pitchFamily="34" charset="0"/>
              </a:rPr>
              <a:t>36 is the odd one out because it is not a multiple of 8.</a:t>
            </a:r>
          </a:p>
          <a:p>
            <a:pPr lvl="0"/>
            <a:endParaRPr lang="en-GB" sz="2000" b="1"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84B107DC-B90C-4A45-B422-BA8DE29C2552}"/>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grpSp>
        <p:nvGrpSpPr>
          <p:cNvPr id="11" name="Group 10">
            <a:extLst>
              <a:ext uri="{FF2B5EF4-FFF2-40B4-BE49-F238E27FC236}">
                <a16:creationId xmlns:a16="http://schemas.microsoft.com/office/drawing/2014/main" id="{26C74BA9-CC39-40E7-8693-63DA8A20EECC}"/>
              </a:ext>
            </a:extLst>
          </p:cNvPr>
          <p:cNvGrpSpPr/>
          <p:nvPr/>
        </p:nvGrpSpPr>
        <p:grpSpPr>
          <a:xfrm>
            <a:off x="2657671" y="1395999"/>
            <a:ext cx="3828658" cy="2841016"/>
            <a:chOff x="519528" y="6734863"/>
            <a:chExt cx="2496837" cy="1852752"/>
          </a:xfrm>
        </p:grpSpPr>
        <p:sp>
          <p:nvSpPr>
            <p:cNvPr id="12" name="Rounded Rectangle 2">
              <a:extLst>
                <a:ext uri="{FF2B5EF4-FFF2-40B4-BE49-F238E27FC236}">
                  <a16:creationId xmlns:a16="http://schemas.microsoft.com/office/drawing/2014/main" id="{8CF563BF-0DCE-44CF-8486-0F1426893C01}"/>
                </a:ext>
              </a:extLst>
            </p:cNvPr>
            <p:cNvSpPr/>
            <p:nvPr/>
          </p:nvSpPr>
          <p:spPr>
            <a:xfrm>
              <a:off x="1489783" y="6734863"/>
              <a:ext cx="553452" cy="437748"/>
            </a:xfrm>
            <a:prstGeom prst="roundRect">
              <a:avLst/>
            </a:prstGeom>
            <a:solidFill>
              <a:schemeClr val="bg1"/>
            </a:solid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tx1"/>
                  </a:solidFill>
                  <a:latin typeface="Century Gothic" panose="020B0502020202020204" pitchFamily="34" charset="0"/>
                </a:rPr>
                <a:t>16</a:t>
              </a:r>
            </a:p>
          </p:txBody>
        </p:sp>
        <p:sp>
          <p:nvSpPr>
            <p:cNvPr id="13" name="Rounded Rectangle 28">
              <a:extLst>
                <a:ext uri="{FF2B5EF4-FFF2-40B4-BE49-F238E27FC236}">
                  <a16:creationId xmlns:a16="http://schemas.microsoft.com/office/drawing/2014/main" id="{F87C4A33-B762-4D61-94FE-54CE0B01AFFE}"/>
                </a:ext>
              </a:extLst>
            </p:cNvPr>
            <p:cNvSpPr/>
            <p:nvPr/>
          </p:nvSpPr>
          <p:spPr>
            <a:xfrm>
              <a:off x="1478509" y="7442365"/>
              <a:ext cx="576000" cy="437748"/>
            </a:xfrm>
            <a:prstGeom prst="roundRect">
              <a:avLst/>
            </a:prstGeom>
            <a:solidFill>
              <a:schemeClr val="bg1"/>
            </a:solid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tx1"/>
                  </a:solidFill>
                  <a:latin typeface="Century Gothic" panose="020B0502020202020204" pitchFamily="34" charset="0"/>
                </a:rPr>
                <a:t>24</a:t>
              </a:r>
            </a:p>
          </p:txBody>
        </p:sp>
        <p:sp>
          <p:nvSpPr>
            <p:cNvPr id="14" name="Rounded Rectangle 29">
              <a:extLst>
                <a:ext uri="{FF2B5EF4-FFF2-40B4-BE49-F238E27FC236}">
                  <a16:creationId xmlns:a16="http://schemas.microsoft.com/office/drawing/2014/main" id="{722B61E8-385D-49FC-9FE5-35E1D5E4271C}"/>
                </a:ext>
              </a:extLst>
            </p:cNvPr>
            <p:cNvSpPr/>
            <p:nvPr/>
          </p:nvSpPr>
          <p:spPr>
            <a:xfrm>
              <a:off x="519528" y="7081633"/>
              <a:ext cx="553452" cy="437748"/>
            </a:xfrm>
            <a:prstGeom prst="roundRect">
              <a:avLst/>
            </a:prstGeom>
            <a:solidFill>
              <a:schemeClr val="bg1"/>
            </a:solid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rgbClr val="FF0000"/>
                  </a:solidFill>
                  <a:latin typeface="Century Gothic" panose="020B0502020202020204" pitchFamily="34" charset="0"/>
                </a:rPr>
                <a:t>36</a:t>
              </a:r>
            </a:p>
          </p:txBody>
        </p:sp>
        <p:sp>
          <p:nvSpPr>
            <p:cNvPr id="15" name="Rounded Rectangle 30">
              <a:extLst>
                <a:ext uri="{FF2B5EF4-FFF2-40B4-BE49-F238E27FC236}">
                  <a16:creationId xmlns:a16="http://schemas.microsoft.com/office/drawing/2014/main" id="{81D63479-90E8-486D-BD0B-E424C7864309}"/>
                </a:ext>
              </a:extLst>
            </p:cNvPr>
            <p:cNvSpPr/>
            <p:nvPr/>
          </p:nvSpPr>
          <p:spPr>
            <a:xfrm>
              <a:off x="2462913" y="7081633"/>
              <a:ext cx="553452" cy="437748"/>
            </a:xfrm>
            <a:prstGeom prst="roundRect">
              <a:avLst/>
            </a:prstGeom>
            <a:solidFill>
              <a:schemeClr val="bg1"/>
            </a:solid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tx1"/>
                  </a:solidFill>
                  <a:latin typeface="Century Gothic" panose="020B0502020202020204" pitchFamily="34" charset="0"/>
                </a:rPr>
                <a:t>32</a:t>
              </a:r>
            </a:p>
          </p:txBody>
        </p:sp>
        <p:sp>
          <p:nvSpPr>
            <p:cNvPr id="16" name="Rounded Rectangle 31">
              <a:extLst>
                <a:ext uri="{FF2B5EF4-FFF2-40B4-BE49-F238E27FC236}">
                  <a16:creationId xmlns:a16="http://schemas.microsoft.com/office/drawing/2014/main" id="{FBD9AC37-F108-4664-BAED-F67C61735477}"/>
                </a:ext>
              </a:extLst>
            </p:cNvPr>
            <p:cNvSpPr/>
            <p:nvPr/>
          </p:nvSpPr>
          <p:spPr>
            <a:xfrm>
              <a:off x="519528" y="7872873"/>
              <a:ext cx="553452" cy="437748"/>
            </a:xfrm>
            <a:prstGeom prst="roundRect">
              <a:avLst/>
            </a:prstGeom>
            <a:solidFill>
              <a:schemeClr val="bg1"/>
            </a:solid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tx1"/>
                  </a:solidFill>
                  <a:latin typeface="Century Gothic" panose="020B0502020202020204" pitchFamily="34" charset="0"/>
                </a:rPr>
                <a:t>40</a:t>
              </a:r>
            </a:p>
          </p:txBody>
        </p:sp>
        <p:sp>
          <p:nvSpPr>
            <p:cNvPr id="17" name="Rounded Rectangle 32">
              <a:extLst>
                <a:ext uri="{FF2B5EF4-FFF2-40B4-BE49-F238E27FC236}">
                  <a16:creationId xmlns:a16="http://schemas.microsoft.com/office/drawing/2014/main" id="{522FA031-DA13-4286-9401-D6541C39D022}"/>
                </a:ext>
              </a:extLst>
            </p:cNvPr>
            <p:cNvSpPr/>
            <p:nvPr/>
          </p:nvSpPr>
          <p:spPr>
            <a:xfrm>
              <a:off x="2462913" y="7872873"/>
              <a:ext cx="553452" cy="437748"/>
            </a:xfrm>
            <a:prstGeom prst="roundRect">
              <a:avLst/>
            </a:prstGeom>
            <a:solidFill>
              <a:schemeClr val="bg1"/>
            </a:solid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tx1"/>
                  </a:solidFill>
                  <a:latin typeface="Century Gothic" panose="020B0502020202020204" pitchFamily="34" charset="0"/>
                </a:rPr>
                <a:t>80</a:t>
              </a:r>
            </a:p>
          </p:txBody>
        </p:sp>
        <p:sp>
          <p:nvSpPr>
            <p:cNvPr id="20" name="Rounded Rectangle 33">
              <a:extLst>
                <a:ext uri="{FF2B5EF4-FFF2-40B4-BE49-F238E27FC236}">
                  <a16:creationId xmlns:a16="http://schemas.microsoft.com/office/drawing/2014/main" id="{42EB7AEA-36B9-4707-AE7F-2069A261D665}"/>
                </a:ext>
              </a:extLst>
            </p:cNvPr>
            <p:cNvSpPr/>
            <p:nvPr/>
          </p:nvSpPr>
          <p:spPr>
            <a:xfrm>
              <a:off x="1489783" y="8149867"/>
              <a:ext cx="553452" cy="437748"/>
            </a:xfrm>
            <a:prstGeom prst="roundRect">
              <a:avLst/>
            </a:prstGeom>
            <a:solidFill>
              <a:schemeClr val="bg1"/>
            </a:solid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lIns="46800" rIns="46800" rtlCol="0" anchor="ctr"/>
            <a:lstStyle/>
            <a:p>
              <a:pPr algn="ctr"/>
              <a:r>
                <a:rPr lang="en-GB" sz="2800" b="1" dirty="0">
                  <a:solidFill>
                    <a:schemeClr val="tx1"/>
                  </a:solidFill>
                  <a:latin typeface="Century Gothic" panose="020B0502020202020204" pitchFamily="34" charset="0"/>
                </a:rPr>
                <a:t>8</a:t>
              </a:r>
            </a:p>
          </p:txBody>
        </p:sp>
      </p:grpSp>
    </p:spTree>
    <p:extLst>
      <p:ext uri="{BB962C8B-B14F-4D97-AF65-F5344CB8AC3E}">
        <p14:creationId xmlns:p14="http://schemas.microsoft.com/office/powerpoint/2010/main" val="6196519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Introduction</a:t>
            </a:r>
            <a:endParaRPr lang="en-GB" sz="2000" b="1" u="sng" dirty="0">
              <a:solidFill>
                <a:schemeClr val="bg2">
                  <a:lumMod val="50000"/>
                </a:schemeClr>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Place the multiples in to the correct table. </a:t>
            </a:r>
          </a:p>
          <a:p>
            <a:pPr lvl="0" algn="ctr"/>
            <a:endParaRPr lang="en-GB" sz="2000" b="1"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9C98043F-F327-469C-AFFD-8AE7F5773C62}"/>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grpSp>
        <p:nvGrpSpPr>
          <p:cNvPr id="17" name="Group 16">
            <a:extLst>
              <a:ext uri="{FF2B5EF4-FFF2-40B4-BE49-F238E27FC236}">
                <a16:creationId xmlns:a16="http://schemas.microsoft.com/office/drawing/2014/main" id="{6EDCD790-8529-4E9F-BB88-84482CA8E036}"/>
              </a:ext>
            </a:extLst>
          </p:cNvPr>
          <p:cNvGrpSpPr/>
          <p:nvPr/>
        </p:nvGrpSpPr>
        <p:grpSpPr>
          <a:xfrm>
            <a:off x="1137112" y="4434159"/>
            <a:ext cx="6869776" cy="1129874"/>
            <a:chOff x="1105825" y="4434159"/>
            <a:chExt cx="6869776" cy="1129874"/>
          </a:xfrm>
        </p:grpSpPr>
        <p:sp>
          <p:nvSpPr>
            <p:cNvPr id="9" name="Rectangle 8">
              <a:extLst>
                <a:ext uri="{FF2B5EF4-FFF2-40B4-BE49-F238E27FC236}">
                  <a16:creationId xmlns:a16="http://schemas.microsoft.com/office/drawing/2014/main" id="{46BE9415-05C1-4845-8652-E52702FB7C69}"/>
                </a:ext>
              </a:extLst>
            </p:cNvPr>
            <p:cNvSpPr/>
            <p:nvPr/>
          </p:nvSpPr>
          <p:spPr>
            <a:xfrm>
              <a:off x="1105825" y="4434159"/>
              <a:ext cx="569122" cy="387795"/>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1"/>
                  </a:solidFill>
                  <a:latin typeface="Century Gothic" panose="020B0502020202020204" pitchFamily="34" charset="0"/>
                </a:rPr>
                <a:t>30</a:t>
              </a:r>
            </a:p>
          </p:txBody>
        </p:sp>
        <p:sp>
          <p:nvSpPr>
            <p:cNvPr id="10" name="Rectangle 9">
              <a:extLst>
                <a:ext uri="{FF2B5EF4-FFF2-40B4-BE49-F238E27FC236}">
                  <a16:creationId xmlns:a16="http://schemas.microsoft.com/office/drawing/2014/main" id="{432927BC-4723-42FF-A72A-8F3C2C5E92A1}"/>
                </a:ext>
              </a:extLst>
            </p:cNvPr>
            <p:cNvSpPr/>
            <p:nvPr/>
          </p:nvSpPr>
          <p:spPr>
            <a:xfrm>
              <a:off x="7406479" y="4434159"/>
              <a:ext cx="569122" cy="387795"/>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1"/>
                  </a:solidFill>
                  <a:latin typeface="Century Gothic" panose="020B0502020202020204" pitchFamily="34" charset="0"/>
                </a:rPr>
                <a:t>44</a:t>
              </a:r>
            </a:p>
          </p:txBody>
        </p:sp>
        <p:sp>
          <p:nvSpPr>
            <p:cNvPr id="11" name="Rectangle 10">
              <a:extLst>
                <a:ext uri="{FF2B5EF4-FFF2-40B4-BE49-F238E27FC236}">
                  <a16:creationId xmlns:a16="http://schemas.microsoft.com/office/drawing/2014/main" id="{CB44FDFA-4953-4640-9881-823D3D22FED4}"/>
                </a:ext>
              </a:extLst>
            </p:cNvPr>
            <p:cNvSpPr/>
            <p:nvPr/>
          </p:nvSpPr>
          <p:spPr>
            <a:xfrm>
              <a:off x="2171297" y="5176238"/>
              <a:ext cx="569122" cy="387795"/>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1"/>
                  </a:solidFill>
                  <a:latin typeface="Century Gothic" panose="020B0502020202020204" pitchFamily="34" charset="0"/>
                </a:rPr>
                <a:t>49</a:t>
              </a:r>
            </a:p>
          </p:txBody>
        </p:sp>
        <p:sp>
          <p:nvSpPr>
            <p:cNvPr id="12" name="Rectangle 11">
              <a:extLst>
                <a:ext uri="{FF2B5EF4-FFF2-40B4-BE49-F238E27FC236}">
                  <a16:creationId xmlns:a16="http://schemas.microsoft.com/office/drawing/2014/main" id="{65C8F7DE-D440-4409-9CEE-1001DF264B4B}"/>
                </a:ext>
              </a:extLst>
            </p:cNvPr>
            <p:cNvSpPr/>
            <p:nvPr/>
          </p:nvSpPr>
          <p:spPr>
            <a:xfrm>
              <a:off x="6334398" y="5132968"/>
              <a:ext cx="569122" cy="387795"/>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1"/>
                  </a:solidFill>
                  <a:latin typeface="Century Gothic" panose="020B0502020202020204" pitchFamily="34" charset="0"/>
                </a:rPr>
                <a:t>35</a:t>
              </a:r>
            </a:p>
          </p:txBody>
        </p:sp>
        <p:sp>
          <p:nvSpPr>
            <p:cNvPr id="13" name="Rectangle 12">
              <a:extLst>
                <a:ext uri="{FF2B5EF4-FFF2-40B4-BE49-F238E27FC236}">
                  <a16:creationId xmlns:a16="http://schemas.microsoft.com/office/drawing/2014/main" id="{DC6EBCB6-6EBF-4662-81BA-0E87DE4FD3A9}"/>
                </a:ext>
              </a:extLst>
            </p:cNvPr>
            <p:cNvSpPr/>
            <p:nvPr/>
          </p:nvSpPr>
          <p:spPr>
            <a:xfrm>
              <a:off x="3206043" y="4434159"/>
              <a:ext cx="569122" cy="387795"/>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1"/>
                  </a:solidFill>
                  <a:latin typeface="Century Gothic" panose="020B0502020202020204" pitchFamily="34" charset="0"/>
                </a:rPr>
                <a:t>20</a:t>
              </a:r>
            </a:p>
          </p:txBody>
        </p:sp>
        <p:sp>
          <p:nvSpPr>
            <p:cNvPr id="14" name="Rectangle 13">
              <a:extLst>
                <a:ext uri="{FF2B5EF4-FFF2-40B4-BE49-F238E27FC236}">
                  <a16:creationId xmlns:a16="http://schemas.microsoft.com/office/drawing/2014/main" id="{664934CB-BDA2-4C22-B05B-45E5B762C638}"/>
                </a:ext>
              </a:extLst>
            </p:cNvPr>
            <p:cNvSpPr/>
            <p:nvPr/>
          </p:nvSpPr>
          <p:spPr>
            <a:xfrm>
              <a:off x="4252847" y="5176238"/>
              <a:ext cx="569122" cy="387795"/>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1"/>
                  </a:solidFill>
                  <a:latin typeface="Century Gothic" panose="020B0502020202020204" pitchFamily="34" charset="0"/>
                </a:rPr>
                <a:t>40</a:t>
              </a:r>
            </a:p>
          </p:txBody>
        </p:sp>
        <p:sp>
          <p:nvSpPr>
            <p:cNvPr id="15" name="Rectangle 14">
              <a:extLst>
                <a:ext uri="{FF2B5EF4-FFF2-40B4-BE49-F238E27FC236}">
                  <a16:creationId xmlns:a16="http://schemas.microsoft.com/office/drawing/2014/main" id="{B5D5071C-259B-4CD5-82A9-E17C2C9FD3FD}"/>
                </a:ext>
              </a:extLst>
            </p:cNvPr>
            <p:cNvSpPr/>
            <p:nvPr/>
          </p:nvSpPr>
          <p:spPr>
            <a:xfrm>
              <a:off x="5306261" y="4434159"/>
              <a:ext cx="569122" cy="387795"/>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a:solidFill>
                    <a:schemeClr val="tx1"/>
                  </a:solidFill>
                  <a:latin typeface="Century Gothic" panose="020B0502020202020204" pitchFamily="34" charset="0"/>
                </a:rPr>
                <a:t>18</a:t>
              </a:r>
              <a:endParaRPr lang="en-GB" b="1" dirty="0">
                <a:solidFill>
                  <a:schemeClr val="tx1"/>
                </a:solidFill>
                <a:latin typeface="Century Gothic" panose="020B0502020202020204" pitchFamily="34" charset="0"/>
              </a:endParaRPr>
            </a:p>
          </p:txBody>
        </p:sp>
      </p:grpSp>
      <p:grpSp>
        <p:nvGrpSpPr>
          <p:cNvPr id="16" name="Group 15">
            <a:extLst>
              <a:ext uri="{FF2B5EF4-FFF2-40B4-BE49-F238E27FC236}">
                <a16:creationId xmlns:a16="http://schemas.microsoft.com/office/drawing/2014/main" id="{84764384-F2F2-40C5-AB99-117CB7094129}"/>
              </a:ext>
            </a:extLst>
          </p:cNvPr>
          <p:cNvGrpSpPr/>
          <p:nvPr/>
        </p:nvGrpSpPr>
        <p:grpSpPr>
          <a:xfrm>
            <a:off x="1059211" y="1640361"/>
            <a:ext cx="7025579" cy="2002971"/>
            <a:chOff x="620321" y="1640361"/>
            <a:chExt cx="7025579" cy="2002971"/>
          </a:xfrm>
        </p:grpSpPr>
        <p:grpSp>
          <p:nvGrpSpPr>
            <p:cNvPr id="5" name="Group 4">
              <a:extLst>
                <a:ext uri="{FF2B5EF4-FFF2-40B4-BE49-F238E27FC236}">
                  <a16:creationId xmlns:a16="http://schemas.microsoft.com/office/drawing/2014/main" id="{7B5717B9-03AF-4657-A863-5C35C53AAE56}"/>
                </a:ext>
              </a:extLst>
            </p:cNvPr>
            <p:cNvGrpSpPr/>
            <p:nvPr/>
          </p:nvGrpSpPr>
          <p:grpSpPr>
            <a:xfrm>
              <a:off x="620321" y="1640361"/>
              <a:ext cx="1970479" cy="2002971"/>
              <a:chOff x="-2757714" y="1567543"/>
              <a:chExt cx="2482411" cy="2002971"/>
            </a:xfrm>
          </p:grpSpPr>
          <p:sp>
            <p:nvSpPr>
              <p:cNvPr id="2" name="Rectangle: Rounded Corners 1">
                <a:extLst>
                  <a:ext uri="{FF2B5EF4-FFF2-40B4-BE49-F238E27FC236}">
                    <a16:creationId xmlns:a16="http://schemas.microsoft.com/office/drawing/2014/main" id="{B65D0E9F-E5EB-43AA-B3F2-0D45E981E797}"/>
                  </a:ext>
                </a:extLst>
              </p:cNvPr>
              <p:cNvSpPr/>
              <p:nvPr/>
            </p:nvSpPr>
            <p:spPr>
              <a:xfrm>
                <a:off x="-2757714" y="1567543"/>
                <a:ext cx="2482411" cy="2002971"/>
              </a:xfrm>
              <a:prstGeom prst="roundRect">
                <a:avLst/>
              </a:prstGeom>
              <a:solidFill>
                <a:schemeClr val="bg1"/>
              </a:solid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GB" b="1" dirty="0">
                    <a:solidFill>
                      <a:schemeClr val="tx1"/>
                    </a:solidFill>
                    <a:latin typeface="Century Gothic" panose="020B0502020202020204" pitchFamily="34" charset="0"/>
                  </a:rPr>
                  <a:t>Multiple of 4</a:t>
                </a:r>
              </a:p>
            </p:txBody>
          </p:sp>
          <p:cxnSp>
            <p:nvCxnSpPr>
              <p:cNvPr id="4" name="Straight Connector 3">
                <a:extLst>
                  <a:ext uri="{FF2B5EF4-FFF2-40B4-BE49-F238E27FC236}">
                    <a16:creationId xmlns:a16="http://schemas.microsoft.com/office/drawing/2014/main" id="{98B488E3-7AE0-4EE1-BF40-B7CB4C47ABB5}"/>
                  </a:ext>
                </a:extLst>
              </p:cNvPr>
              <p:cNvCxnSpPr>
                <a:cxnSpLocks/>
              </p:cNvCxnSpPr>
              <p:nvPr/>
            </p:nvCxnSpPr>
            <p:spPr>
              <a:xfrm>
                <a:off x="-2757714" y="2092779"/>
                <a:ext cx="2482411"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grpSp>
        <p:grpSp>
          <p:nvGrpSpPr>
            <p:cNvPr id="30" name="Group 29">
              <a:extLst>
                <a:ext uri="{FF2B5EF4-FFF2-40B4-BE49-F238E27FC236}">
                  <a16:creationId xmlns:a16="http://schemas.microsoft.com/office/drawing/2014/main" id="{41FFBB60-7CC4-4357-AB3A-60498A287A34}"/>
                </a:ext>
              </a:extLst>
            </p:cNvPr>
            <p:cNvGrpSpPr/>
            <p:nvPr/>
          </p:nvGrpSpPr>
          <p:grpSpPr>
            <a:xfrm>
              <a:off x="3147871" y="1640361"/>
              <a:ext cx="1970479" cy="2002971"/>
              <a:chOff x="-2757714" y="1567543"/>
              <a:chExt cx="2482411" cy="2002971"/>
            </a:xfrm>
          </p:grpSpPr>
          <p:sp>
            <p:nvSpPr>
              <p:cNvPr id="31" name="Rectangle: Rounded Corners 30">
                <a:extLst>
                  <a:ext uri="{FF2B5EF4-FFF2-40B4-BE49-F238E27FC236}">
                    <a16:creationId xmlns:a16="http://schemas.microsoft.com/office/drawing/2014/main" id="{2DC16E68-D44D-4F58-BAB8-DEB1D1E49526}"/>
                  </a:ext>
                </a:extLst>
              </p:cNvPr>
              <p:cNvSpPr/>
              <p:nvPr/>
            </p:nvSpPr>
            <p:spPr>
              <a:xfrm>
                <a:off x="-2757714" y="1567543"/>
                <a:ext cx="2482411" cy="2002971"/>
              </a:xfrm>
              <a:prstGeom prst="roundRect">
                <a:avLst/>
              </a:prstGeom>
              <a:solidFill>
                <a:schemeClr val="bg1"/>
              </a:solid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GB" b="1" dirty="0">
                    <a:solidFill>
                      <a:schemeClr val="tx1"/>
                    </a:solidFill>
                    <a:latin typeface="Century Gothic" panose="020B0502020202020204" pitchFamily="34" charset="0"/>
                  </a:rPr>
                  <a:t>Multiple of 6</a:t>
                </a:r>
              </a:p>
            </p:txBody>
          </p:sp>
          <p:cxnSp>
            <p:nvCxnSpPr>
              <p:cNvPr id="32" name="Straight Connector 31">
                <a:extLst>
                  <a:ext uri="{FF2B5EF4-FFF2-40B4-BE49-F238E27FC236}">
                    <a16:creationId xmlns:a16="http://schemas.microsoft.com/office/drawing/2014/main" id="{55B263E3-592C-4389-BFF5-5467BF1775BC}"/>
                  </a:ext>
                </a:extLst>
              </p:cNvPr>
              <p:cNvCxnSpPr>
                <a:cxnSpLocks/>
              </p:cNvCxnSpPr>
              <p:nvPr/>
            </p:nvCxnSpPr>
            <p:spPr>
              <a:xfrm>
                <a:off x="-2757714" y="2092779"/>
                <a:ext cx="2482411"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grpSp>
        <p:grpSp>
          <p:nvGrpSpPr>
            <p:cNvPr id="33" name="Group 32">
              <a:extLst>
                <a:ext uri="{FF2B5EF4-FFF2-40B4-BE49-F238E27FC236}">
                  <a16:creationId xmlns:a16="http://schemas.microsoft.com/office/drawing/2014/main" id="{A528DC14-A474-43EE-A077-1B897877628F}"/>
                </a:ext>
              </a:extLst>
            </p:cNvPr>
            <p:cNvGrpSpPr/>
            <p:nvPr/>
          </p:nvGrpSpPr>
          <p:grpSpPr>
            <a:xfrm>
              <a:off x="5675421" y="1640361"/>
              <a:ext cx="1970479" cy="2002971"/>
              <a:chOff x="-2757714" y="1567543"/>
              <a:chExt cx="2482411" cy="2002971"/>
            </a:xfrm>
          </p:grpSpPr>
          <p:sp>
            <p:nvSpPr>
              <p:cNvPr id="34" name="Rectangle: Rounded Corners 33">
                <a:extLst>
                  <a:ext uri="{FF2B5EF4-FFF2-40B4-BE49-F238E27FC236}">
                    <a16:creationId xmlns:a16="http://schemas.microsoft.com/office/drawing/2014/main" id="{85690D77-BAB5-4C3D-8566-BAF4ADF2A12B}"/>
                  </a:ext>
                </a:extLst>
              </p:cNvPr>
              <p:cNvSpPr/>
              <p:nvPr/>
            </p:nvSpPr>
            <p:spPr>
              <a:xfrm>
                <a:off x="-2757714" y="1567543"/>
                <a:ext cx="2482411" cy="2002971"/>
              </a:xfrm>
              <a:prstGeom prst="roundRect">
                <a:avLst/>
              </a:prstGeom>
              <a:solidFill>
                <a:schemeClr val="bg1"/>
              </a:solid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GB" b="1" dirty="0">
                    <a:solidFill>
                      <a:schemeClr val="tx1"/>
                    </a:solidFill>
                    <a:latin typeface="Century Gothic" panose="020B0502020202020204" pitchFamily="34" charset="0"/>
                  </a:rPr>
                  <a:t>Multiple of 7</a:t>
                </a:r>
              </a:p>
            </p:txBody>
          </p:sp>
          <p:cxnSp>
            <p:nvCxnSpPr>
              <p:cNvPr id="35" name="Straight Connector 34">
                <a:extLst>
                  <a:ext uri="{FF2B5EF4-FFF2-40B4-BE49-F238E27FC236}">
                    <a16:creationId xmlns:a16="http://schemas.microsoft.com/office/drawing/2014/main" id="{5E5B6AE3-A37C-449C-8884-B00FCFBD1A40}"/>
                  </a:ext>
                </a:extLst>
              </p:cNvPr>
              <p:cNvCxnSpPr>
                <a:cxnSpLocks/>
              </p:cNvCxnSpPr>
              <p:nvPr/>
            </p:nvCxnSpPr>
            <p:spPr>
              <a:xfrm>
                <a:off x="-2757714" y="2092779"/>
                <a:ext cx="2482411"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16697217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Introduction</a:t>
            </a:r>
            <a:endParaRPr lang="en-GB" sz="2000" b="1" u="sng" dirty="0">
              <a:solidFill>
                <a:schemeClr val="bg2">
                  <a:lumMod val="50000"/>
                </a:schemeClr>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Place the multiples in to the correct table. </a:t>
            </a:r>
          </a:p>
          <a:p>
            <a:pPr lvl="0" algn="ctr"/>
            <a:endParaRPr lang="en-GB" sz="2000" b="1"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9C98043F-F327-469C-AFFD-8AE7F5773C62}"/>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grpSp>
        <p:nvGrpSpPr>
          <p:cNvPr id="5" name="Group 4">
            <a:extLst>
              <a:ext uri="{FF2B5EF4-FFF2-40B4-BE49-F238E27FC236}">
                <a16:creationId xmlns:a16="http://schemas.microsoft.com/office/drawing/2014/main" id="{7B5717B9-03AF-4657-A863-5C35C53AAE56}"/>
              </a:ext>
            </a:extLst>
          </p:cNvPr>
          <p:cNvGrpSpPr/>
          <p:nvPr/>
        </p:nvGrpSpPr>
        <p:grpSpPr>
          <a:xfrm>
            <a:off x="1059211" y="1640361"/>
            <a:ext cx="1970479" cy="2002971"/>
            <a:chOff x="-2757714" y="1567543"/>
            <a:chExt cx="2482411" cy="2002971"/>
          </a:xfrm>
        </p:grpSpPr>
        <p:sp>
          <p:nvSpPr>
            <p:cNvPr id="2" name="Rectangle: Rounded Corners 1">
              <a:extLst>
                <a:ext uri="{FF2B5EF4-FFF2-40B4-BE49-F238E27FC236}">
                  <a16:creationId xmlns:a16="http://schemas.microsoft.com/office/drawing/2014/main" id="{B65D0E9F-E5EB-43AA-B3F2-0D45E981E797}"/>
                </a:ext>
              </a:extLst>
            </p:cNvPr>
            <p:cNvSpPr/>
            <p:nvPr/>
          </p:nvSpPr>
          <p:spPr>
            <a:xfrm>
              <a:off x="-2757714" y="1567543"/>
              <a:ext cx="2482411" cy="2002971"/>
            </a:xfrm>
            <a:prstGeom prst="roundRect">
              <a:avLst/>
            </a:prstGeom>
            <a:solidFill>
              <a:schemeClr val="bg1"/>
            </a:solid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GB" b="1" dirty="0">
                  <a:solidFill>
                    <a:schemeClr val="tx1"/>
                  </a:solidFill>
                  <a:latin typeface="Century Gothic" panose="020B0502020202020204" pitchFamily="34" charset="0"/>
                </a:rPr>
                <a:t>Multiple of 4</a:t>
              </a:r>
            </a:p>
          </p:txBody>
        </p:sp>
        <p:cxnSp>
          <p:nvCxnSpPr>
            <p:cNvPr id="4" name="Straight Connector 3">
              <a:extLst>
                <a:ext uri="{FF2B5EF4-FFF2-40B4-BE49-F238E27FC236}">
                  <a16:creationId xmlns:a16="http://schemas.microsoft.com/office/drawing/2014/main" id="{98B488E3-7AE0-4EE1-BF40-B7CB4C47ABB5}"/>
                </a:ext>
              </a:extLst>
            </p:cNvPr>
            <p:cNvCxnSpPr>
              <a:cxnSpLocks/>
            </p:cNvCxnSpPr>
            <p:nvPr/>
          </p:nvCxnSpPr>
          <p:spPr>
            <a:xfrm>
              <a:off x="-2757714" y="2092779"/>
              <a:ext cx="2482411"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grpSp>
      <p:grpSp>
        <p:nvGrpSpPr>
          <p:cNvPr id="30" name="Group 29">
            <a:extLst>
              <a:ext uri="{FF2B5EF4-FFF2-40B4-BE49-F238E27FC236}">
                <a16:creationId xmlns:a16="http://schemas.microsoft.com/office/drawing/2014/main" id="{41FFBB60-7CC4-4357-AB3A-60498A287A34}"/>
              </a:ext>
            </a:extLst>
          </p:cNvPr>
          <p:cNvGrpSpPr/>
          <p:nvPr/>
        </p:nvGrpSpPr>
        <p:grpSpPr>
          <a:xfrm>
            <a:off x="3586761" y="1640361"/>
            <a:ext cx="1970479" cy="2002971"/>
            <a:chOff x="-2757714" y="1567543"/>
            <a:chExt cx="2482411" cy="2002971"/>
          </a:xfrm>
        </p:grpSpPr>
        <p:sp>
          <p:nvSpPr>
            <p:cNvPr id="31" name="Rectangle: Rounded Corners 30">
              <a:extLst>
                <a:ext uri="{FF2B5EF4-FFF2-40B4-BE49-F238E27FC236}">
                  <a16:creationId xmlns:a16="http://schemas.microsoft.com/office/drawing/2014/main" id="{2DC16E68-D44D-4F58-BAB8-DEB1D1E49526}"/>
                </a:ext>
              </a:extLst>
            </p:cNvPr>
            <p:cNvSpPr/>
            <p:nvPr/>
          </p:nvSpPr>
          <p:spPr>
            <a:xfrm>
              <a:off x="-2757714" y="1567543"/>
              <a:ext cx="2482411" cy="2002971"/>
            </a:xfrm>
            <a:prstGeom prst="roundRect">
              <a:avLst/>
            </a:prstGeom>
            <a:solidFill>
              <a:schemeClr val="bg1"/>
            </a:solid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GB" b="1" dirty="0">
                  <a:solidFill>
                    <a:schemeClr val="tx1"/>
                  </a:solidFill>
                  <a:latin typeface="Century Gothic" panose="020B0502020202020204" pitchFamily="34" charset="0"/>
                </a:rPr>
                <a:t>Multiple of 6</a:t>
              </a:r>
            </a:p>
          </p:txBody>
        </p:sp>
        <p:cxnSp>
          <p:nvCxnSpPr>
            <p:cNvPr id="32" name="Straight Connector 31">
              <a:extLst>
                <a:ext uri="{FF2B5EF4-FFF2-40B4-BE49-F238E27FC236}">
                  <a16:creationId xmlns:a16="http://schemas.microsoft.com/office/drawing/2014/main" id="{55B263E3-592C-4389-BFF5-5467BF1775BC}"/>
                </a:ext>
              </a:extLst>
            </p:cNvPr>
            <p:cNvCxnSpPr>
              <a:cxnSpLocks/>
            </p:cNvCxnSpPr>
            <p:nvPr/>
          </p:nvCxnSpPr>
          <p:spPr>
            <a:xfrm>
              <a:off x="-2757714" y="2092779"/>
              <a:ext cx="2482411"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grpSp>
      <p:grpSp>
        <p:nvGrpSpPr>
          <p:cNvPr id="33" name="Group 32">
            <a:extLst>
              <a:ext uri="{FF2B5EF4-FFF2-40B4-BE49-F238E27FC236}">
                <a16:creationId xmlns:a16="http://schemas.microsoft.com/office/drawing/2014/main" id="{A528DC14-A474-43EE-A077-1B897877628F}"/>
              </a:ext>
            </a:extLst>
          </p:cNvPr>
          <p:cNvGrpSpPr/>
          <p:nvPr/>
        </p:nvGrpSpPr>
        <p:grpSpPr>
          <a:xfrm>
            <a:off x="6114311" y="1640361"/>
            <a:ext cx="1970479" cy="2002971"/>
            <a:chOff x="-2757714" y="1567543"/>
            <a:chExt cx="2482411" cy="2002971"/>
          </a:xfrm>
        </p:grpSpPr>
        <p:sp>
          <p:nvSpPr>
            <p:cNvPr id="34" name="Rectangle: Rounded Corners 33">
              <a:extLst>
                <a:ext uri="{FF2B5EF4-FFF2-40B4-BE49-F238E27FC236}">
                  <a16:creationId xmlns:a16="http://schemas.microsoft.com/office/drawing/2014/main" id="{85690D77-BAB5-4C3D-8566-BAF4ADF2A12B}"/>
                </a:ext>
              </a:extLst>
            </p:cNvPr>
            <p:cNvSpPr/>
            <p:nvPr/>
          </p:nvSpPr>
          <p:spPr>
            <a:xfrm>
              <a:off x="-2757714" y="1567543"/>
              <a:ext cx="2482411" cy="2002971"/>
            </a:xfrm>
            <a:prstGeom prst="roundRect">
              <a:avLst/>
            </a:prstGeom>
            <a:solidFill>
              <a:schemeClr val="bg1"/>
            </a:solid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GB" b="1" dirty="0">
                  <a:solidFill>
                    <a:schemeClr val="tx1"/>
                  </a:solidFill>
                  <a:latin typeface="Century Gothic" panose="020B0502020202020204" pitchFamily="34" charset="0"/>
                </a:rPr>
                <a:t>Multiple of 7</a:t>
              </a:r>
            </a:p>
          </p:txBody>
        </p:sp>
        <p:cxnSp>
          <p:nvCxnSpPr>
            <p:cNvPr id="35" name="Straight Connector 34">
              <a:extLst>
                <a:ext uri="{FF2B5EF4-FFF2-40B4-BE49-F238E27FC236}">
                  <a16:creationId xmlns:a16="http://schemas.microsoft.com/office/drawing/2014/main" id="{5E5B6AE3-A37C-449C-8884-B00FCFBD1A40}"/>
                </a:ext>
              </a:extLst>
            </p:cNvPr>
            <p:cNvCxnSpPr>
              <a:cxnSpLocks/>
            </p:cNvCxnSpPr>
            <p:nvPr/>
          </p:nvCxnSpPr>
          <p:spPr>
            <a:xfrm>
              <a:off x="-2757714" y="2092779"/>
              <a:ext cx="2482411"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984C7F19-0761-4C66-8EF3-F17FE654686D}"/>
              </a:ext>
            </a:extLst>
          </p:cNvPr>
          <p:cNvGrpSpPr/>
          <p:nvPr/>
        </p:nvGrpSpPr>
        <p:grpSpPr>
          <a:xfrm>
            <a:off x="1306282" y="2284252"/>
            <a:ext cx="1476336" cy="387795"/>
            <a:chOff x="1248616" y="2284252"/>
            <a:chExt cx="1476336" cy="387795"/>
          </a:xfrm>
          <a:solidFill>
            <a:schemeClr val="bg1"/>
          </a:solidFill>
        </p:grpSpPr>
        <p:sp>
          <p:nvSpPr>
            <p:cNvPr id="10" name="Rectangle 9">
              <a:extLst>
                <a:ext uri="{FF2B5EF4-FFF2-40B4-BE49-F238E27FC236}">
                  <a16:creationId xmlns:a16="http://schemas.microsoft.com/office/drawing/2014/main" id="{432927BC-4723-42FF-A72A-8F3C2C5E92A1}"/>
                </a:ext>
              </a:extLst>
            </p:cNvPr>
            <p:cNvSpPr/>
            <p:nvPr/>
          </p:nvSpPr>
          <p:spPr>
            <a:xfrm>
              <a:off x="2155830" y="2284252"/>
              <a:ext cx="569122" cy="387795"/>
            </a:xfrm>
            <a:prstGeom prst="rect">
              <a:avLst/>
            </a:prstGeom>
            <a:grp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rgbClr val="FF0000"/>
                  </a:solidFill>
                  <a:latin typeface="Century Gothic" panose="020B0502020202020204" pitchFamily="34" charset="0"/>
                </a:rPr>
                <a:t>44</a:t>
              </a:r>
            </a:p>
          </p:txBody>
        </p:sp>
        <p:sp>
          <p:nvSpPr>
            <p:cNvPr id="13" name="Rectangle 12">
              <a:extLst>
                <a:ext uri="{FF2B5EF4-FFF2-40B4-BE49-F238E27FC236}">
                  <a16:creationId xmlns:a16="http://schemas.microsoft.com/office/drawing/2014/main" id="{DC6EBCB6-6EBF-4662-81BA-0E87DE4FD3A9}"/>
                </a:ext>
              </a:extLst>
            </p:cNvPr>
            <p:cNvSpPr/>
            <p:nvPr/>
          </p:nvSpPr>
          <p:spPr>
            <a:xfrm>
              <a:off x="1248616" y="2284252"/>
              <a:ext cx="569122" cy="387795"/>
            </a:xfrm>
            <a:prstGeom prst="rect">
              <a:avLst/>
            </a:prstGeom>
            <a:grp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rgbClr val="FF0000"/>
                  </a:solidFill>
                  <a:latin typeface="Century Gothic" panose="020B0502020202020204" pitchFamily="34" charset="0"/>
                </a:rPr>
                <a:t>20</a:t>
              </a:r>
            </a:p>
          </p:txBody>
        </p:sp>
      </p:grpSp>
      <p:sp>
        <p:nvSpPr>
          <p:cNvPr id="14" name="Rectangle 13">
            <a:extLst>
              <a:ext uri="{FF2B5EF4-FFF2-40B4-BE49-F238E27FC236}">
                <a16:creationId xmlns:a16="http://schemas.microsoft.com/office/drawing/2014/main" id="{664934CB-BDA2-4C22-B05B-45E5B762C638}"/>
              </a:ext>
            </a:extLst>
          </p:cNvPr>
          <p:cNvSpPr/>
          <p:nvPr/>
        </p:nvSpPr>
        <p:spPr>
          <a:xfrm>
            <a:off x="1759889" y="3041205"/>
            <a:ext cx="569122" cy="387795"/>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rgbClr val="FF0000"/>
                </a:solidFill>
                <a:latin typeface="Century Gothic" panose="020B0502020202020204" pitchFamily="34" charset="0"/>
              </a:rPr>
              <a:t>40</a:t>
            </a:r>
          </a:p>
        </p:txBody>
      </p:sp>
      <p:grpSp>
        <p:nvGrpSpPr>
          <p:cNvPr id="58" name="Group 57">
            <a:extLst>
              <a:ext uri="{FF2B5EF4-FFF2-40B4-BE49-F238E27FC236}">
                <a16:creationId xmlns:a16="http://schemas.microsoft.com/office/drawing/2014/main" id="{66F6CD12-0288-47AD-BF94-6A89BD2E16D8}"/>
              </a:ext>
            </a:extLst>
          </p:cNvPr>
          <p:cNvGrpSpPr/>
          <p:nvPr/>
        </p:nvGrpSpPr>
        <p:grpSpPr>
          <a:xfrm>
            <a:off x="3833832" y="2284252"/>
            <a:ext cx="1476336" cy="387795"/>
            <a:chOff x="1248616" y="2284252"/>
            <a:chExt cx="1476336" cy="387795"/>
          </a:xfrm>
          <a:solidFill>
            <a:schemeClr val="bg1"/>
          </a:solidFill>
        </p:grpSpPr>
        <p:sp>
          <p:nvSpPr>
            <p:cNvPr id="59" name="Rectangle 58">
              <a:extLst>
                <a:ext uri="{FF2B5EF4-FFF2-40B4-BE49-F238E27FC236}">
                  <a16:creationId xmlns:a16="http://schemas.microsoft.com/office/drawing/2014/main" id="{2CB9354E-2A4B-4780-9131-FAF324675B65}"/>
                </a:ext>
              </a:extLst>
            </p:cNvPr>
            <p:cNvSpPr/>
            <p:nvPr/>
          </p:nvSpPr>
          <p:spPr>
            <a:xfrm>
              <a:off x="2155830" y="2284252"/>
              <a:ext cx="569122" cy="387795"/>
            </a:xfrm>
            <a:prstGeom prst="rect">
              <a:avLst/>
            </a:prstGeom>
            <a:grp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rgbClr val="FF0000"/>
                  </a:solidFill>
                  <a:latin typeface="Century Gothic" panose="020B0502020202020204" pitchFamily="34" charset="0"/>
                </a:rPr>
                <a:t>18</a:t>
              </a:r>
            </a:p>
          </p:txBody>
        </p:sp>
        <p:sp>
          <p:nvSpPr>
            <p:cNvPr id="60" name="Rectangle 59">
              <a:extLst>
                <a:ext uri="{FF2B5EF4-FFF2-40B4-BE49-F238E27FC236}">
                  <a16:creationId xmlns:a16="http://schemas.microsoft.com/office/drawing/2014/main" id="{DA97D9E8-0ABD-42FE-B0CF-FEBE3666B9A4}"/>
                </a:ext>
              </a:extLst>
            </p:cNvPr>
            <p:cNvSpPr/>
            <p:nvPr/>
          </p:nvSpPr>
          <p:spPr>
            <a:xfrm>
              <a:off x="1248616" y="2284252"/>
              <a:ext cx="569122" cy="387795"/>
            </a:xfrm>
            <a:prstGeom prst="rect">
              <a:avLst/>
            </a:prstGeom>
            <a:grp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rgbClr val="FF0000"/>
                  </a:solidFill>
                  <a:latin typeface="Century Gothic" panose="020B0502020202020204" pitchFamily="34" charset="0"/>
                </a:rPr>
                <a:t>30</a:t>
              </a:r>
            </a:p>
          </p:txBody>
        </p:sp>
      </p:grpSp>
      <p:grpSp>
        <p:nvGrpSpPr>
          <p:cNvPr id="6" name="Group 5">
            <a:extLst>
              <a:ext uri="{FF2B5EF4-FFF2-40B4-BE49-F238E27FC236}">
                <a16:creationId xmlns:a16="http://schemas.microsoft.com/office/drawing/2014/main" id="{080D5CA2-657E-4E34-8EBE-EE916DFF063A}"/>
              </a:ext>
            </a:extLst>
          </p:cNvPr>
          <p:cNvGrpSpPr/>
          <p:nvPr/>
        </p:nvGrpSpPr>
        <p:grpSpPr>
          <a:xfrm>
            <a:off x="6361382" y="2284252"/>
            <a:ext cx="1476336" cy="387795"/>
            <a:chOff x="6372342" y="2284252"/>
            <a:chExt cx="1476336" cy="387795"/>
          </a:xfrm>
        </p:grpSpPr>
        <p:sp>
          <p:nvSpPr>
            <p:cNvPr id="62" name="Rectangle 61">
              <a:extLst>
                <a:ext uri="{FF2B5EF4-FFF2-40B4-BE49-F238E27FC236}">
                  <a16:creationId xmlns:a16="http://schemas.microsoft.com/office/drawing/2014/main" id="{91744E96-1943-408A-851D-FFBB75AF6BAC}"/>
                </a:ext>
              </a:extLst>
            </p:cNvPr>
            <p:cNvSpPr/>
            <p:nvPr/>
          </p:nvSpPr>
          <p:spPr>
            <a:xfrm>
              <a:off x="7279556" y="2284252"/>
              <a:ext cx="569122" cy="387795"/>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rgbClr val="FF0000"/>
                  </a:solidFill>
                  <a:latin typeface="Century Gothic" panose="020B0502020202020204" pitchFamily="34" charset="0"/>
                </a:rPr>
                <a:t>35</a:t>
              </a:r>
            </a:p>
          </p:txBody>
        </p:sp>
        <p:sp>
          <p:nvSpPr>
            <p:cNvPr id="63" name="Rectangle 62">
              <a:extLst>
                <a:ext uri="{FF2B5EF4-FFF2-40B4-BE49-F238E27FC236}">
                  <a16:creationId xmlns:a16="http://schemas.microsoft.com/office/drawing/2014/main" id="{7E39C5E2-00B8-4508-9613-9D9CC7042A84}"/>
                </a:ext>
              </a:extLst>
            </p:cNvPr>
            <p:cNvSpPr/>
            <p:nvPr/>
          </p:nvSpPr>
          <p:spPr>
            <a:xfrm>
              <a:off x="6372342" y="2284252"/>
              <a:ext cx="569122" cy="387795"/>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rgbClr val="FF0000"/>
                  </a:solidFill>
                  <a:latin typeface="Century Gothic" panose="020B0502020202020204" pitchFamily="34" charset="0"/>
                </a:rPr>
                <a:t>49</a:t>
              </a:r>
            </a:p>
          </p:txBody>
        </p:sp>
      </p:grpSp>
    </p:spTree>
    <p:extLst>
      <p:ext uri="{BB962C8B-B14F-4D97-AF65-F5344CB8AC3E}">
        <p14:creationId xmlns:p14="http://schemas.microsoft.com/office/powerpoint/2010/main" val="29382340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3252"/>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1</a:t>
            </a:r>
          </a:p>
          <a:p>
            <a:pPr lvl="0" algn="ctr"/>
            <a:endParaRPr lang="en-GB" sz="2000" b="1" dirty="0">
              <a:solidFill>
                <a:schemeClr val="tx1"/>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Match the number to its multiple.</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B632E459-9B27-4467-B89C-78410207B713}"/>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graphicFrame>
        <p:nvGraphicFramePr>
          <p:cNvPr id="6" name="Table 5">
            <a:extLst>
              <a:ext uri="{FF2B5EF4-FFF2-40B4-BE49-F238E27FC236}">
                <a16:creationId xmlns:a16="http://schemas.microsoft.com/office/drawing/2014/main" id="{48A17515-4E17-4845-96B7-5C0BD8ED9BD4}"/>
              </a:ext>
            </a:extLst>
          </p:cNvPr>
          <p:cNvGraphicFramePr>
            <a:graphicFrameLocks noGrp="1"/>
          </p:cNvGraphicFramePr>
          <p:nvPr>
            <p:extLst>
              <p:ext uri="{D42A27DB-BD31-4B8C-83A1-F6EECF244321}">
                <p14:modId xmlns:p14="http://schemas.microsoft.com/office/powerpoint/2010/main" val="3379252407"/>
              </p:ext>
            </p:extLst>
          </p:nvPr>
        </p:nvGraphicFramePr>
        <p:xfrm>
          <a:off x="1967938" y="1442261"/>
          <a:ext cx="5208123" cy="3443398"/>
        </p:xfrm>
        <a:graphic>
          <a:graphicData uri="http://schemas.openxmlformats.org/drawingml/2006/table">
            <a:tbl>
              <a:tblPr firstRow="1" bandRow="1">
                <a:tableStyleId>{5C22544A-7EE6-4342-B048-85BDC9FD1C3A}</a:tableStyleId>
              </a:tblPr>
              <a:tblGrid>
                <a:gridCol w="1736041">
                  <a:extLst>
                    <a:ext uri="{9D8B030D-6E8A-4147-A177-3AD203B41FA5}">
                      <a16:colId xmlns:a16="http://schemas.microsoft.com/office/drawing/2014/main" val="906732488"/>
                    </a:ext>
                  </a:extLst>
                </a:gridCol>
                <a:gridCol w="1736041">
                  <a:extLst>
                    <a:ext uri="{9D8B030D-6E8A-4147-A177-3AD203B41FA5}">
                      <a16:colId xmlns:a16="http://schemas.microsoft.com/office/drawing/2014/main" val="1098579741"/>
                    </a:ext>
                  </a:extLst>
                </a:gridCol>
                <a:gridCol w="1736041">
                  <a:extLst>
                    <a:ext uri="{9D8B030D-6E8A-4147-A177-3AD203B41FA5}">
                      <a16:colId xmlns:a16="http://schemas.microsoft.com/office/drawing/2014/main" val="2669431506"/>
                    </a:ext>
                  </a:extLst>
                </a:gridCol>
              </a:tblGrid>
              <a:tr h="575158">
                <a:tc>
                  <a:txBody>
                    <a:bodyPr/>
                    <a:lstStyle/>
                    <a:p>
                      <a:pPr algn="ctr"/>
                      <a:r>
                        <a:rPr lang="en-GB" sz="2500" b="1" dirty="0">
                          <a:solidFill>
                            <a:schemeClr val="tx1"/>
                          </a:solidFill>
                          <a:latin typeface="Century Gothic" panose="020B0502020202020204" pitchFamily="34" charset="0"/>
                        </a:rPr>
                        <a:t>Number</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8100" cap="flat" cmpd="sng" algn="ctr">
                      <a:solidFill>
                        <a:srgbClr val="7030A0"/>
                      </a:solidFill>
                      <a:prstDash val="solid"/>
                      <a:round/>
                      <a:headEnd type="none" w="med" len="med"/>
                      <a:tailEnd type="none" w="med" len="med"/>
                    </a:lnB>
                    <a:lnTlToBr w="12700" cmpd="sng">
                      <a:noFill/>
                      <a:prstDash val="solid"/>
                    </a:lnTlToBr>
                    <a:lnBlToTr w="12700" cmpd="sng">
                      <a:noFill/>
                      <a:prstDash val="solid"/>
                    </a:lnBlToTr>
                    <a:noFill/>
                  </a:tcPr>
                </a:tc>
                <a:tc rowSpan="6">
                  <a:txBody>
                    <a:bodyPr/>
                    <a:lstStyle/>
                    <a:p>
                      <a:pPr algn="ctr"/>
                      <a:endParaRPr lang="en-GB" sz="2500" b="1" dirty="0">
                        <a:solidFill>
                          <a:schemeClr val="tx1"/>
                        </a:solidFill>
                        <a:latin typeface="Century Gothic" panose="020B0502020202020204" pitchFamily="34" charset="0"/>
                      </a:endParaRPr>
                    </a:p>
                  </a:txBody>
                  <a:tcPr marL="105674" marR="105674" marT="52837" marB="52837"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2500" b="1" dirty="0">
                          <a:solidFill>
                            <a:schemeClr val="tx1"/>
                          </a:solidFill>
                          <a:latin typeface="Century Gothic" panose="020B0502020202020204" pitchFamily="34" charset="0"/>
                        </a:rPr>
                        <a:t>Multiple</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8100" cap="flat" cmpd="sng" algn="ctr">
                      <a:solidFill>
                        <a:srgbClr val="7030A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63516856"/>
                  </a:ext>
                </a:extLst>
              </a:tr>
              <a:tr h="754800">
                <a:tc>
                  <a:txBody>
                    <a:bodyPr/>
                    <a:lstStyle/>
                    <a:p>
                      <a:pPr algn="ctr"/>
                      <a:r>
                        <a:rPr lang="en-GB" sz="2500" b="1" dirty="0">
                          <a:solidFill>
                            <a:schemeClr val="tx1"/>
                          </a:solidFill>
                          <a:latin typeface="Century Gothic" panose="020B0502020202020204" pitchFamily="34" charset="0"/>
                        </a:rPr>
                        <a:t>6</a:t>
                      </a:r>
                    </a:p>
                  </a:txBody>
                  <a:tcPr marL="0" marR="0" marT="0" marB="0" anchor="ctr">
                    <a:lnL w="38100" cap="flat" cmpd="sng" algn="ctr">
                      <a:solidFill>
                        <a:srgbClr val="7030A0"/>
                      </a:solidFill>
                      <a:prstDash val="solid"/>
                      <a:round/>
                      <a:headEnd type="none" w="med" len="med"/>
                      <a:tailEnd type="none" w="med" len="med"/>
                    </a:lnL>
                    <a:lnR w="38100" cap="flat" cmpd="sng" algn="ctr">
                      <a:solidFill>
                        <a:srgbClr val="7030A0"/>
                      </a:solidFill>
                      <a:prstDash val="solid"/>
                      <a:round/>
                      <a:headEnd type="none" w="med" len="med"/>
                      <a:tailEnd type="none" w="med" len="med"/>
                    </a:lnR>
                    <a:lnT w="38100" cap="flat" cmpd="sng" algn="ctr">
                      <a:solidFill>
                        <a:srgbClr val="7030A0"/>
                      </a:solidFill>
                      <a:prstDash val="solid"/>
                      <a:round/>
                      <a:headEnd type="none" w="med" len="med"/>
                      <a:tailEnd type="none" w="med" len="med"/>
                    </a:lnT>
                    <a:lnB w="38100" cap="flat" cmpd="sng" algn="ctr">
                      <a:solidFill>
                        <a:srgbClr val="7030A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pPr algn="ctr"/>
                      <a:endParaRPr lang="en-GB" sz="1400" dirty="0">
                        <a:solidFill>
                          <a:schemeClr val="tx1"/>
                        </a:solidFill>
                        <a:latin typeface="SassoonCRInfantMedium" panose="02000603020000020003" pitchFamily="2" charset="77"/>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500" b="1" dirty="0">
                          <a:solidFill>
                            <a:schemeClr val="tx1"/>
                          </a:solidFill>
                          <a:latin typeface="Century Gothic" panose="020B0502020202020204" pitchFamily="34" charset="0"/>
                        </a:rPr>
                        <a:t>32</a:t>
                      </a:r>
                    </a:p>
                  </a:txBody>
                  <a:tcPr marL="0" marR="0" marT="0" marB="0" anchor="ctr">
                    <a:lnL w="38100" cap="flat" cmpd="sng" algn="ctr">
                      <a:solidFill>
                        <a:srgbClr val="7030A0"/>
                      </a:solidFill>
                      <a:prstDash val="solid"/>
                      <a:round/>
                      <a:headEnd type="none" w="med" len="med"/>
                      <a:tailEnd type="none" w="med" len="med"/>
                    </a:lnL>
                    <a:lnR w="38100" cap="flat" cmpd="sng" algn="ctr">
                      <a:solidFill>
                        <a:srgbClr val="7030A0"/>
                      </a:solidFill>
                      <a:prstDash val="solid"/>
                      <a:round/>
                      <a:headEnd type="none" w="med" len="med"/>
                      <a:tailEnd type="none" w="med" len="med"/>
                    </a:lnR>
                    <a:lnT w="38100" cap="flat" cmpd="sng" algn="ctr">
                      <a:solidFill>
                        <a:srgbClr val="7030A0"/>
                      </a:solidFill>
                      <a:prstDash val="solid"/>
                      <a:round/>
                      <a:headEnd type="none" w="med" len="med"/>
                      <a:tailEnd type="none" w="med" len="med"/>
                    </a:lnT>
                    <a:lnB w="38100" cap="flat" cmpd="sng" algn="ctr">
                      <a:solidFill>
                        <a:srgbClr val="7030A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676549010"/>
                  </a:ext>
                </a:extLst>
              </a:tr>
              <a:tr h="301920">
                <a:tc>
                  <a:txBody>
                    <a:bodyPr/>
                    <a:lstStyle/>
                    <a:p>
                      <a:pPr algn="ctr"/>
                      <a:endParaRPr lang="en-GB" sz="500" b="1" dirty="0">
                        <a:solidFill>
                          <a:schemeClr val="tx1"/>
                        </a:solidFill>
                        <a:latin typeface="Century Gothic" panose="020B050202020202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7030A0"/>
                      </a:solidFill>
                      <a:prstDash val="solid"/>
                      <a:round/>
                      <a:headEnd type="none" w="med" len="med"/>
                      <a:tailEnd type="none" w="med" len="med"/>
                    </a:lnT>
                    <a:lnB w="38100" cap="flat" cmpd="sng" algn="ctr">
                      <a:solidFill>
                        <a:srgbClr val="7030A0"/>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GB"/>
                    </a:p>
                  </a:txBody>
                  <a:tcPr/>
                </a:tc>
                <a:tc>
                  <a:txBody>
                    <a:bodyPr/>
                    <a:lstStyle/>
                    <a:p>
                      <a:pPr algn="ctr"/>
                      <a:endParaRPr lang="en-GB" sz="500" b="1" dirty="0">
                        <a:solidFill>
                          <a:schemeClr val="tx1"/>
                        </a:solidFill>
                        <a:latin typeface="Century Gothic" panose="020B050202020202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7030A0"/>
                      </a:solidFill>
                      <a:prstDash val="solid"/>
                      <a:round/>
                      <a:headEnd type="none" w="med" len="med"/>
                      <a:tailEnd type="none" w="med" len="med"/>
                    </a:lnT>
                    <a:lnB w="38100" cap="flat" cmpd="sng" algn="ctr">
                      <a:solidFill>
                        <a:srgbClr val="7030A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343198605"/>
                  </a:ext>
                </a:extLst>
              </a:tr>
              <a:tr h="754800">
                <a:tc>
                  <a:txBody>
                    <a:bodyPr/>
                    <a:lstStyle/>
                    <a:p>
                      <a:pPr algn="ctr"/>
                      <a:r>
                        <a:rPr lang="en-GB" sz="2500" b="1" dirty="0">
                          <a:solidFill>
                            <a:schemeClr val="tx1"/>
                          </a:solidFill>
                          <a:latin typeface="Century Gothic" panose="020B0502020202020204" pitchFamily="34" charset="0"/>
                        </a:rPr>
                        <a:t>4</a:t>
                      </a:r>
                    </a:p>
                  </a:txBody>
                  <a:tcPr marL="191720" marR="191720" marT="95859" marB="95859" anchor="ctr">
                    <a:lnL w="38100" cap="flat" cmpd="sng" algn="ctr">
                      <a:solidFill>
                        <a:srgbClr val="7030A0"/>
                      </a:solidFill>
                      <a:prstDash val="solid"/>
                      <a:round/>
                      <a:headEnd type="none" w="med" len="med"/>
                      <a:tailEnd type="none" w="med" len="med"/>
                    </a:lnL>
                    <a:lnR w="38100" cap="flat" cmpd="sng" algn="ctr">
                      <a:solidFill>
                        <a:srgbClr val="7030A0"/>
                      </a:solidFill>
                      <a:prstDash val="solid"/>
                      <a:round/>
                      <a:headEnd type="none" w="med" len="med"/>
                      <a:tailEnd type="none" w="med" len="med"/>
                    </a:lnR>
                    <a:lnT w="38100" cap="flat" cmpd="sng" algn="ctr">
                      <a:solidFill>
                        <a:srgbClr val="7030A0"/>
                      </a:solidFill>
                      <a:prstDash val="solid"/>
                      <a:round/>
                      <a:headEnd type="none" w="med" len="med"/>
                      <a:tailEnd type="none" w="med" len="med"/>
                    </a:lnT>
                    <a:lnB w="38100" cap="flat" cmpd="sng" algn="ctr">
                      <a:solidFill>
                        <a:srgbClr val="7030A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pPr algn="ctr"/>
                      <a:endParaRPr lang="en-GB" sz="1400" dirty="0">
                        <a:solidFill>
                          <a:schemeClr val="tx1"/>
                        </a:solidFill>
                        <a:latin typeface="SassoonCRInfantMedium" panose="02000603020000020003" pitchFamily="2" charset="77"/>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500" b="1" dirty="0">
                          <a:solidFill>
                            <a:schemeClr val="tx1"/>
                          </a:solidFill>
                          <a:latin typeface="Century Gothic" panose="020B0502020202020204" pitchFamily="34" charset="0"/>
                        </a:rPr>
                        <a:t>35</a:t>
                      </a:r>
                    </a:p>
                  </a:txBody>
                  <a:tcPr marL="191720" marR="191720" marT="95859" marB="95859" anchor="ctr">
                    <a:lnL w="38100" cap="flat" cmpd="sng" algn="ctr">
                      <a:solidFill>
                        <a:srgbClr val="7030A0"/>
                      </a:solidFill>
                      <a:prstDash val="solid"/>
                      <a:round/>
                      <a:headEnd type="none" w="med" len="med"/>
                      <a:tailEnd type="none" w="med" len="med"/>
                    </a:lnL>
                    <a:lnR w="38100" cap="flat" cmpd="sng" algn="ctr">
                      <a:solidFill>
                        <a:srgbClr val="7030A0"/>
                      </a:solidFill>
                      <a:prstDash val="solid"/>
                      <a:round/>
                      <a:headEnd type="none" w="med" len="med"/>
                      <a:tailEnd type="none" w="med" len="med"/>
                    </a:lnR>
                    <a:lnT w="38100" cap="flat" cmpd="sng" algn="ctr">
                      <a:solidFill>
                        <a:srgbClr val="7030A0"/>
                      </a:solidFill>
                      <a:prstDash val="solid"/>
                      <a:round/>
                      <a:headEnd type="none" w="med" len="med"/>
                      <a:tailEnd type="none" w="med" len="med"/>
                    </a:lnT>
                    <a:lnB w="38100" cap="flat" cmpd="sng" algn="ctr">
                      <a:solidFill>
                        <a:srgbClr val="7030A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66801552"/>
                  </a:ext>
                </a:extLst>
              </a:tr>
              <a:tr h="301920">
                <a:tc>
                  <a:txBody>
                    <a:bodyPr/>
                    <a:lstStyle/>
                    <a:p>
                      <a:pPr algn="ctr"/>
                      <a:endParaRPr lang="en-GB" sz="500" b="1" dirty="0">
                        <a:solidFill>
                          <a:schemeClr val="tx1"/>
                        </a:solidFill>
                        <a:latin typeface="Century Gothic" panose="020B050202020202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7030A0"/>
                      </a:solidFill>
                      <a:prstDash val="solid"/>
                      <a:round/>
                      <a:headEnd type="none" w="med" len="med"/>
                      <a:tailEnd type="none" w="med" len="med"/>
                    </a:lnT>
                    <a:lnB w="38100" cap="flat" cmpd="sng" algn="ctr">
                      <a:solidFill>
                        <a:srgbClr val="7030A0"/>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GB"/>
                    </a:p>
                  </a:txBody>
                  <a:tcPr/>
                </a:tc>
                <a:tc>
                  <a:txBody>
                    <a:bodyPr/>
                    <a:lstStyle/>
                    <a:p>
                      <a:pPr algn="ctr"/>
                      <a:endParaRPr lang="en-GB" sz="500" b="1" dirty="0">
                        <a:solidFill>
                          <a:schemeClr val="tx1"/>
                        </a:solidFill>
                        <a:latin typeface="Century Gothic" panose="020B050202020202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7030A0"/>
                      </a:solidFill>
                      <a:prstDash val="solid"/>
                      <a:round/>
                      <a:headEnd type="none" w="med" len="med"/>
                      <a:tailEnd type="none" w="med" len="med"/>
                    </a:lnT>
                    <a:lnB w="38100" cap="flat" cmpd="sng" algn="ctr">
                      <a:solidFill>
                        <a:srgbClr val="7030A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42921153"/>
                  </a:ext>
                </a:extLst>
              </a:tr>
              <a:tr h="754800">
                <a:tc>
                  <a:txBody>
                    <a:bodyPr/>
                    <a:lstStyle/>
                    <a:p>
                      <a:pPr algn="ctr"/>
                      <a:r>
                        <a:rPr lang="en-GB" sz="2500" b="1" dirty="0">
                          <a:solidFill>
                            <a:schemeClr val="tx1"/>
                          </a:solidFill>
                          <a:latin typeface="Century Gothic" panose="020B0502020202020204" pitchFamily="34" charset="0"/>
                        </a:rPr>
                        <a:t>7</a:t>
                      </a:r>
                    </a:p>
                  </a:txBody>
                  <a:tcPr marL="191720" marR="191720" marT="95859" marB="95859" anchor="ctr">
                    <a:lnL w="38100" cap="flat" cmpd="sng" algn="ctr">
                      <a:solidFill>
                        <a:srgbClr val="7030A0"/>
                      </a:solidFill>
                      <a:prstDash val="solid"/>
                      <a:round/>
                      <a:headEnd type="none" w="med" len="med"/>
                      <a:tailEnd type="none" w="med" len="med"/>
                    </a:lnL>
                    <a:lnR w="38100" cap="flat" cmpd="sng" algn="ctr">
                      <a:solidFill>
                        <a:srgbClr val="7030A0"/>
                      </a:solidFill>
                      <a:prstDash val="solid"/>
                      <a:round/>
                      <a:headEnd type="none" w="med" len="med"/>
                      <a:tailEnd type="none" w="med" len="med"/>
                    </a:lnR>
                    <a:lnT w="38100" cap="flat" cmpd="sng" algn="ctr">
                      <a:solidFill>
                        <a:srgbClr val="7030A0"/>
                      </a:solidFill>
                      <a:prstDash val="solid"/>
                      <a:round/>
                      <a:headEnd type="none" w="med" len="med"/>
                      <a:tailEnd type="none" w="med" len="med"/>
                    </a:lnT>
                    <a:lnB w="38100" cap="flat" cmpd="sng" algn="ctr">
                      <a:solidFill>
                        <a:srgbClr val="7030A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pPr algn="ctr"/>
                      <a:endParaRPr lang="en-GB" sz="1400" dirty="0">
                        <a:solidFill>
                          <a:schemeClr val="tx1"/>
                        </a:solidFill>
                        <a:latin typeface="SassoonCRInfantMedium" panose="02000603020000020003" pitchFamily="2" charset="77"/>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500" b="1" dirty="0">
                          <a:solidFill>
                            <a:schemeClr val="tx1"/>
                          </a:solidFill>
                          <a:latin typeface="Century Gothic" panose="020B0502020202020204" pitchFamily="34" charset="0"/>
                        </a:rPr>
                        <a:t>54</a:t>
                      </a:r>
                    </a:p>
                  </a:txBody>
                  <a:tcPr marL="191720" marR="191720" marT="95859" marB="95859" anchor="ctr">
                    <a:lnL w="38100" cap="flat" cmpd="sng" algn="ctr">
                      <a:solidFill>
                        <a:srgbClr val="7030A0"/>
                      </a:solidFill>
                      <a:prstDash val="solid"/>
                      <a:round/>
                      <a:headEnd type="none" w="med" len="med"/>
                      <a:tailEnd type="none" w="med" len="med"/>
                    </a:lnL>
                    <a:lnR w="38100" cap="flat" cmpd="sng" algn="ctr">
                      <a:solidFill>
                        <a:srgbClr val="7030A0"/>
                      </a:solidFill>
                      <a:prstDash val="solid"/>
                      <a:round/>
                      <a:headEnd type="none" w="med" len="med"/>
                      <a:tailEnd type="none" w="med" len="med"/>
                    </a:lnR>
                    <a:lnT w="38100" cap="flat" cmpd="sng" algn="ctr">
                      <a:solidFill>
                        <a:srgbClr val="7030A0"/>
                      </a:solidFill>
                      <a:prstDash val="solid"/>
                      <a:round/>
                      <a:headEnd type="none" w="med" len="med"/>
                      <a:tailEnd type="none" w="med" len="med"/>
                    </a:lnT>
                    <a:lnB w="38100" cap="flat" cmpd="sng" algn="ctr">
                      <a:solidFill>
                        <a:srgbClr val="7030A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77994461"/>
                  </a:ext>
                </a:extLst>
              </a:tr>
            </a:tbl>
          </a:graphicData>
        </a:graphic>
      </p:graphicFrame>
    </p:spTree>
    <p:extLst>
      <p:ext uri="{BB962C8B-B14F-4D97-AF65-F5344CB8AC3E}">
        <p14:creationId xmlns:p14="http://schemas.microsoft.com/office/powerpoint/2010/main" val="369170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3252"/>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1</a:t>
            </a:r>
          </a:p>
          <a:p>
            <a:pPr lvl="0" algn="ctr"/>
            <a:endParaRPr lang="en-GB" sz="2000" b="1" dirty="0">
              <a:solidFill>
                <a:schemeClr val="tx1"/>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Match the number to its multiple.</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B632E459-9B27-4467-B89C-78410207B713}"/>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cxnSp>
        <p:nvCxnSpPr>
          <p:cNvPr id="3" name="Straight Connector 2">
            <a:extLst>
              <a:ext uri="{FF2B5EF4-FFF2-40B4-BE49-F238E27FC236}">
                <a16:creationId xmlns:a16="http://schemas.microsoft.com/office/drawing/2014/main" id="{9FCA2D06-9DCB-41DE-B1E6-E4E45F6394BD}"/>
              </a:ext>
            </a:extLst>
          </p:cNvPr>
          <p:cNvCxnSpPr/>
          <p:nvPr/>
        </p:nvCxnSpPr>
        <p:spPr>
          <a:xfrm>
            <a:off x="3617843" y="2372139"/>
            <a:ext cx="1855305" cy="2186609"/>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EC16ECBB-E617-45D7-87FE-A8D8958ADD15}"/>
              </a:ext>
            </a:extLst>
          </p:cNvPr>
          <p:cNvCxnSpPr>
            <a:cxnSpLocks/>
          </p:cNvCxnSpPr>
          <p:nvPr/>
        </p:nvCxnSpPr>
        <p:spPr>
          <a:xfrm flipV="1">
            <a:off x="3617843" y="2372139"/>
            <a:ext cx="1855305" cy="1056861"/>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8DBD0EA3-E7FD-4521-A5AA-F3E776D468F4}"/>
              </a:ext>
            </a:extLst>
          </p:cNvPr>
          <p:cNvCxnSpPr>
            <a:cxnSpLocks/>
          </p:cNvCxnSpPr>
          <p:nvPr/>
        </p:nvCxnSpPr>
        <p:spPr>
          <a:xfrm flipV="1">
            <a:off x="3617843" y="3467099"/>
            <a:ext cx="1855305" cy="1056861"/>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graphicFrame>
        <p:nvGraphicFramePr>
          <p:cNvPr id="6" name="Table 5">
            <a:extLst>
              <a:ext uri="{FF2B5EF4-FFF2-40B4-BE49-F238E27FC236}">
                <a16:creationId xmlns:a16="http://schemas.microsoft.com/office/drawing/2014/main" id="{48A17515-4E17-4845-96B7-5C0BD8ED9BD4}"/>
              </a:ext>
            </a:extLst>
          </p:cNvPr>
          <p:cNvGraphicFramePr>
            <a:graphicFrameLocks noGrp="1"/>
          </p:cNvGraphicFramePr>
          <p:nvPr/>
        </p:nvGraphicFramePr>
        <p:xfrm>
          <a:off x="1967938" y="1442261"/>
          <a:ext cx="5208123" cy="3443398"/>
        </p:xfrm>
        <a:graphic>
          <a:graphicData uri="http://schemas.openxmlformats.org/drawingml/2006/table">
            <a:tbl>
              <a:tblPr firstRow="1" bandRow="1">
                <a:tableStyleId>{5C22544A-7EE6-4342-B048-85BDC9FD1C3A}</a:tableStyleId>
              </a:tblPr>
              <a:tblGrid>
                <a:gridCol w="1736041">
                  <a:extLst>
                    <a:ext uri="{9D8B030D-6E8A-4147-A177-3AD203B41FA5}">
                      <a16:colId xmlns:a16="http://schemas.microsoft.com/office/drawing/2014/main" val="906732488"/>
                    </a:ext>
                  </a:extLst>
                </a:gridCol>
                <a:gridCol w="1736041">
                  <a:extLst>
                    <a:ext uri="{9D8B030D-6E8A-4147-A177-3AD203B41FA5}">
                      <a16:colId xmlns:a16="http://schemas.microsoft.com/office/drawing/2014/main" val="1098579741"/>
                    </a:ext>
                  </a:extLst>
                </a:gridCol>
                <a:gridCol w="1736041">
                  <a:extLst>
                    <a:ext uri="{9D8B030D-6E8A-4147-A177-3AD203B41FA5}">
                      <a16:colId xmlns:a16="http://schemas.microsoft.com/office/drawing/2014/main" val="2669431506"/>
                    </a:ext>
                  </a:extLst>
                </a:gridCol>
              </a:tblGrid>
              <a:tr h="575158">
                <a:tc>
                  <a:txBody>
                    <a:bodyPr/>
                    <a:lstStyle/>
                    <a:p>
                      <a:pPr algn="ctr"/>
                      <a:r>
                        <a:rPr lang="en-GB" sz="2500" b="1" dirty="0">
                          <a:solidFill>
                            <a:schemeClr val="tx1"/>
                          </a:solidFill>
                          <a:latin typeface="Century Gothic" panose="020B0502020202020204" pitchFamily="34" charset="0"/>
                        </a:rPr>
                        <a:t>Number</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8100" cap="flat" cmpd="sng" algn="ctr">
                      <a:solidFill>
                        <a:srgbClr val="7030A0"/>
                      </a:solidFill>
                      <a:prstDash val="solid"/>
                      <a:round/>
                      <a:headEnd type="none" w="med" len="med"/>
                      <a:tailEnd type="none" w="med" len="med"/>
                    </a:lnB>
                    <a:lnTlToBr w="12700" cmpd="sng">
                      <a:noFill/>
                      <a:prstDash val="solid"/>
                    </a:lnTlToBr>
                    <a:lnBlToTr w="12700" cmpd="sng">
                      <a:noFill/>
                      <a:prstDash val="solid"/>
                    </a:lnBlToTr>
                    <a:noFill/>
                  </a:tcPr>
                </a:tc>
                <a:tc rowSpan="6">
                  <a:txBody>
                    <a:bodyPr/>
                    <a:lstStyle/>
                    <a:p>
                      <a:pPr algn="ctr"/>
                      <a:endParaRPr lang="en-GB" sz="2500" b="1" dirty="0">
                        <a:solidFill>
                          <a:schemeClr val="tx1"/>
                        </a:solidFill>
                        <a:latin typeface="Century Gothic" panose="020B0502020202020204" pitchFamily="34" charset="0"/>
                      </a:endParaRPr>
                    </a:p>
                  </a:txBody>
                  <a:tcPr marL="105674" marR="105674" marT="52837" marB="52837"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2500" b="1" dirty="0">
                          <a:solidFill>
                            <a:schemeClr val="tx1"/>
                          </a:solidFill>
                          <a:latin typeface="Century Gothic" panose="020B0502020202020204" pitchFamily="34" charset="0"/>
                        </a:rPr>
                        <a:t>Multiple</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8100" cap="flat" cmpd="sng" algn="ctr">
                      <a:solidFill>
                        <a:srgbClr val="7030A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63516856"/>
                  </a:ext>
                </a:extLst>
              </a:tr>
              <a:tr h="754800">
                <a:tc>
                  <a:txBody>
                    <a:bodyPr/>
                    <a:lstStyle/>
                    <a:p>
                      <a:pPr algn="ctr"/>
                      <a:r>
                        <a:rPr lang="en-GB" sz="2500" b="1" dirty="0">
                          <a:solidFill>
                            <a:schemeClr val="tx1"/>
                          </a:solidFill>
                          <a:latin typeface="Century Gothic" panose="020B0502020202020204" pitchFamily="34" charset="0"/>
                        </a:rPr>
                        <a:t>6</a:t>
                      </a:r>
                    </a:p>
                  </a:txBody>
                  <a:tcPr marL="0" marR="0" marT="0" marB="0" anchor="ctr">
                    <a:lnL w="38100" cap="flat" cmpd="sng" algn="ctr">
                      <a:solidFill>
                        <a:srgbClr val="7030A0"/>
                      </a:solidFill>
                      <a:prstDash val="solid"/>
                      <a:round/>
                      <a:headEnd type="none" w="med" len="med"/>
                      <a:tailEnd type="none" w="med" len="med"/>
                    </a:lnL>
                    <a:lnR w="38100" cap="flat" cmpd="sng" algn="ctr">
                      <a:solidFill>
                        <a:srgbClr val="7030A0"/>
                      </a:solidFill>
                      <a:prstDash val="solid"/>
                      <a:round/>
                      <a:headEnd type="none" w="med" len="med"/>
                      <a:tailEnd type="none" w="med" len="med"/>
                    </a:lnR>
                    <a:lnT w="38100" cap="flat" cmpd="sng" algn="ctr">
                      <a:solidFill>
                        <a:srgbClr val="7030A0"/>
                      </a:solidFill>
                      <a:prstDash val="solid"/>
                      <a:round/>
                      <a:headEnd type="none" w="med" len="med"/>
                      <a:tailEnd type="none" w="med" len="med"/>
                    </a:lnT>
                    <a:lnB w="38100" cap="flat" cmpd="sng" algn="ctr">
                      <a:solidFill>
                        <a:srgbClr val="7030A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pPr algn="ctr"/>
                      <a:endParaRPr lang="en-GB" sz="1400" dirty="0">
                        <a:solidFill>
                          <a:schemeClr val="tx1"/>
                        </a:solidFill>
                        <a:latin typeface="SassoonCRInfantMedium" panose="02000603020000020003" pitchFamily="2" charset="77"/>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500" b="1" dirty="0">
                          <a:solidFill>
                            <a:schemeClr val="tx1"/>
                          </a:solidFill>
                          <a:latin typeface="Century Gothic" panose="020B0502020202020204" pitchFamily="34" charset="0"/>
                        </a:rPr>
                        <a:t>32</a:t>
                      </a:r>
                    </a:p>
                  </a:txBody>
                  <a:tcPr marL="0" marR="0" marT="0" marB="0" anchor="ctr">
                    <a:lnL w="38100" cap="flat" cmpd="sng" algn="ctr">
                      <a:solidFill>
                        <a:srgbClr val="7030A0"/>
                      </a:solidFill>
                      <a:prstDash val="solid"/>
                      <a:round/>
                      <a:headEnd type="none" w="med" len="med"/>
                      <a:tailEnd type="none" w="med" len="med"/>
                    </a:lnL>
                    <a:lnR w="38100" cap="flat" cmpd="sng" algn="ctr">
                      <a:solidFill>
                        <a:srgbClr val="7030A0"/>
                      </a:solidFill>
                      <a:prstDash val="solid"/>
                      <a:round/>
                      <a:headEnd type="none" w="med" len="med"/>
                      <a:tailEnd type="none" w="med" len="med"/>
                    </a:lnR>
                    <a:lnT w="38100" cap="flat" cmpd="sng" algn="ctr">
                      <a:solidFill>
                        <a:srgbClr val="7030A0"/>
                      </a:solidFill>
                      <a:prstDash val="solid"/>
                      <a:round/>
                      <a:headEnd type="none" w="med" len="med"/>
                      <a:tailEnd type="none" w="med" len="med"/>
                    </a:lnT>
                    <a:lnB w="38100" cap="flat" cmpd="sng" algn="ctr">
                      <a:solidFill>
                        <a:srgbClr val="7030A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676549010"/>
                  </a:ext>
                </a:extLst>
              </a:tr>
              <a:tr h="301920">
                <a:tc>
                  <a:txBody>
                    <a:bodyPr/>
                    <a:lstStyle/>
                    <a:p>
                      <a:pPr algn="ctr"/>
                      <a:endParaRPr lang="en-GB" sz="500" b="1" dirty="0">
                        <a:solidFill>
                          <a:schemeClr val="tx1"/>
                        </a:solidFill>
                        <a:latin typeface="Century Gothic" panose="020B050202020202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7030A0"/>
                      </a:solidFill>
                      <a:prstDash val="solid"/>
                      <a:round/>
                      <a:headEnd type="none" w="med" len="med"/>
                      <a:tailEnd type="none" w="med" len="med"/>
                    </a:lnT>
                    <a:lnB w="38100" cap="flat" cmpd="sng" algn="ctr">
                      <a:solidFill>
                        <a:srgbClr val="7030A0"/>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GB"/>
                    </a:p>
                  </a:txBody>
                  <a:tcPr/>
                </a:tc>
                <a:tc>
                  <a:txBody>
                    <a:bodyPr/>
                    <a:lstStyle/>
                    <a:p>
                      <a:pPr algn="ctr"/>
                      <a:endParaRPr lang="en-GB" sz="500" b="1" dirty="0">
                        <a:solidFill>
                          <a:schemeClr val="tx1"/>
                        </a:solidFill>
                        <a:latin typeface="Century Gothic" panose="020B050202020202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7030A0"/>
                      </a:solidFill>
                      <a:prstDash val="solid"/>
                      <a:round/>
                      <a:headEnd type="none" w="med" len="med"/>
                      <a:tailEnd type="none" w="med" len="med"/>
                    </a:lnT>
                    <a:lnB w="38100" cap="flat" cmpd="sng" algn="ctr">
                      <a:solidFill>
                        <a:srgbClr val="7030A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343198605"/>
                  </a:ext>
                </a:extLst>
              </a:tr>
              <a:tr h="754800">
                <a:tc>
                  <a:txBody>
                    <a:bodyPr/>
                    <a:lstStyle/>
                    <a:p>
                      <a:pPr algn="ctr"/>
                      <a:r>
                        <a:rPr lang="en-GB" sz="2500" b="1" dirty="0">
                          <a:solidFill>
                            <a:schemeClr val="tx1"/>
                          </a:solidFill>
                          <a:latin typeface="Century Gothic" panose="020B0502020202020204" pitchFamily="34" charset="0"/>
                        </a:rPr>
                        <a:t>4</a:t>
                      </a:r>
                    </a:p>
                  </a:txBody>
                  <a:tcPr marL="191720" marR="191720" marT="95859" marB="95859" anchor="ctr">
                    <a:lnL w="38100" cap="flat" cmpd="sng" algn="ctr">
                      <a:solidFill>
                        <a:srgbClr val="7030A0"/>
                      </a:solidFill>
                      <a:prstDash val="solid"/>
                      <a:round/>
                      <a:headEnd type="none" w="med" len="med"/>
                      <a:tailEnd type="none" w="med" len="med"/>
                    </a:lnL>
                    <a:lnR w="38100" cap="flat" cmpd="sng" algn="ctr">
                      <a:solidFill>
                        <a:srgbClr val="7030A0"/>
                      </a:solidFill>
                      <a:prstDash val="solid"/>
                      <a:round/>
                      <a:headEnd type="none" w="med" len="med"/>
                      <a:tailEnd type="none" w="med" len="med"/>
                    </a:lnR>
                    <a:lnT w="38100" cap="flat" cmpd="sng" algn="ctr">
                      <a:solidFill>
                        <a:srgbClr val="7030A0"/>
                      </a:solidFill>
                      <a:prstDash val="solid"/>
                      <a:round/>
                      <a:headEnd type="none" w="med" len="med"/>
                      <a:tailEnd type="none" w="med" len="med"/>
                    </a:lnT>
                    <a:lnB w="38100" cap="flat" cmpd="sng" algn="ctr">
                      <a:solidFill>
                        <a:srgbClr val="7030A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pPr algn="ctr"/>
                      <a:endParaRPr lang="en-GB" sz="1400" dirty="0">
                        <a:solidFill>
                          <a:schemeClr val="tx1"/>
                        </a:solidFill>
                        <a:latin typeface="SassoonCRInfantMedium" panose="02000603020000020003" pitchFamily="2" charset="77"/>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500" b="1" dirty="0">
                          <a:solidFill>
                            <a:schemeClr val="tx1"/>
                          </a:solidFill>
                          <a:latin typeface="Century Gothic" panose="020B0502020202020204" pitchFamily="34" charset="0"/>
                        </a:rPr>
                        <a:t>35</a:t>
                      </a:r>
                    </a:p>
                  </a:txBody>
                  <a:tcPr marL="191720" marR="191720" marT="95859" marB="95859" anchor="ctr">
                    <a:lnL w="38100" cap="flat" cmpd="sng" algn="ctr">
                      <a:solidFill>
                        <a:srgbClr val="7030A0"/>
                      </a:solidFill>
                      <a:prstDash val="solid"/>
                      <a:round/>
                      <a:headEnd type="none" w="med" len="med"/>
                      <a:tailEnd type="none" w="med" len="med"/>
                    </a:lnL>
                    <a:lnR w="38100" cap="flat" cmpd="sng" algn="ctr">
                      <a:solidFill>
                        <a:srgbClr val="7030A0"/>
                      </a:solidFill>
                      <a:prstDash val="solid"/>
                      <a:round/>
                      <a:headEnd type="none" w="med" len="med"/>
                      <a:tailEnd type="none" w="med" len="med"/>
                    </a:lnR>
                    <a:lnT w="38100" cap="flat" cmpd="sng" algn="ctr">
                      <a:solidFill>
                        <a:srgbClr val="7030A0"/>
                      </a:solidFill>
                      <a:prstDash val="solid"/>
                      <a:round/>
                      <a:headEnd type="none" w="med" len="med"/>
                      <a:tailEnd type="none" w="med" len="med"/>
                    </a:lnT>
                    <a:lnB w="38100" cap="flat" cmpd="sng" algn="ctr">
                      <a:solidFill>
                        <a:srgbClr val="7030A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66801552"/>
                  </a:ext>
                </a:extLst>
              </a:tr>
              <a:tr h="301920">
                <a:tc>
                  <a:txBody>
                    <a:bodyPr/>
                    <a:lstStyle/>
                    <a:p>
                      <a:pPr algn="ctr"/>
                      <a:endParaRPr lang="en-GB" sz="500" b="1" dirty="0">
                        <a:solidFill>
                          <a:schemeClr val="tx1"/>
                        </a:solidFill>
                        <a:latin typeface="Century Gothic" panose="020B050202020202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7030A0"/>
                      </a:solidFill>
                      <a:prstDash val="solid"/>
                      <a:round/>
                      <a:headEnd type="none" w="med" len="med"/>
                      <a:tailEnd type="none" w="med" len="med"/>
                    </a:lnT>
                    <a:lnB w="38100" cap="flat" cmpd="sng" algn="ctr">
                      <a:solidFill>
                        <a:srgbClr val="7030A0"/>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GB"/>
                    </a:p>
                  </a:txBody>
                  <a:tcPr/>
                </a:tc>
                <a:tc>
                  <a:txBody>
                    <a:bodyPr/>
                    <a:lstStyle/>
                    <a:p>
                      <a:pPr algn="ctr"/>
                      <a:endParaRPr lang="en-GB" sz="500" b="1" dirty="0">
                        <a:solidFill>
                          <a:schemeClr val="tx1"/>
                        </a:solidFill>
                        <a:latin typeface="Century Gothic" panose="020B050202020202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7030A0"/>
                      </a:solidFill>
                      <a:prstDash val="solid"/>
                      <a:round/>
                      <a:headEnd type="none" w="med" len="med"/>
                      <a:tailEnd type="none" w="med" len="med"/>
                    </a:lnT>
                    <a:lnB w="38100" cap="flat" cmpd="sng" algn="ctr">
                      <a:solidFill>
                        <a:srgbClr val="7030A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42921153"/>
                  </a:ext>
                </a:extLst>
              </a:tr>
              <a:tr h="754800">
                <a:tc>
                  <a:txBody>
                    <a:bodyPr/>
                    <a:lstStyle/>
                    <a:p>
                      <a:pPr algn="ctr"/>
                      <a:r>
                        <a:rPr lang="en-GB" sz="2500" b="1" dirty="0">
                          <a:solidFill>
                            <a:schemeClr val="tx1"/>
                          </a:solidFill>
                          <a:latin typeface="Century Gothic" panose="020B0502020202020204" pitchFamily="34" charset="0"/>
                        </a:rPr>
                        <a:t>7</a:t>
                      </a:r>
                    </a:p>
                  </a:txBody>
                  <a:tcPr marL="191720" marR="191720" marT="95859" marB="95859" anchor="ctr">
                    <a:lnL w="38100" cap="flat" cmpd="sng" algn="ctr">
                      <a:solidFill>
                        <a:srgbClr val="7030A0"/>
                      </a:solidFill>
                      <a:prstDash val="solid"/>
                      <a:round/>
                      <a:headEnd type="none" w="med" len="med"/>
                      <a:tailEnd type="none" w="med" len="med"/>
                    </a:lnL>
                    <a:lnR w="38100" cap="flat" cmpd="sng" algn="ctr">
                      <a:solidFill>
                        <a:srgbClr val="7030A0"/>
                      </a:solidFill>
                      <a:prstDash val="solid"/>
                      <a:round/>
                      <a:headEnd type="none" w="med" len="med"/>
                      <a:tailEnd type="none" w="med" len="med"/>
                    </a:lnR>
                    <a:lnT w="38100" cap="flat" cmpd="sng" algn="ctr">
                      <a:solidFill>
                        <a:srgbClr val="7030A0"/>
                      </a:solidFill>
                      <a:prstDash val="solid"/>
                      <a:round/>
                      <a:headEnd type="none" w="med" len="med"/>
                      <a:tailEnd type="none" w="med" len="med"/>
                    </a:lnT>
                    <a:lnB w="38100" cap="flat" cmpd="sng" algn="ctr">
                      <a:solidFill>
                        <a:srgbClr val="7030A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pPr algn="ctr"/>
                      <a:endParaRPr lang="en-GB" sz="1400" dirty="0">
                        <a:solidFill>
                          <a:schemeClr val="tx1"/>
                        </a:solidFill>
                        <a:latin typeface="SassoonCRInfantMedium" panose="02000603020000020003" pitchFamily="2" charset="77"/>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500" b="1" dirty="0">
                          <a:solidFill>
                            <a:schemeClr val="tx1"/>
                          </a:solidFill>
                          <a:latin typeface="Century Gothic" panose="020B0502020202020204" pitchFamily="34" charset="0"/>
                        </a:rPr>
                        <a:t>54</a:t>
                      </a:r>
                    </a:p>
                  </a:txBody>
                  <a:tcPr marL="191720" marR="191720" marT="95859" marB="95859" anchor="ctr">
                    <a:lnL w="38100" cap="flat" cmpd="sng" algn="ctr">
                      <a:solidFill>
                        <a:srgbClr val="7030A0"/>
                      </a:solidFill>
                      <a:prstDash val="solid"/>
                      <a:round/>
                      <a:headEnd type="none" w="med" len="med"/>
                      <a:tailEnd type="none" w="med" len="med"/>
                    </a:lnL>
                    <a:lnR w="38100" cap="flat" cmpd="sng" algn="ctr">
                      <a:solidFill>
                        <a:srgbClr val="7030A0"/>
                      </a:solidFill>
                      <a:prstDash val="solid"/>
                      <a:round/>
                      <a:headEnd type="none" w="med" len="med"/>
                      <a:tailEnd type="none" w="med" len="med"/>
                    </a:lnR>
                    <a:lnT w="38100" cap="flat" cmpd="sng" algn="ctr">
                      <a:solidFill>
                        <a:srgbClr val="7030A0"/>
                      </a:solidFill>
                      <a:prstDash val="solid"/>
                      <a:round/>
                      <a:headEnd type="none" w="med" len="med"/>
                      <a:tailEnd type="none" w="med" len="med"/>
                    </a:lnT>
                    <a:lnB w="38100" cap="flat" cmpd="sng" algn="ctr">
                      <a:solidFill>
                        <a:srgbClr val="7030A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77994461"/>
                  </a:ext>
                </a:extLst>
              </a:tr>
            </a:tbl>
          </a:graphicData>
        </a:graphic>
      </p:graphicFrame>
    </p:spTree>
    <p:extLst>
      <p:ext uri="{BB962C8B-B14F-4D97-AF65-F5344CB8AC3E}">
        <p14:creationId xmlns:p14="http://schemas.microsoft.com/office/powerpoint/2010/main" val="40801027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3252"/>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2</a:t>
            </a:r>
          </a:p>
          <a:p>
            <a:pPr lvl="0" algn="ctr"/>
            <a:endParaRPr lang="en-GB" sz="2000" b="1" dirty="0">
              <a:solidFill>
                <a:schemeClr val="tx1"/>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True or false?</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B632E459-9B27-4467-B89C-78410207B713}"/>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sp>
        <p:nvSpPr>
          <p:cNvPr id="9" name="Rounded Rectangle 2">
            <a:extLst>
              <a:ext uri="{FF2B5EF4-FFF2-40B4-BE49-F238E27FC236}">
                <a16:creationId xmlns:a16="http://schemas.microsoft.com/office/drawing/2014/main" id="{573A659E-6F6B-4090-8A01-F449252C9E50}"/>
              </a:ext>
            </a:extLst>
          </p:cNvPr>
          <p:cNvSpPr/>
          <p:nvPr/>
        </p:nvSpPr>
        <p:spPr>
          <a:xfrm>
            <a:off x="2630122" y="2428581"/>
            <a:ext cx="3883756" cy="1501526"/>
          </a:xfrm>
          <a:prstGeom prst="roundRect">
            <a:avLst/>
          </a:prstGeom>
          <a:solidFill>
            <a:schemeClr val="bg1"/>
          </a:solidFill>
          <a:ln w="762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3200" b="1" dirty="0">
                <a:solidFill>
                  <a:schemeClr val="tx1"/>
                </a:solidFill>
                <a:latin typeface="Century Gothic" panose="020B0502020202020204" pitchFamily="34" charset="0"/>
              </a:rPr>
              <a:t>54 is a multiple of 7.</a:t>
            </a:r>
          </a:p>
        </p:txBody>
      </p:sp>
    </p:spTree>
    <p:extLst>
      <p:ext uri="{BB962C8B-B14F-4D97-AF65-F5344CB8AC3E}">
        <p14:creationId xmlns:p14="http://schemas.microsoft.com/office/powerpoint/2010/main" val="1032290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3252"/>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2</a:t>
            </a:r>
          </a:p>
          <a:p>
            <a:pPr lvl="0" algn="ctr"/>
            <a:endParaRPr lang="en-GB" sz="2000" b="1" dirty="0">
              <a:solidFill>
                <a:schemeClr val="tx1"/>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True or false?</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r>
              <a:rPr lang="en-GB" sz="2000" b="1" dirty="0">
                <a:solidFill>
                  <a:srgbClr val="FF0000"/>
                </a:solidFill>
                <a:latin typeface="Century Gothic" panose="020B0502020202020204" pitchFamily="34" charset="0"/>
              </a:rPr>
              <a:t>False</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B632E459-9B27-4467-B89C-78410207B713}"/>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sp>
        <p:nvSpPr>
          <p:cNvPr id="9" name="Rounded Rectangle 2">
            <a:extLst>
              <a:ext uri="{FF2B5EF4-FFF2-40B4-BE49-F238E27FC236}">
                <a16:creationId xmlns:a16="http://schemas.microsoft.com/office/drawing/2014/main" id="{573A659E-6F6B-4090-8A01-F449252C9E50}"/>
              </a:ext>
            </a:extLst>
          </p:cNvPr>
          <p:cNvSpPr/>
          <p:nvPr/>
        </p:nvSpPr>
        <p:spPr>
          <a:xfrm>
            <a:off x="2630122" y="2428581"/>
            <a:ext cx="3883756" cy="1501526"/>
          </a:xfrm>
          <a:prstGeom prst="roundRect">
            <a:avLst/>
          </a:prstGeom>
          <a:solidFill>
            <a:schemeClr val="bg1"/>
          </a:solidFill>
          <a:ln w="762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3200" b="1" dirty="0">
                <a:solidFill>
                  <a:schemeClr val="tx1"/>
                </a:solidFill>
                <a:latin typeface="Century Gothic" panose="020B0502020202020204" pitchFamily="34" charset="0"/>
              </a:rPr>
              <a:t>54 is a multiple of 7.</a:t>
            </a:r>
          </a:p>
        </p:txBody>
      </p:sp>
    </p:spTree>
    <p:extLst>
      <p:ext uri="{BB962C8B-B14F-4D97-AF65-F5344CB8AC3E}">
        <p14:creationId xmlns:p14="http://schemas.microsoft.com/office/powerpoint/2010/main" val="33088743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3252"/>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3</a:t>
            </a:r>
          </a:p>
          <a:p>
            <a:pPr lvl="0" algn="ctr"/>
            <a:endParaRPr lang="en-GB" sz="2000" b="1" dirty="0">
              <a:solidFill>
                <a:schemeClr val="tx1"/>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Complete the sequence of multiples.</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B632E459-9B27-4467-B89C-78410207B713}"/>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graphicFrame>
        <p:nvGraphicFramePr>
          <p:cNvPr id="11" name="Table 10">
            <a:extLst>
              <a:ext uri="{FF2B5EF4-FFF2-40B4-BE49-F238E27FC236}">
                <a16:creationId xmlns:a16="http://schemas.microsoft.com/office/drawing/2014/main" id="{D9B5E403-C537-4807-A1B6-923104A449B9}"/>
              </a:ext>
            </a:extLst>
          </p:cNvPr>
          <p:cNvGraphicFramePr>
            <a:graphicFrameLocks noGrp="1"/>
          </p:cNvGraphicFramePr>
          <p:nvPr>
            <p:extLst>
              <p:ext uri="{D42A27DB-BD31-4B8C-83A1-F6EECF244321}">
                <p14:modId xmlns:p14="http://schemas.microsoft.com/office/powerpoint/2010/main" val="2005158126"/>
              </p:ext>
            </p:extLst>
          </p:nvPr>
        </p:nvGraphicFramePr>
        <p:xfrm>
          <a:off x="1229343" y="2584938"/>
          <a:ext cx="6830409" cy="844062"/>
        </p:xfrm>
        <a:graphic>
          <a:graphicData uri="http://schemas.openxmlformats.org/drawingml/2006/table">
            <a:tbl>
              <a:tblPr firstRow="1" bandRow="1">
                <a:tableStyleId>{5940675A-B579-460E-94D1-54222C63F5DA}</a:tableStyleId>
              </a:tblPr>
              <a:tblGrid>
                <a:gridCol w="822419">
                  <a:extLst>
                    <a:ext uri="{9D8B030D-6E8A-4147-A177-3AD203B41FA5}">
                      <a16:colId xmlns:a16="http://schemas.microsoft.com/office/drawing/2014/main" val="1080606642"/>
                    </a:ext>
                  </a:extLst>
                </a:gridCol>
                <a:gridCol w="164484">
                  <a:extLst>
                    <a:ext uri="{9D8B030D-6E8A-4147-A177-3AD203B41FA5}">
                      <a16:colId xmlns:a16="http://schemas.microsoft.com/office/drawing/2014/main" val="1209587009"/>
                    </a:ext>
                  </a:extLst>
                </a:gridCol>
                <a:gridCol w="844062">
                  <a:extLst>
                    <a:ext uri="{9D8B030D-6E8A-4147-A177-3AD203B41FA5}">
                      <a16:colId xmlns:a16="http://schemas.microsoft.com/office/drawing/2014/main" val="1460895973"/>
                    </a:ext>
                  </a:extLst>
                </a:gridCol>
                <a:gridCol w="164484">
                  <a:extLst>
                    <a:ext uri="{9D8B030D-6E8A-4147-A177-3AD203B41FA5}">
                      <a16:colId xmlns:a16="http://schemas.microsoft.com/office/drawing/2014/main" val="190218824"/>
                    </a:ext>
                  </a:extLst>
                </a:gridCol>
                <a:gridCol w="822419">
                  <a:extLst>
                    <a:ext uri="{9D8B030D-6E8A-4147-A177-3AD203B41FA5}">
                      <a16:colId xmlns:a16="http://schemas.microsoft.com/office/drawing/2014/main" val="2973162071"/>
                    </a:ext>
                  </a:extLst>
                </a:gridCol>
                <a:gridCol w="164484">
                  <a:extLst>
                    <a:ext uri="{9D8B030D-6E8A-4147-A177-3AD203B41FA5}">
                      <a16:colId xmlns:a16="http://schemas.microsoft.com/office/drawing/2014/main" val="3765077202"/>
                    </a:ext>
                  </a:extLst>
                </a:gridCol>
                <a:gridCol w="822419">
                  <a:extLst>
                    <a:ext uri="{9D8B030D-6E8A-4147-A177-3AD203B41FA5}">
                      <a16:colId xmlns:a16="http://schemas.microsoft.com/office/drawing/2014/main" val="3159123435"/>
                    </a:ext>
                  </a:extLst>
                </a:gridCol>
                <a:gridCol w="164484">
                  <a:extLst>
                    <a:ext uri="{9D8B030D-6E8A-4147-A177-3AD203B41FA5}">
                      <a16:colId xmlns:a16="http://schemas.microsoft.com/office/drawing/2014/main" val="1873548303"/>
                    </a:ext>
                  </a:extLst>
                </a:gridCol>
                <a:gridCol w="844062">
                  <a:extLst>
                    <a:ext uri="{9D8B030D-6E8A-4147-A177-3AD203B41FA5}">
                      <a16:colId xmlns:a16="http://schemas.microsoft.com/office/drawing/2014/main" val="2335112406"/>
                    </a:ext>
                  </a:extLst>
                </a:gridCol>
                <a:gridCol w="164484">
                  <a:extLst>
                    <a:ext uri="{9D8B030D-6E8A-4147-A177-3AD203B41FA5}">
                      <a16:colId xmlns:a16="http://schemas.microsoft.com/office/drawing/2014/main" val="3401276599"/>
                    </a:ext>
                  </a:extLst>
                </a:gridCol>
                <a:gridCol w="844062">
                  <a:extLst>
                    <a:ext uri="{9D8B030D-6E8A-4147-A177-3AD203B41FA5}">
                      <a16:colId xmlns:a16="http://schemas.microsoft.com/office/drawing/2014/main" val="2703798321"/>
                    </a:ext>
                  </a:extLst>
                </a:gridCol>
                <a:gridCol w="164484">
                  <a:extLst>
                    <a:ext uri="{9D8B030D-6E8A-4147-A177-3AD203B41FA5}">
                      <a16:colId xmlns:a16="http://schemas.microsoft.com/office/drawing/2014/main" val="3539189147"/>
                    </a:ext>
                  </a:extLst>
                </a:gridCol>
                <a:gridCol w="844062">
                  <a:extLst>
                    <a:ext uri="{9D8B030D-6E8A-4147-A177-3AD203B41FA5}">
                      <a16:colId xmlns:a16="http://schemas.microsoft.com/office/drawing/2014/main" val="3403045501"/>
                    </a:ext>
                  </a:extLst>
                </a:gridCol>
              </a:tblGrid>
              <a:tr h="844062">
                <a:tc>
                  <a:txBody>
                    <a:bodyPr/>
                    <a:lstStyle/>
                    <a:p>
                      <a:pPr algn="ctr"/>
                      <a:r>
                        <a:rPr lang="en-GB" sz="3300" b="1" dirty="0">
                          <a:latin typeface="Century Gothic" panose="020B0502020202020204" pitchFamily="34" charset="0"/>
                        </a:rPr>
                        <a:t>24</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3300" b="1" dirty="0">
                        <a:latin typeface="Century Gothic" panose="020B0502020202020204" pitchFamily="34" charset="0"/>
                      </a:endParaRPr>
                    </a:p>
                  </a:txBody>
                  <a:tcPr marL="0" marR="0" marT="0" marB="0" anchor="ctr">
                    <a:lnL w="12700" cap="flat" cmpd="sng" algn="ctr">
                      <a:no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3300" b="1" dirty="0">
                        <a:solidFill>
                          <a:srgbClr val="FF0000"/>
                        </a:solidFill>
                        <a:latin typeface="Century Gothic" panose="020B0502020202020204" pitchFamily="34"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3300" b="1" dirty="0">
                        <a:latin typeface="Century Gothic" panose="020B0502020202020204" pitchFamily="34" charset="0"/>
                      </a:endParaRPr>
                    </a:p>
                  </a:txBody>
                  <a:tcPr marL="0" marR="0" marT="0" marB="0" anchor="ctr">
                    <a:lnL w="1905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3300" b="1" dirty="0">
                          <a:latin typeface="Century Gothic" panose="020B0502020202020204" pitchFamily="34" charset="0"/>
                        </a:rPr>
                        <a:t>36</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3300" b="1" dirty="0">
                        <a:latin typeface="Century Gothic" panose="020B050202020202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3300" b="1" dirty="0">
                          <a:latin typeface="Century Gothic" panose="020B0502020202020204" pitchFamily="34" charset="0"/>
                        </a:rPr>
                        <a:t>42</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3300" b="1" dirty="0">
                        <a:latin typeface="Century Gothic" panose="020B0502020202020204" pitchFamily="34" charset="0"/>
                      </a:endParaRPr>
                    </a:p>
                  </a:txBody>
                  <a:tcPr marL="0" marR="0" marT="0" marB="0" anchor="ctr">
                    <a:lnL w="12700" cap="flat" cmpd="sng" algn="ctr">
                      <a:no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3300" b="1" dirty="0">
                        <a:solidFill>
                          <a:srgbClr val="FF0000"/>
                        </a:solidFill>
                        <a:latin typeface="Century Gothic" panose="020B0502020202020204" pitchFamily="34"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3300" b="1" dirty="0">
                        <a:solidFill>
                          <a:srgbClr val="FF0000"/>
                        </a:solidFill>
                        <a:latin typeface="Century Gothic" panose="020B0502020202020204" pitchFamily="34"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3300" b="1" dirty="0">
                        <a:solidFill>
                          <a:srgbClr val="FF0000"/>
                        </a:solidFill>
                        <a:latin typeface="Century Gothic" panose="020B0502020202020204" pitchFamily="34"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3300" b="1" dirty="0">
                        <a:solidFill>
                          <a:srgbClr val="FF0000"/>
                        </a:solidFill>
                        <a:latin typeface="Century Gothic" panose="020B0502020202020204" pitchFamily="34"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3300" b="1" dirty="0">
                        <a:solidFill>
                          <a:srgbClr val="FF0000"/>
                        </a:solidFill>
                        <a:latin typeface="Century Gothic" panose="020B0502020202020204" pitchFamily="34"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572969536"/>
                  </a:ext>
                </a:extLst>
              </a:tr>
            </a:tbl>
          </a:graphicData>
        </a:graphic>
      </p:graphicFrame>
    </p:spTree>
    <p:extLst>
      <p:ext uri="{BB962C8B-B14F-4D97-AF65-F5344CB8AC3E}">
        <p14:creationId xmlns:p14="http://schemas.microsoft.com/office/powerpoint/2010/main" val="3420522394"/>
      </p:ext>
    </p:extLst>
  </p:cSld>
  <p:clrMapOvr>
    <a:masterClrMapping/>
  </p:clrMapOvr>
</p:sld>
</file>

<file path=ppt/theme/theme1.xml><?xml version="1.0" encoding="utf-8"?>
<a:theme xmlns:a="http://schemas.openxmlformats.org/drawingml/2006/main" name="Office Theme">
  <a:themeElements>
    <a:clrScheme name="Custom 5">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0563C1"/>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E2B28500E97074E9232E002F87A0DA8" ma:contentTypeVersion="9" ma:contentTypeDescription="Create a new document." ma:contentTypeScope="" ma:versionID="066ddb0580c6cb957c158bf950613a88">
  <xsd:schema xmlns:xsd="http://www.w3.org/2001/XMLSchema" xmlns:xs="http://www.w3.org/2001/XMLSchema" xmlns:p="http://schemas.microsoft.com/office/2006/metadata/properties" xmlns:ns2="86144f90-c7b6-48d0-aae5-f5e9e48cc3df" xmlns:ns3="5c7a0828-c5e4-45f8-a074-18a8fdc88ec6" targetNamespace="http://schemas.microsoft.com/office/2006/metadata/properties" ma:root="true" ma:fieldsID="b6edf0ecd0c2312d28fd762618f18263" ns2:_="" ns3:_="">
    <xsd:import namespace="86144f90-c7b6-48d0-aae5-f5e9e48cc3df"/>
    <xsd:import namespace="5c7a0828-c5e4-45f8-a074-18a8fdc88ec6"/>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OCR" minOccurs="0"/>
                <xsd:element ref="ns3:MediaServiceEventHashCode" minOccurs="0"/>
                <xsd:element ref="ns3:MediaServiceGenerationTime" minOccurs="0"/>
                <xsd:element ref="ns3: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6144f90-c7b6-48d0-aae5-f5e9e48cc3d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c7a0828-c5e4-45f8-a074-18a8fdc88ec6"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AutoTags" ma:index="12" nillable="true" ma:displayName="MediaServiceAutoTags" ma:description="" ma:internalName="MediaServiceAutoTags" ma:readOnly="true">
      <xsd:simpleType>
        <xsd:restriction base="dms:Text"/>
      </xsd:simpleType>
    </xsd:element>
    <xsd:element name="MediaServiceOCR" ma:index="13" nillable="true" ma:displayName="MediaServiceOCR" ma:internalName="MediaServiceOCR" ma:readOnly="true">
      <xsd:simpleType>
        <xsd:restriction base="dms:Note">
          <xsd:maxLength value="255"/>
        </xsd:restriction>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BE7001C-4FE1-4FF1-8D32-419BDEA7C0F6}">
  <ds:schemaRefs>
    <ds:schemaRef ds:uri="http://schemas.microsoft.com/sharepoint/v3/contenttype/forms"/>
  </ds:schemaRefs>
</ds:datastoreItem>
</file>

<file path=customXml/itemProps2.xml><?xml version="1.0" encoding="utf-8"?>
<ds:datastoreItem xmlns:ds="http://schemas.openxmlformats.org/officeDocument/2006/customXml" ds:itemID="{0EF8F11D-A449-4684-B8E0-461263A2E192}">
  <ds:schemaRefs>
    <ds:schemaRef ds:uri="http://schemas.microsoft.com/office/2006/documentManagement/types"/>
    <ds:schemaRef ds:uri="86144f90-c7b6-48d0-aae5-f5e9e48cc3df"/>
    <ds:schemaRef ds:uri="0f0ae0ff-29c4-4766-b250-c1a9bee8d430"/>
    <ds:schemaRef ds:uri="http://purl.org/dc/elements/1.1/"/>
    <ds:schemaRef ds:uri="http://schemas.microsoft.com/office/2006/metadata/properties"/>
    <ds:schemaRef ds:uri="http://schemas.microsoft.com/sharepoint/v3"/>
    <ds:schemaRef ds:uri="http://schemas.openxmlformats.org/package/2006/metadata/core-properties"/>
    <ds:schemaRef ds:uri="http://purl.org/dc/terms/"/>
    <ds:schemaRef ds:uri="http://schemas.microsoft.com/office/infopath/2007/PartnerControls"/>
    <ds:schemaRef ds:uri="http://www.w3.org/XML/1998/namespace"/>
    <ds:schemaRef ds:uri="http://purl.org/dc/dcmitype/"/>
  </ds:schemaRefs>
</ds:datastoreItem>
</file>

<file path=customXml/itemProps3.xml><?xml version="1.0" encoding="utf-8"?>
<ds:datastoreItem xmlns:ds="http://schemas.openxmlformats.org/officeDocument/2006/customXml" ds:itemID="{36045BE5-1BAB-4CD9-94DC-78D6FC92E64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6144f90-c7b6-48d0-aae5-f5e9e48cc3df"/>
    <ds:schemaRef ds:uri="5c7a0828-c5e4-45f8-a074-18a8fdc88ec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1239</TotalTime>
  <Words>741</Words>
  <Application>Microsoft Office PowerPoint</Application>
  <PresentationFormat>On-screen Show (4:3)</PresentationFormat>
  <Paragraphs>348</Paragraphs>
  <Slides>20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Arial</vt:lpstr>
      <vt:lpstr>Calibri</vt:lpstr>
      <vt:lpstr>Calibri Light</vt:lpstr>
      <vt:lpstr>Century Gothic</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Ashleigh Sobol</dc:creator>
  <cp:lastModifiedBy>Davina S</cp:lastModifiedBy>
  <cp:revision>48</cp:revision>
  <dcterms:created xsi:type="dcterms:W3CDTF">2018-03-17T10:08:43Z</dcterms:created>
  <dcterms:modified xsi:type="dcterms:W3CDTF">2019-08-20T12:07:39Z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0x0101002E2B28500E97074E9232E002F87A0DA8</vt:lpwstr>
  </property>
  <property fmtid="{D5CDD505-2E9C-101B-9397-08002B2CF9AE}" pid="3" name="TaxKeyword">
    <vt:lpwstr/>
  </property>
  <property fmtid="{D5CDD505-2E9C-101B-9397-08002B2CF9AE}" pid="4" name="AuthorIds_UIVersion_19456">
    <vt:lpwstr>268</vt:lpwstr>
  </property>
</Properties>
</file>