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367" r:id="rId5"/>
    <p:sldId id="256" r:id="rId6"/>
    <p:sldId id="366" r:id="rId7"/>
    <p:sldId id="382" r:id="rId8"/>
    <p:sldId id="395" r:id="rId9"/>
    <p:sldId id="360" r:id="rId10"/>
    <p:sldId id="385" r:id="rId11"/>
    <p:sldId id="369" r:id="rId12"/>
    <p:sldId id="386" r:id="rId13"/>
    <p:sldId id="370" r:id="rId14"/>
    <p:sldId id="387" r:id="rId15"/>
    <p:sldId id="372" r:id="rId16"/>
    <p:sldId id="388" r:id="rId17"/>
    <p:sldId id="355" r:id="rId18"/>
    <p:sldId id="389" r:id="rId19"/>
    <p:sldId id="390" r:id="rId20"/>
    <p:sldId id="376" r:id="rId21"/>
    <p:sldId id="394" r:id="rId22"/>
    <p:sldId id="314" r:id="rId23"/>
    <p:sldId id="391"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FF66"/>
    <a:srgbClr val="0099CC"/>
    <a:srgbClr val="CC00CC"/>
    <a:srgbClr val="006600"/>
    <a:srgbClr val="0000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43952A-BF9E-4CD7-888D-E5335AE6DFE0}" v="1" dt="2019-07-08T07:30:53.5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660"/>
  </p:normalViewPr>
  <p:slideViewPr>
    <p:cSldViewPr snapToGrid="0">
      <p:cViewPr varScale="1">
        <p:scale>
          <a:sx n="64" d="100"/>
          <a:sy n="64" d="100"/>
        </p:scale>
        <p:origin x="150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na Szilvasy" userId="59fb472d-eed4-4f11-9686-c2c8db02a2cd" providerId="ADAL" clId="{1543952A-BF9E-4CD7-888D-E5335AE6DFE0}"/>
    <pc:docChg chg="modSld sldOrd">
      <pc:chgData name="Davina Szilvasy" userId="59fb472d-eed4-4f11-9686-c2c8db02a2cd" providerId="ADAL" clId="{1543952A-BF9E-4CD7-888D-E5335AE6DFE0}" dt="2019-07-08T07:30:53.555" v="8"/>
      <pc:docMkLst>
        <pc:docMk/>
      </pc:docMkLst>
      <pc:sldChg chg="modSp">
        <pc:chgData name="Davina Szilvasy" userId="59fb472d-eed4-4f11-9686-c2c8db02a2cd" providerId="ADAL" clId="{1543952A-BF9E-4CD7-888D-E5335AE6DFE0}" dt="2019-07-08T07:25:48.047" v="7" actId="20577"/>
        <pc:sldMkLst>
          <pc:docMk/>
          <pc:sldMk cId="2637481266" sldId="256"/>
        </pc:sldMkLst>
        <pc:spChg chg="mod">
          <ac:chgData name="Davina Szilvasy" userId="59fb472d-eed4-4f11-9686-c2c8db02a2cd" providerId="ADAL" clId="{1543952A-BF9E-4CD7-888D-E5335AE6DFE0}" dt="2019-07-08T07:25:48.047" v="7" actId="20577"/>
          <ac:spMkLst>
            <pc:docMk/>
            <pc:sldMk cId="2637481266" sldId="256"/>
            <ac:spMk id="19" creationId="{5252A847-DE45-4FA3-A1F8-EEBEB845FF8E}"/>
          </ac:spMkLst>
        </pc:spChg>
      </pc:sldChg>
      <pc:sldChg chg="modSp">
        <pc:chgData name="Davina Szilvasy" userId="59fb472d-eed4-4f11-9686-c2c8db02a2cd" providerId="ADAL" clId="{1543952A-BF9E-4CD7-888D-E5335AE6DFE0}" dt="2019-07-08T07:25:42.453" v="5" actId="20577"/>
        <pc:sldMkLst>
          <pc:docMk/>
          <pc:sldMk cId="332354265" sldId="366"/>
        </pc:sldMkLst>
        <pc:spChg chg="mod">
          <ac:chgData name="Davina Szilvasy" userId="59fb472d-eed4-4f11-9686-c2c8db02a2cd" providerId="ADAL" clId="{1543952A-BF9E-4CD7-888D-E5335AE6DFE0}" dt="2019-07-08T07:25:42.453" v="5" actId="20577"/>
          <ac:spMkLst>
            <pc:docMk/>
            <pc:sldMk cId="332354265" sldId="366"/>
            <ac:spMk id="19" creationId="{5252A847-DE45-4FA3-A1F8-EEBEB845FF8E}"/>
          </ac:spMkLst>
        </pc:spChg>
      </pc:sldChg>
      <pc:sldChg chg="ord">
        <pc:chgData name="Davina Szilvasy" userId="59fb472d-eed4-4f11-9686-c2c8db02a2cd" providerId="ADAL" clId="{1543952A-BF9E-4CD7-888D-E5335AE6DFE0}" dt="2019-07-08T07:30:53.555" v="8"/>
        <pc:sldMkLst>
          <pc:docMk/>
          <pc:sldMk cId="3506170204" sldId="376"/>
        </pc:sldMkLst>
      </pc:sldChg>
      <pc:sldChg chg="ord">
        <pc:chgData name="Davina Szilvasy" userId="59fb472d-eed4-4f11-9686-c2c8db02a2cd" providerId="ADAL" clId="{1543952A-BF9E-4CD7-888D-E5335AE6DFE0}" dt="2019-07-08T07:30:53.555" v="8"/>
        <pc:sldMkLst>
          <pc:docMk/>
          <pc:sldMk cId="2710954577" sldId="394"/>
        </pc:sldMkLst>
      </pc:sldChg>
    </pc:docChg>
  </pc:docChgLst>
  <pc:docChgLst>
    <pc:chgData name="Helen Woodhead" userId="ad3a4230-80d7-443d-8a9e-007713cf765f" providerId="ADAL" clId="{F324BD12-BFEE-4925-B7F3-7217ABEF82E0}"/>
    <pc:docChg chg="undo custSel modSld">
      <pc:chgData name="Helen Woodhead" userId="ad3a4230-80d7-443d-8a9e-007713cf765f" providerId="ADAL" clId="{F324BD12-BFEE-4925-B7F3-7217ABEF82E0}" dt="2019-07-04T11:27:03.198" v="212"/>
      <pc:docMkLst>
        <pc:docMk/>
      </pc:docMkLst>
      <pc:sldChg chg="addSp delSp modSp">
        <pc:chgData name="Helen Woodhead" userId="ad3a4230-80d7-443d-8a9e-007713cf765f" providerId="ADAL" clId="{F324BD12-BFEE-4925-B7F3-7217ABEF82E0}" dt="2019-07-04T11:26:33.760" v="206" actId="1038"/>
        <pc:sldMkLst>
          <pc:docMk/>
          <pc:sldMk cId="636014570" sldId="314"/>
        </pc:sldMkLst>
        <pc:spChg chg="add del">
          <ac:chgData name="Helen Woodhead" userId="ad3a4230-80d7-443d-8a9e-007713cf765f" providerId="ADAL" clId="{F324BD12-BFEE-4925-B7F3-7217ABEF82E0}" dt="2019-07-04T11:24:18.452" v="147"/>
          <ac:spMkLst>
            <pc:docMk/>
            <pc:sldMk cId="636014570" sldId="314"/>
            <ac:spMk id="11" creationId="{FE50DAB0-1110-4FB8-AF49-E554262CB8D9}"/>
          </ac:spMkLst>
        </pc:spChg>
        <pc:spChg chg="mod ord">
          <ac:chgData name="Helen Woodhead" userId="ad3a4230-80d7-443d-8a9e-007713cf765f" providerId="ADAL" clId="{F324BD12-BFEE-4925-B7F3-7217ABEF82E0}" dt="2019-07-04T11:26:33.760" v="206" actId="1038"/>
          <ac:spMkLst>
            <pc:docMk/>
            <pc:sldMk cId="636014570" sldId="314"/>
            <ac:spMk id="36" creationId="{F2B8D74F-4C10-4645-9C1E-441057877DBD}"/>
          </ac:spMkLst>
        </pc:spChg>
        <pc:spChg chg="mod ord">
          <ac:chgData name="Helen Woodhead" userId="ad3a4230-80d7-443d-8a9e-007713cf765f" providerId="ADAL" clId="{F324BD12-BFEE-4925-B7F3-7217ABEF82E0}" dt="2019-07-04T11:26:23.486" v="183" actId="1038"/>
          <ac:spMkLst>
            <pc:docMk/>
            <pc:sldMk cId="636014570" sldId="314"/>
            <ac:spMk id="37" creationId="{1F180692-95F6-4C2D-A589-6CA894C132A1}"/>
          </ac:spMkLst>
        </pc:spChg>
        <pc:spChg chg="mod ord">
          <ac:chgData name="Helen Woodhead" userId="ad3a4230-80d7-443d-8a9e-007713cf765f" providerId="ADAL" clId="{F324BD12-BFEE-4925-B7F3-7217ABEF82E0}" dt="2019-07-04T11:26:29.446" v="200" actId="1037"/>
          <ac:spMkLst>
            <pc:docMk/>
            <pc:sldMk cId="636014570" sldId="314"/>
            <ac:spMk id="38" creationId="{90879D4A-4152-4B72-AC77-B549E37EB85A}"/>
          </ac:spMkLst>
        </pc:spChg>
        <pc:graphicFrameChg chg="add mod modGraphic">
          <ac:chgData name="Helen Woodhead" userId="ad3a4230-80d7-443d-8a9e-007713cf765f" providerId="ADAL" clId="{F324BD12-BFEE-4925-B7F3-7217ABEF82E0}" dt="2019-07-04T11:25:37.611" v="177" actId="1076"/>
          <ac:graphicFrameMkLst>
            <pc:docMk/>
            <pc:sldMk cId="636014570" sldId="314"/>
            <ac:graphicFrameMk id="12" creationId="{1918BBF5-8E02-4ADB-A2E6-2E91514EC98C}"/>
          </ac:graphicFrameMkLst>
        </pc:graphicFrameChg>
        <pc:graphicFrameChg chg="del">
          <ac:chgData name="Helen Woodhead" userId="ad3a4230-80d7-443d-8a9e-007713cf765f" providerId="ADAL" clId="{F324BD12-BFEE-4925-B7F3-7217ABEF82E0}" dt="2019-07-04T11:25:15.734" v="172" actId="478"/>
          <ac:graphicFrameMkLst>
            <pc:docMk/>
            <pc:sldMk cId="636014570" sldId="314"/>
            <ac:graphicFrameMk id="34" creationId="{5DC9B979-DCC2-4A1E-82BB-88B510687467}"/>
          </ac:graphicFrameMkLst>
        </pc:graphicFrameChg>
      </pc:sldChg>
      <pc:sldChg chg="addSp delSp">
        <pc:chgData name="Helen Woodhead" userId="ad3a4230-80d7-443d-8a9e-007713cf765f" providerId="ADAL" clId="{F324BD12-BFEE-4925-B7F3-7217ABEF82E0}" dt="2019-07-04T11:24:07.495" v="145"/>
        <pc:sldMkLst>
          <pc:docMk/>
          <pc:sldMk cId="1071900124" sldId="355"/>
        </pc:sldMkLst>
        <pc:spChg chg="del">
          <ac:chgData name="Helen Woodhead" userId="ad3a4230-80d7-443d-8a9e-007713cf765f" providerId="ADAL" clId="{F324BD12-BFEE-4925-B7F3-7217ABEF82E0}" dt="2019-07-04T11:24:07.060" v="144" actId="478"/>
          <ac:spMkLst>
            <pc:docMk/>
            <pc:sldMk cId="1071900124" sldId="355"/>
            <ac:spMk id="11" creationId="{ADA5210B-47EA-482B-B6B4-5E62F5C73EFF}"/>
          </ac:spMkLst>
        </pc:spChg>
        <pc:spChg chg="add">
          <ac:chgData name="Helen Woodhead" userId="ad3a4230-80d7-443d-8a9e-007713cf765f" providerId="ADAL" clId="{F324BD12-BFEE-4925-B7F3-7217ABEF82E0}" dt="2019-07-04T11:24:07.495" v="145"/>
          <ac:spMkLst>
            <pc:docMk/>
            <pc:sldMk cId="1071900124" sldId="355"/>
            <ac:spMk id="15" creationId="{9BA5FCCF-2936-4D4D-BBE6-180CD0E66E40}"/>
          </ac:spMkLst>
        </pc:spChg>
      </pc:sldChg>
      <pc:sldChg chg="modSp">
        <pc:chgData name="Helen Woodhead" userId="ad3a4230-80d7-443d-8a9e-007713cf765f" providerId="ADAL" clId="{F324BD12-BFEE-4925-B7F3-7217ABEF82E0}" dt="2019-07-04T11:15:24.570" v="14" actId="20577"/>
        <pc:sldMkLst>
          <pc:docMk/>
          <pc:sldMk cId="36917022" sldId="360"/>
        </pc:sldMkLst>
        <pc:spChg chg="mod">
          <ac:chgData name="Helen Woodhead" userId="ad3a4230-80d7-443d-8a9e-007713cf765f" providerId="ADAL" clId="{F324BD12-BFEE-4925-B7F3-7217ABEF82E0}" dt="2019-07-04T11:15:24.570" v="14" actId="20577"/>
          <ac:spMkLst>
            <pc:docMk/>
            <pc:sldMk cId="36917022" sldId="360"/>
            <ac:spMk id="19" creationId="{5252A847-DE45-4FA3-A1F8-EEBEB845FF8E}"/>
          </ac:spMkLst>
        </pc:spChg>
      </pc:sldChg>
      <pc:sldChg chg="addSp delSp modSp">
        <pc:chgData name="Helen Woodhead" userId="ad3a4230-80d7-443d-8a9e-007713cf765f" providerId="ADAL" clId="{F324BD12-BFEE-4925-B7F3-7217ABEF82E0}" dt="2019-07-04T11:13:13.211" v="3" actId="20577"/>
        <pc:sldMkLst>
          <pc:docMk/>
          <pc:sldMk cId="773282579" sldId="367"/>
        </pc:sldMkLst>
        <pc:spChg chg="del">
          <ac:chgData name="Helen Woodhead" userId="ad3a4230-80d7-443d-8a9e-007713cf765f" providerId="ADAL" clId="{F324BD12-BFEE-4925-B7F3-7217ABEF82E0}" dt="2019-07-04T11:13:07.974" v="0" actId="478"/>
          <ac:spMkLst>
            <pc:docMk/>
            <pc:sldMk cId="773282579" sldId="367"/>
            <ac:spMk id="7" creationId="{277FDC6C-B99A-4ED8-B341-A52126824B67}"/>
          </ac:spMkLst>
        </pc:spChg>
        <pc:spChg chg="mod">
          <ac:chgData name="Helen Woodhead" userId="ad3a4230-80d7-443d-8a9e-007713cf765f" providerId="ADAL" clId="{F324BD12-BFEE-4925-B7F3-7217ABEF82E0}" dt="2019-07-04T11:13:13.211" v="3" actId="20577"/>
          <ac:spMkLst>
            <pc:docMk/>
            <pc:sldMk cId="773282579" sldId="367"/>
            <ac:spMk id="12" creationId="{572F63AC-D944-4403-BA2C-98F7A1C3A169}"/>
          </ac:spMkLst>
        </pc:spChg>
        <pc:grpChg chg="add">
          <ac:chgData name="Helen Woodhead" userId="ad3a4230-80d7-443d-8a9e-007713cf765f" providerId="ADAL" clId="{F324BD12-BFEE-4925-B7F3-7217ABEF82E0}" dt="2019-07-04T11:13:08.387" v="1"/>
          <ac:grpSpMkLst>
            <pc:docMk/>
            <pc:sldMk cId="773282579" sldId="367"/>
            <ac:grpSpMk id="10" creationId="{EADF1A95-9E83-4959-83A4-A21996C557E5}"/>
          </ac:grpSpMkLst>
        </pc:grpChg>
        <pc:picChg chg="del">
          <ac:chgData name="Helen Woodhead" userId="ad3a4230-80d7-443d-8a9e-007713cf765f" providerId="ADAL" clId="{F324BD12-BFEE-4925-B7F3-7217ABEF82E0}" dt="2019-07-04T11:13:07.974" v="0" actId="478"/>
          <ac:picMkLst>
            <pc:docMk/>
            <pc:sldMk cId="773282579" sldId="367"/>
            <ac:picMk id="18" creationId="{AF62330C-AB9B-43BE-82E4-98A7F5B9D6D1}"/>
          </ac:picMkLst>
        </pc:picChg>
      </pc:sldChg>
      <pc:sldChg chg="addSp delSp modSp">
        <pc:chgData name="Helen Woodhead" userId="ad3a4230-80d7-443d-8a9e-007713cf765f" providerId="ADAL" clId="{F324BD12-BFEE-4925-B7F3-7217ABEF82E0}" dt="2019-07-04T11:20:49.548" v="90" actId="554"/>
        <pc:sldMkLst>
          <pc:docMk/>
          <pc:sldMk cId="2326684050" sldId="369"/>
        </pc:sldMkLst>
        <pc:spChg chg="mod">
          <ac:chgData name="Helen Woodhead" userId="ad3a4230-80d7-443d-8a9e-007713cf765f" providerId="ADAL" clId="{F324BD12-BFEE-4925-B7F3-7217ABEF82E0}" dt="2019-07-04T11:20:49.548" v="90" actId="554"/>
          <ac:spMkLst>
            <pc:docMk/>
            <pc:sldMk cId="2326684050" sldId="369"/>
            <ac:spMk id="5" creationId="{F87CBDC7-BE76-4B63-B36F-CD534BE436D3}"/>
          </ac:spMkLst>
        </pc:spChg>
        <pc:spChg chg="mod">
          <ac:chgData name="Helen Woodhead" userId="ad3a4230-80d7-443d-8a9e-007713cf765f" providerId="ADAL" clId="{F324BD12-BFEE-4925-B7F3-7217ABEF82E0}" dt="2019-07-04T11:20:49.548" v="90" actId="554"/>
          <ac:spMkLst>
            <pc:docMk/>
            <pc:sldMk cId="2326684050" sldId="369"/>
            <ac:spMk id="28" creationId="{E9C9C999-2A6C-41C0-AFD3-C23187D2619E}"/>
          </ac:spMkLst>
        </pc:spChg>
        <pc:graphicFrameChg chg="del">
          <ac:chgData name="Helen Woodhead" userId="ad3a4230-80d7-443d-8a9e-007713cf765f" providerId="ADAL" clId="{F324BD12-BFEE-4925-B7F3-7217ABEF82E0}" dt="2019-07-04T11:20:06.056" v="64" actId="478"/>
          <ac:graphicFrameMkLst>
            <pc:docMk/>
            <pc:sldMk cId="2326684050" sldId="369"/>
            <ac:graphicFrameMk id="4" creationId="{1BA8B987-646D-4DBF-A3ED-8C6BF6BB96D5}"/>
          </ac:graphicFrameMkLst>
        </pc:graphicFrameChg>
        <pc:graphicFrameChg chg="add mod ord modGraphic">
          <ac:chgData name="Helen Woodhead" userId="ad3a4230-80d7-443d-8a9e-007713cf765f" providerId="ADAL" clId="{F324BD12-BFEE-4925-B7F3-7217ABEF82E0}" dt="2019-07-04T11:20:28.432" v="68" actId="171"/>
          <ac:graphicFrameMkLst>
            <pc:docMk/>
            <pc:sldMk cId="2326684050" sldId="369"/>
            <ac:graphicFrameMk id="11" creationId="{0FE140A1-4AA8-480A-8782-C3A699B0E3B3}"/>
          </ac:graphicFrameMkLst>
        </pc:graphicFrameChg>
      </pc:sldChg>
      <pc:sldChg chg="addSp delSp modSp">
        <pc:chgData name="Helen Woodhead" userId="ad3a4230-80d7-443d-8a9e-007713cf765f" providerId="ADAL" clId="{F324BD12-BFEE-4925-B7F3-7217ABEF82E0}" dt="2019-07-04T11:23:05.088" v="127"/>
        <pc:sldMkLst>
          <pc:docMk/>
          <pc:sldMk cId="487324962" sldId="370"/>
        </pc:sldMkLst>
        <pc:spChg chg="add del mod">
          <ac:chgData name="Helen Woodhead" userId="ad3a4230-80d7-443d-8a9e-007713cf765f" providerId="ADAL" clId="{F324BD12-BFEE-4925-B7F3-7217ABEF82E0}" dt="2019-07-04T11:21:27.795" v="98" actId="478"/>
          <ac:spMkLst>
            <pc:docMk/>
            <pc:sldMk cId="487324962" sldId="370"/>
            <ac:spMk id="13" creationId="{FB2F6455-B13D-457D-B131-4ACB9929CEE8}"/>
          </ac:spMkLst>
        </pc:spChg>
        <pc:spChg chg="add del mod">
          <ac:chgData name="Helen Woodhead" userId="ad3a4230-80d7-443d-8a9e-007713cf765f" providerId="ADAL" clId="{F324BD12-BFEE-4925-B7F3-7217ABEF82E0}" dt="2019-07-04T11:21:27.795" v="98" actId="478"/>
          <ac:spMkLst>
            <pc:docMk/>
            <pc:sldMk cId="487324962" sldId="370"/>
            <ac:spMk id="14" creationId="{3E1F3E51-89DA-4F1F-9750-183B3F8596EC}"/>
          </ac:spMkLst>
        </pc:spChg>
        <pc:spChg chg="mod">
          <ac:chgData name="Helen Woodhead" userId="ad3a4230-80d7-443d-8a9e-007713cf765f" providerId="ADAL" clId="{F324BD12-BFEE-4925-B7F3-7217ABEF82E0}" dt="2019-07-04T11:22:15.112" v="116" actId="20577"/>
          <ac:spMkLst>
            <pc:docMk/>
            <pc:sldMk cId="487324962" sldId="370"/>
            <ac:spMk id="19" creationId="{5252A847-DE45-4FA3-A1F8-EEBEB845FF8E}"/>
          </ac:spMkLst>
        </pc:spChg>
        <pc:graphicFrameChg chg="mod modGraphic">
          <ac:chgData name="Helen Woodhead" userId="ad3a4230-80d7-443d-8a9e-007713cf765f" providerId="ADAL" clId="{F324BD12-BFEE-4925-B7F3-7217ABEF82E0}" dt="2019-07-04T11:23:05.088" v="127"/>
          <ac:graphicFrameMkLst>
            <pc:docMk/>
            <pc:sldMk cId="487324962" sldId="370"/>
            <ac:graphicFrameMk id="2" creationId="{8CA52FF5-D99B-4419-87DE-60588821D84F}"/>
          </ac:graphicFrameMkLst>
        </pc:graphicFrameChg>
        <pc:graphicFrameChg chg="del">
          <ac:chgData name="Helen Woodhead" userId="ad3a4230-80d7-443d-8a9e-007713cf765f" providerId="ADAL" clId="{F324BD12-BFEE-4925-B7F3-7217ABEF82E0}" dt="2019-07-04T11:21:57.669" v="111" actId="478"/>
          <ac:graphicFrameMkLst>
            <pc:docMk/>
            <pc:sldMk cId="487324962" sldId="370"/>
            <ac:graphicFrameMk id="11" creationId="{55CD288A-082F-406B-B5F5-CD8FC09B60AF}"/>
          </ac:graphicFrameMkLst>
        </pc:graphicFrameChg>
        <pc:graphicFrameChg chg="add mod modGraphic">
          <ac:chgData name="Helen Woodhead" userId="ad3a4230-80d7-443d-8a9e-007713cf765f" providerId="ADAL" clId="{F324BD12-BFEE-4925-B7F3-7217ABEF82E0}" dt="2019-07-04T11:22:03.940" v="112" actId="1076"/>
          <ac:graphicFrameMkLst>
            <pc:docMk/>
            <pc:sldMk cId="487324962" sldId="370"/>
            <ac:graphicFrameMk id="12" creationId="{FABC530A-3044-41EA-8DE8-6D52B32B5859}"/>
          </ac:graphicFrameMkLst>
        </pc:graphicFrameChg>
      </pc:sldChg>
      <pc:sldChg chg="addSp delSp modSp">
        <pc:chgData name="Helen Woodhead" userId="ad3a4230-80d7-443d-8a9e-007713cf765f" providerId="ADAL" clId="{F324BD12-BFEE-4925-B7F3-7217ABEF82E0}" dt="2019-07-04T11:15:00.594" v="9"/>
        <pc:sldMkLst>
          <pc:docMk/>
          <pc:sldMk cId="2501293310" sldId="382"/>
        </pc:sldMkLst>
        <pc:spChg chg="mod">
          <ac:chgData name="Helen Woodhead" userId="ad3a4230-80d7-443d-8a9e-007713cf765f" providerId="ADAL" clId="{F324BD12-BFEE-4925-B7F3-7217ABEF82E0}" dt="2019-07-04T11:14:04.544" v="5" actId="2085"/>
          <ac:spMkLst>
            <pc:docMk/>
            <pc:sldMk cId="2501293310" sldId="382"/>
            <ac:spMk id="4" creationId="{AF701F29-3D2D-454E-8B38-B338CB17DEE9}"/>
          </ac:spMkLst>
        </pc:spChg>
        <pc:spChg chg="mod">
          <ac:chgData name="Helen Woodhead" userId="ad3a4230-80d7-443d-8a9e-007713cf765f" providerId="ADAL" clId="{F324BD12-BFEE-4925-B7F3-7217ABEF82E0}" dt="2019-07-04T11:14:04.544" v="5" actId="2085"/>
          <ac:spMkLst>
            <pc:docMk/>
            <pc:sldMk cId="2501293310" sldId="382"/>
            <ac:spMk id="11" creationId="{BBAE5510-5DF7-475F-8562-E3D33C3D7A82}"/>
          </ac:spMkLst>
        </pc:spChg>
        <pc:spChg chg="mod">
          <ac:chgData name="Helen Woodhead" userId="ad3a4230-80d7-443d-8a9e-007713cf765f" providerId="ADAL" clId="{F324BD12-BFEE-4925-B7F3-7217ABEF82E0}" dt="2019-07-04T11:14:04.544" v="5" actId="2085"/>
          <ac:spMkLst>
            <pc:docMk/>
            <pc:sldMk cId="2501293310" sldId="382"/>
            <ac:spMk id="12" creationId="{7BA3E900-745B-4F90-AAF6-70B100DEAA99}"/>
          </ac:spMkLst>
        </pc:spChg>
        <pc:spChg chg="mod">
          <ac:chgData name="Helen Woodhead" userId="ad3a4230-80d7-443d-8a9e-007713cf765f" providerId="ADAL" clId="{F324BD12-BFEE-4925-B7F3-7217ABEF82E0}" dt="2019-07-04T11:14:04.544" v="5" actId="2085"/>
          <ac:spMkLst>
            <pc:docMk/>
            <pc:sldMk cId="2501293310" sldId="382"/>
            <ac:spMk id="13" creationId="{CB8FE720-B514-4372-ADA3-296685FAAAEC}"/>
          </ac:spMkLst>
        </pc:spChg>
        <pc:spChg chg="mod">
          <ac:chgData name="Helen Woodhead" userId="ad3a4230-80d7-443d-8a9e-007713cf765f" providerId="ADAL" clId="{F324BD12-BFEE-4925-B7F3-7217ABEF82E0}" dt="2019-07-04T11:14:04.544" v="5" actId="2085"/>
          <ac:spMkLst>
            <pc:docMk/>
            <pc:sldMk cId="2501293310" sldId="382"/>
            <ac:spMk id="14" creationId="{9385C0CF-34BA-4E50-AE70-D1833B1542B0}"/>
          </ac:spMkLst>
        </pc:spChg>
        <pc:spChg chg="mod">
          <ac:chgData name="Helen Woodhead" userId="ad3a4230-80d7-443d-8a9e-007713cf765f" providerId="ADAL" clId="{F324BD12-BFEE-4925-B7F3-7217ABEF82E0}" dt="2019-07-04T11:14:04.544" v="5" actId="2085"/>
          <ac:spMkLst>
            <pc:docMk/>
            <pc:sldMk cId="2501293310" sldId="382"/>
            <ac:spMk id="15" creationId="{8C3A24CE-E4CC-4469-921E-D72B9F448C93}"/>
          </ac:spMkLst>
        </pc:spChg>
        <pc:graphicFrameChg chg="mod">
          <ac:chgData name="Helen Woodhead" userId="ad3a4230-80d7-443d-8a9e-007713cf765f" providerId="ADAL" clId="{F324BD12-BFEE-4925-B7F3-7217ABEF82E0}" dt="2019-07-04T11:14:57.485" v="8" actId="553"/>
          <ac:graphicFrameMkLst>
            <pc:docMk/>
            <pc:sldMk cId="2501293310" sldId="382"/>
            <ac:graphicFrameMk id="16" creationId="{2EF9F66A-869B-428A-B873-1B6C346DC088}"/>
          </ac:graphicFrameMkLst>
        </pc:graphicFrameChg>
        <pc:graphicFrameChg chg="add del mod">
          <ac:chgData name="Helen Woodhead" userId="ad3a4230-80d7-443d-8a9e-007713cf765f" providerId="ADAL" clId="{F324BD12-BFEE-4925-B7F3-7217ABEF82E0}" dt="2019-07-04T11:15:00.594" v="9"/>
          <ac:graphicFrameMkLst>
            <pc:docMk/>
            <pc:sldMk cId="2501293310" sldId="382"/>
            <ac:graphicFrameMk id="18" creationId="{080D2CD4-748C-451C-9F92-61474033A910}"/>
          </ac:graphicFrameMkLst>
        </pc:graphicFrameChg>
      </pc:sldChg>
      <pc:sldChg chg="modSp">
        <pc:chgData name="Helen Woodhead" userId="ad3a4230-80d7-443d-8a9e-007713cf765f" providerId="ADAL" clId="{F324BD12-BFEE-4925-B7F3-7217ABEF82E0}" dt="2019-07-04T11:15:28.025" v="18" actId="20577"/>
        <pc:sldMkLst>
          <pc:docMk/>
          <pc:sldMk cId="574335885" sldId="385"/>
        </pc:sldMkLst>
        <pc:spChg chg="mod">
          <ac:chgData name="Helen Woodhead" userId="ad3a4230-80d7-443d-8a9e-007713cf765f" providerId="ADAL" clId="{F324BD12-BFEE-4925-B7F3-7217ABEF82E0}" dt="2019-07-04T11:15:28.025" v="18" actId="20577"/>
          <ac:spMkLst>
            <pc:docMk/>
            <pc:sldMk cId="574335885" sldId="385"/>
            <ac:spMk id="19" creationId="{5252A847-DE45-4FA3-A1F8-EEBEB845FF8E}"/>
          </ac:spMkLst>
        </pc:spChg>
      </pc:sldChg>
      <pc:sldChg chg="addSp delSp modSp">
        <pc:chgData name="Helen Woodhead" userId="ad3a4230-80d7-443d-8a9e-007713cf765f" providerId="ADAL" clId="{F324BD12-BFEE-4925-B7F3-7217ABEF82E0}" dt="2019-07-04T11:21:14.590" v="95"/>
        <pc:sldMkLst>
          <pc:docMk/>
          <pc:sldMk cId="2337388763" sldId="386"/>
        </pc:sldMkLst>
        <pc:spChg chg="del">
          <ac:chgData name="Helen Woodhead" userId="ad3a4230-80d7-443d-8a9e-007713cf765f" providerId="ADAL" clId="{F324BD12-BFEE-4925-B7F3-7217ABEF82E0}" dt="2019-07-04T11:21:13.711" v="94" actId="478"/>
          <ac:spMkLst>
            <pc:docMk/>
            <pc:sldMk cId="2337388763" sldId="386"/>
            <ac:spMk id="5" creationId="{F87CBDC7-BE76-4B63-B36F-CD534BE436D3}"/>
          </ac:spMkLst>
        </pc:spChg>
        <pc:spChg chg="add">
          <ac:chgData name="Helen Woodhead" userId="ad3a4230-80d7-443d-8a9e-007713cf765f" providerId="ADAL" clId="{F324BD12-BFEE-4925-B7F3-7217ABEF82E0}" dt="2019-07-04T11:21:14.590" v="95"/>
          <ac:spMkLst>
            <pc:docMk/>
            <pc:sldMk cId="2337388763" sldId="386"/>
            <ac:spMk id="12" creationId="{361CB698-4F8E-45B2-9552-8408608E70E9}"/>
          </ac:spMkLst>
        </pc:spChg>
        <pc:spChg chg="add">
          <ac:chgData name="Helen Woodhead" userId="ad3a4230-80d7-443d-8a9e-007713cf765f" providerId="ADAL" clId="{F324BD12-BFEE-4925-B7F3-7217ABEF82E0}" dt="2019-07-04T11:21:14.590" v="95"/>
          <ac:spMkLst>
            <pc:docMk/>
            <pc:sldMk cId="2337388763" sldId="386"/>
            <ac:spMk id="13" creationId="{5D08647C-3BAA-4F30-BBA2-145420267C0B}"/>
          </ac:spMkLst>
        </pc:spChg>
        <pc:spChg chg="mod">
          <ac:chgData name="Helen Woodhead" userId="ad3a4230-80d7-443d-8a9e-007713cf765f" providerId="ADAL" clId="{F324BD12-BFEE-4925-B7F3-7217ABEF82E0}" dt="2019-07-04T11:21:03.680" v="93" actId="20577"/>
          <ac:spMkLst>
            <pc:docMk/>
            <pc:sldMk cId="2337388763" sldId="386"/>
            <ac:spMk id="19" creationId="{5252A847-DE45-4FA3-A1F8-EEBEB845FF8E}"/>
          </ac:spMkLst>
        </pc:spChg>
        <pc:spChg chg="del">
          <ac:chgData name="Helen Woodhead" userId="ad3a4230-80d7-443d-8a9e-007713cf765f" providerId="ADAL" clId="{F324BD12-BFEE-4925-B7F3-7217ABEF82E0}" dt="2019-07-04T11:21:13.711" v="94" actId="478"/>
          <ac:spMkLst>
            <pc:docMk/>
            <pc:sldMk cId="2337388763" sldId="386"/>
            <ac:spMk id="28" creationId="{E9C9C999-2A6C-41C0-AFD3-C23187D2619E}"/>
          </ac:spMkLst>
        </pc:spChg>
        <pc:graphicFrameChg chg="del">
          <ac:chgData name="Helen Woodhead" userId="ad3a4230-80d7-443d-8a9e-007713cf765f" providerId="ADAL" clId="{F324BD12-BFEE-4925-B7F3-7217ABEF82E0}" dt="2019-07-04T11:21:13.711" v="94" actId="478"/>
          <ac:graphicFrameMkLst>
            <pc:docMk/>
            <pc:sldMk cId="2337388763" sldId="386"/>
            <ac:graphicFrameMk id="4" creationId="{1BA8B987-646D-4DBF-A3ED-8C6BF6BB96D5}"/>
          </ac:graphicFrameMkLst>
        </pc:graphicFrameChg>
        <pc:graphicFrameChg chg="add">
          <ac:chgData name="Helen Woodhead" userId="ad3a4230-80d7-443d-8a9e-007713cf765f" providerId="ADAL" clId="{F324BD12-BFEE-4925-B7F3-7217ABEF82E0}" dt="2019-07-04T11:21:14.590" v="95"/>
          <ac:graphicFrameMkLst>
            <pc:docMk/>
            <pc:sldMk cId="2337388763" sldId="386"/>
            <ac:graphicFrameMk id="11" creationId="{397171C6-B416-465C-8803-3C84E6D6B463}"/>
          </ac:graphicFrameMkLst>
        </pc:graphicFrameChg>
      </pc:sldChg>
      <pc:sldChg chg="addSp delSp modSp">
        <pc:chgData name="Helen Woodhead" userId="ad3a4230-80d7-443d-8a9e-007713cf765f" providerId="ADAL" clId="{F324BD12-BFEE-4925-B7F3-7217ABEF82E0}" dt="2019-07-04T11:23:38.688" v="140" actId="20577"/>
        <pc:sldMkLst>
          <pc:docMk/>
          <pc:sldMk cId="502266018" sldId="387"/>
        </pc:sldMkLst>
        <pc:spChg chg="mod">
          <ac:chgData name="Helen Woodhead" userId="ad3a4230-80d7-443d-8a9e-007713cf765f" providerId="ADAL" clId="{F324BD12-BFEE-4925-B7F3-7217ABEF82E0}" dt="2019-07-04T11:23:38.688" v="140" actId="20577"/>
          <ac:spMkLst>
            <pc:docMk/>
            <pc:sldMk cId="502266018" sldId="387"/>
            <ac:spMk id="19" creationId="{5252A847-DE45-4FA3-A1F8-EEBEB845FF8E}"/>
          </ac:spMkLst>
        </pc:spChg>
        <pc:graphicFrameChg chg="del mod">
          <ac:chgData name="Helen Woodhead" userId="ad3a4230-80d7-443d-8a9e-007713cf765f" providerId="ADAL" clId="{F324BD12-BFEE-4925-B7F3-7217ABEF82E0}" dt="2019-07-04T11:23:34.578" v="136" actId="478"/>
          <ac:graphicFrameMkLst>
            <pc:docMk/>
            <pc:sldMk cId="502266018" sldId="387"/>
            <ac:graphicFrameMk id="11" creationId="{55CD288A-082F-406B-B5F5-CD8FC09B60AF}"/>
          </ac:graphicFrameMkLst>
        </pc:graphicFrameChg>
        <pc:graphicFrameChg chg="add modGraphic">
          <ac:chgData name="Helen Woodhead" userId="ad3a4230-80d7-443d-8a9e-007713cf765f" providerId="ADAL" clId="{F324BD12-BFEE-4925-B7F3-7217ABEF82E0}" dt="2019-07-04T11:23:31.986" v="135" actId="20577"/>
          <ac:graphicFrameMkLst>
            <pc:docMk/>
            <pc:sldMk cId="502266018" sldId="387"/>
            <ac:graphicFrameMk id="12" creationId="{340E5876-343B-4557-9D5A-E0D911FA312A}"/>
          </ac:graphicFrameMkLst>
        </pc:graphicFrameChg>
      </pc:sldChg>
      <pc:sldChg chg="addSp delSp">
        <pc:chgData name="Helen Woodhead" userId="ad3a4230-80d7-443d-8a9e-007713cf765f" providerId="ADAL" clId="{F324BD12-BFEE-4925-B7F3-7217ABEF82E0}" dt="2019-07-04T11:24:03.111" v="143"/>
        <pc:sldMkLst>
          <pc:docMk/>
          <pc:sldMk cId="716624865" sldId="389"/>
        </pc:sldMkLst>
        <pc:spChg chg="del">
          <ac:chgData name="Helen Woodhead" userId="ad3a4230-80d7-443d-8a9e-007713cf765f" providerId="ADAL" clId="{F324BD12-BFEE-4925-B7F3-7217ABEF82E0}" dt="2019-07-04T11:24:02.522" v="142" actId="478"/>
          <ac:spMkLst>
            <pc:docMk/>
            <pc:sldMk cId="716624865" sldId="389"/>
            <ac:spMk id="11" creationId="{ADA5210B-47EA-482B-B6B4-5E62F5C73EFF}"/>
          </ac:spMkLst>
        </pc:spChg>
        <pc:spChg chg="add">
          <ac:chgData name="Helen Woodhead" userId="ad3a4230-80d7-443d-8a9e-007713cf765f" providerId="ADAL" clId="{F324BD12-BFEE-4925-B7F3-7217ABEF82E0}" dt="2019-07-04T11:24:03.111" v="143"/>
          <ac:spMkLst>
            <pc:docMk/>
            <pc:sldMk cId="716624865" sldId="389"/>
            <ac:spMk id="15" creationId="{026BDC41-34C5-4497-920A-33306D1140B0}"/>
          </ac:spMkLst>
        </pc:spChg>
      </pc:sldChg>
      <pc:sldChg chg="modSp">
        <pc:chgData name="Helen Woodhead" userId="ad3a4230-80d7-443d-8a9e-007713cf765f" providerId="ADAL" clId="{F324BD12-BFEE-4925-B7F3-7217ABEF82E0}" dt="2019-07-04T11:23:58.382" v="141" actId="14100"/>
        <pc:sldMkLst>
          <pc:docMk/>
          <pc:sldMk cId="1179378764" sldId="390"/>
        </pc:sldMkLst>
        <pc:spChg chg="mod">
          <ac:chgData name="Helen Woodhead" userId="ad3a4230-80d7-443d-8a9e-007713cf765f" providerId="ADAL" clId="{F324BD12-BFEE-4925-B7F3-7217ABEF82E0}" dt="2019-07-04T11:23:58.382" v="141" actId="14100"/>
          <ac:spMkLst>
            <pc:docMk/>
            <pc:sldMk cId="1179378764" sldId="390"/>
            <ac:spMk id="11" creationId="{ADA5210B-47EA-482B-B6B4-5E62F5C73EFF}"/>
          </ac:spMkLst>
        </pc:spChg>
      </pc:sldChg>
      <pc:sldChg chg="addSp delSp modSp">
        <pc:chgData name="Helen Woodhead" userId="ad3a4230-80d7-443d-8a9e-007713cf765f" providerId="ADAL" clId="{F324BD12-BFEE-4925-B7F3-7217ABEF82E0}" dt="2019-07-04T11:27:03.198" v="212"/>
        <pc:sldMkLst>
          <pc:docMk/>
          <pc:sldMk cId="3990755769" sldId="391"/>
        </pc:sldMkLst>
        <pc:spChg chg="del">
          <ac:chgData name="Helen Woodhead" userId="ad3a4230-80d7-443d-8a9e-007713cf765f" providerId="ADAL" clId="{F324BD12-BFEE-4925-B7F3-7217ABEF82E0}" dt="2019-07-04T11:26:51.524" v="208" actId="478"/>
          <ac:spMkLst>
            <pc:docMk/>
            <pc:sldMk cId="3990755769" sldId="391"/>
            <ac:spMk id="12" creationId="{D013C5D6-181E-48A6-931C-CAE6F49061E3}"/>
          </ac:spMkLst>
        </pc:spChg>
        <pc:spChg chg="del">
          <ac:chgData name="Helen Woodhead" userId="ad3a4230-80d7-443d-8a9e-007713cf765f" providerId="ADAL" clId="{F324BD12-BFEE-4925-B7F3-7217ABEF82E0}" dt="2019-07-04T11:26:51.524" v="208" actId="478"/>
          <ac:spMkLst>
            <pc:docMk/>
            <pc:sldMk cId="3990755769" sldId="391"/>
            <ac:spMk id="14" creationId="{2322EDE2-D475-4858-A4FD-C9CF82EC61B8}"/>
          </ac:spMkLst>
        </pc:spChg>
        <pc:spChg chg="add">
          <ac:chgData name="Helen Woodhead" userId="ad3a4230-80d7-443d-8a9e-007713cf765f" providerId="ADAL" clId="{F324BD12-BFEE-4925-B7F3-7217ABEF82E0}" dt="2019-07-04T11:27:03.198" v="212"/>
          <ac:spMkLst>
            <pc:docMk/>
            <pc:sldMk cId="3990755769" sldId="391"/>
            <ac:spMk id="15" creationId="{B6EB1DCE-E139-43AC-8891-97D84348D8ED}"/>
          </ac:spMkLst>
        </pc:spChg>
        <pc:spChg chg="add">
          <ac:chgData name="Helen Woodhead" userId="ad3a4230-80d7-443d-8a9e-007713cf765f" providerId="ADAL" clId="{F324BD12-BFEE-4925-B7F3-7217ABEF82E0}" dt="2019-07-04T11:27:03.198" v="212"/>
          <ac:spMkLst>
            <pc:docMk/>
            <pc:sldMk cId="3990755769" sldId="391"/>
            <ac:spMk id="16" creationId="{651E24AF-6F9C-48A7-9437-89505BDCE5E7}"/>
          </ac:spMkLst>
        </pc:spChg>
        <pc:graphicFrameChg chg="del">
          <ac:chgData name="Helen Woodhead" userId="ad3a4230-80d7-443d-8a9e-007713cf765f" providerId="ADAL" clId="{F324BD12-BFEE-4925-B7F3-7217ABEF82E0}" dt="2019-07-04T11:26:49.433" v="207" actId="478"/>
          <ac:graphicFrameMkLst>
            <pc:docMk/>
            <pc:sldMk cId="3990755769" sldId="391"/>
            <ac:graphicFrameMk id="11" creationId="{71F8C670-D059-4141-951F-5119AED7D961}"/>
          </ac:graphicFrameMkLst>
        </pc:graphicFrameChg>
        <pc:graphicFrameChg chg="add modGraphic">
          <ac:chgData name="Helen Woodhead" userId="ad3a4230-80d7-443d-8a9e-007713cf765f" providerId="ADAL" clId="{F324BD12-BFEE-4925-B7F3-7217ABEF82E0}" dt="2019-07-04T11:26:56.881" v="211" actId="20577"/>
          <ac:graphicFrameMkLst>
            <pc:docMk/>
            <pc:sldMk cId="3990755769" sldId="391"/>
            <ac:graphicFrameMk id="13" creationId="{EA85B05F-B1CE-4C7F-BE48-961F92C943F0}"/>
          </ac:graphicFrameMkLst>
        </pc:graphicFrameChg>
      </pc:sldChg>
      <pc:sldChg chg="addSp delSp">
        <pc:chgData name="Helen Woodhead" userId="ad3a4230-80d7-443d-8a9e-007713cf765f" providerId="ADAL" clId="{F324BD12-BFEE-4925-B7F3-7217ABEF82E0}" dt="2019-07-04T11:15:02.119" v="10"/>
        <pc:sldMkLst>
          <pc:docMk/>
          <pc:sldMk cId="4029998797" sldId="395"/>
        </pc:sldMkLst>
        <pc:graphicFrameChg chg="del">
          <ac:chgData name="Helen Woodhead" userId="ad3a4230-80d7-443d-8a9e-007713cf765f" providerId="ADAL" clId="{F324BD12-BFEE-4925-B7F3-7217ABEF82E0}" dt="2019-07-04T11:14:50.492" v="6"/>
          <ac:graphicFrameMkLst>
            <pc:docMk/>
            <pc:sldMk cId="4029998797" sldId="395"/>
            <ac:graphicFrameMk id="2" creationId="{F26C27A5-69B9-4E6D-B47C-DACB4E60A6D7}"/>
          </ac:graphicFrameMkLst>
        </pc:graphicFrameChg>
        <pc:graphicFrameChg chg="add">
          <ac:chgData name="Helen Woodhead" userId="ad3a4230-80d7-443d-8a9e-007713cf765f" providerId="ADAL" clId="{F324BD12-BFEE-4925-B7F3-7217ABEF82E0}" dt="2019-07-04T11:15:02.119" v="10"/>
          <ac:graphicFrameMkLst>
            <pc:docMk/>
            <pc:sldMk cId="4029998797" sldId="395"/>
            <ac:graphicFrameMk id="8" creationId="{A2BBC223-0675-4F5F-9D52-682046A0C0FB}"/>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C43C518-2E58-4E98-8F61-29A47E1D445A}"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08/07/2019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43C518-2E58-4E98-8F61-29A47E1D445A}" type="datetimeFigureOut">
              <a:rPr lang="en-GB" smtClean="0"/>
              <a:t>08/07/2019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C43C518-2E58-4E98-8F61-29A47E1D445A}" type="datetimeFigureOut">
              <a:rPr lang="en-GB" smtClean="0"/>
              <a:t>08/07/2019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43C518-2E58-4E98-8F61-29A47E1D445A}" type="datetimeFigureOut">
              <a:rPr lang="en-GB" smtClean="0"/>
              <a:t>08/07/2019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08/07/2019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08/07/2019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08/07/2019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08/07/2019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urvey.zohopublic.eu/zs/V2BBWx" TargetMode="External"/><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classroomsecrets.co.uk/?s=Add+and+subtract+whole+numbers+with+more+than+4+digits,+including+using+formal+written+methods+(columnar+addition+and+subtraction)"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s://classroomsecrets.co.uk/add-more-than-4-digits-year-5-addition-and-subtraction-free-resource-pack/" TargetMode="External"/><Relationship Id="rId4" Type="http://schemas.openxmlformats.org/officeDocument/2006/relationships/hyperlink" Target="https://classroomsecrets.co.uk/category/maths/year-5/autumn-block-2-addition-and-subtraction-year-5/"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Rectangle 5">
            <a:extLst>
              <a:ext uri="{FF2B5EF4-FFF2-40B4-BE49-F238E27FC236}">
                <a16:creationId xmlns:a16="http://schemas.microsoft.com/office/drawing/2014/main" id="{E217BAE8-149C-45AB-9D28-3D61A5358F9F}"/>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LIFE/work balance</a:t>
            </a:r>
            <a:endParaRPr lang="en-GB" sz="1600" b="1" dirty="0">
              <a:solidFill>
                <a:srgbClr val="E7E6E6">
                  <a:lumMod val="25000"/>
                </a:srgbClr>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We have started a #</a:t>
            </a:r>
            <a:r>
              <a:rPr lang="en-GB" sz="1600" b="1" dirty="0" err="1">
                <a:solidFill>
                  <a:prstClr val="black"/>
                </a:solidFill>
                <a:latin typeface="Century Gothic" panose="020B0502020202020204" pitchFamily="34" charset="0"/>
              </a:rPr>
              <a:t>LIFEworkbalance</a:t>
            </a:r>
            <a:r>
              <a:rPr lang="en-GB" sz="1600" b="1" dirty="0">
                <a:solidFill>
                  <a:prstClr val="black"/>
                </a:solidFill>
                <a:latin typeface="Century Gothic" panose="020B0502020202020204" pitchFamily="34" charset="0"/>
              </a:rPr>
              <a:t> campaign and we need your help to complete our LIFE/work balance survey.</a:t>
            </a:r>
          </a:p>
          <a:p>
            <a:pPr lvl="0">
              <a:defRPr/>
            </a:pPr>
            <a:endParaRPr lang="en-GB" sz="1600" b="1" dirty="0">
              <a:solidFill>
                <a:prstClr val="black"/>
              </a:solidFill>
              <a:latin typeface="Century Gothic" panose="020B0502020202020204" pitchFamily="34" charset="0"/>
            </a:endParaRPr>
          </a:p>
          <a:p>
            <a:pPr lvl="0">
              <a:defRPr/>
            </a:pPr>
            <a:br>
              <a:rPr lang="en-GB" sz="1600" b="1" dirty="0">
                <a:solidFill>
                  <a:prstClr val="black"/>
                </a:solidFill>
                <a:latin typeface="Century Gothic" panose="020B0502020202020204" pitchFamily="34" charset="0"/>
              </a:rPr>
            </a:br>
            <a:r>
              <a:rPr lang="en-GB" sz="1600" b="1" dirty="0">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Want to be a part of this campaign? Take the </a:t>
            </a:r>
            <a:r>
              <a:rPr lang="en-GB" sz="1600" b="1" dirty="0">
                <a:solidFill>
                  <a:prstClr val="black"/>
                </a:solidFill>
                <a:latin typeface="Century Gothic" panose="020B0502020202020204" pitchFamily="34" charset="0"/>
                <a:hlinkClick r:id="rId3"/>
              </a:rPr>
              <a:t>survey</a:t>
            </a:r>
            <a:r>
              <a:rPr lang="en-GB" sz="1600" b="1" dirty="0">
                <a:solidFill>
                  <a:prstClr val="black"/>
                </a:solidFill>
                <a:latin typeface="Century Gothic" panose="020B0502020202020204" pitchFamily="34" charset="0"/>
              </a:rPr>
              <a:t> on our website and share it with your colleagues!</a:t>
            </a:r>
            <a:endParaRPr lang="en-GB" sz="1600" b="1" dirty="0">
              <a:solidFill>
                <a:schemeClr val="tx1"/>
              </a:solidFill>
              <a:latin typeface="Century Gothic" panose="020B0502020202020204" pitchFamily="34" charset="0"/>
            </a:endParaRPr>
          </a:p>
          <a:p>
            <a:pPr lvl="0" algn="ctr"/>
            <a:endParaRPr lang="en-GB" sz="1600" b="1" dirty="0">
              <a:solidFill>
                <a:schemeClr val="tx1"/>
              </a:solidFill>
              <a:latin typeface="Century Gothic" panose="020B0502020202020204" pitchFamily="34" charset="0"/>
            </a:endParaRPr>
          </a:p>
        </p:txBody>
      </p:sp>
      <p:pic>
        <p:nvPicPr>
          <p:cNvPr id="9" name="Picture 8">
            <a:extLst>
              <a:ext uri="{FF2B5EF4-FFF2-40B4-BE49-F238E27FC236}">
                <a16:creationId xmlns:a16="http://schemas.microsoft.com/office/drawing/2014/main" id="{BE10E778-FB36-475C-BE47-58C3ADAC705E}"/>
              </a:ext>
            </a:extLst>
          </p:cNvPr>
          <p:cNvPicPr>
            <a:picLocks noChangeAspect="1"/>
          </p:cNvPicPr>
          <p:nvPr/>
        </p:nvPicPr>
        <p:blipFill rotWithShape="1">
          <a:blip r:embed="rId4">
            <a:extLst>
              <a:ext uri="{28A0092B-C50C-407E-A947-70E740481C1C}">
                <a14:useLocalDpi xmlns:a14="http://schemas.microsoft.com/office/drawing/2010/main" val="0"/>
              </a:ext>
            </a:extLst>
          </a:blip>
          <a:srcRect l="11431" t="23549" r="10170" b="34057"/>
          <a:stretch/>
        </p:blipFill>
        <p:spPr>
          <a:xfrm>
            <a:off x="1657349" y="745588"/>
            <a:ext cx="5924551" cy="2264898"/>
          </a:xfrm>
          <a:prstGeom prst="rect">
            <a:avLst/>
          </a:prstGeom>
        </p:spPr>
      </p:pic>
      <p:grpSp>
        <p:nvGrpSpPr>
          <p:cNvPr id="10" name="Group 3">
            <a:extLst>
              <a:ext uri="{FF2B5EF4-FFF2-40B4-BE49-F238E27FC236}">
                <a16:creationId xmlns:a16="http://schemas.microsoft.com/office/drawing/2014/main" id="{EADF1A95-9E83-4959-83A4-A21996C557E5}"/>
              </a:ext>
            </a:extLst>
          </p:cNvPr>
          <p:cNvGrpSpPr>
            <a:grpSpLocks/>
          </p:cNvGrpSpPr>
          <p:nvPr/>
        </p:nvGrpSpPr>
        <p:grpSpPr bwMode="auto">
          <a:xfrm>
            <a:off x="0" y="6417869"/>
            <a:ext cx="1260476" cy="368300"/>
            <a:chOff x="1" y="6007"/>
            <a:chExt cx="794" cy="232"/>
          </a:xfrm>
        </p:grpSpPr>
        <p:pic>
          <p:nvPicPr>
            <p:cNvPr id="11" name="Picture 4">
              <a:extLst>
                <a:ext uri="{FF2B5EF4-FFF2-40B4-BE49-F238E27FC236}">
                  <a16:creationId xmlns:a16="http://schemas.microsoft.com/office/drawing/2014/main" id="{A2AB40FA-CE9B-4928-A854-471E35BF6AA7}"/>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 name="Rectangle 5">
              <a:extLst>
                <a:ext uri="{FF2B5EF4-FFF2-40B4-BE49-F238E27FC236}">
                  <a16:creationId xmlns:a16="http://schemas.microsoft.com/office/drawing/2014/main" id="{572F63AC-D944-4403-BA2C-98F7A1C3A169}"/>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dirty="0">
                  <a:latin typeface="Century Gothic" panose="020B0502020202020204" pitchFamily="34" charset="0"/>
                </a:rPr>
                <a:t>© Classroom Secrets Limited 2019</a:t>
              </a:r>
            </a:p>
          </p:txBody>
        </p:sp>
      </p:grpSp>
    </p:spTree>
    <p:extLst>
      <p:ext uri="{BB962C8B-B14F-4D97-AF65-F5344CB8AC3E}">
        <p14:creationId xmlns:p14="http://schemas.microsoft.com/office/powerpoint/2010/main" val="773282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Solve the addition calculations below.</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             i)</a:t>
            </a: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             ii)       </a:t>
            </a:r>
            <a:r>
              <a:rPr lang="en-GB" sz="2400" b="1" dirty="0">
                <a:solidFill>
                  <a:schemeClr val="tx1"/>
                </a:solidFill>
                <a:latin typeface="Century Gothic" panose="020B0502020202020204" pitchFamily="34" charset="0"/>
              </a:rPr>
              <a:t>37,104 + 27,369 + 2,482 = </a:t>
            </a:r>
            <a:endParaRPr lang="en-GB" sz="2400" b="1" spc="-300"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rgbClr val="FF0000"/>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5B95FEEE-48EE-41C9-9F6D-015057418F5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AEEB8026-9FB8-4FE1-964E-3BCE4335358D}"/>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75B53FA-4A6C-45A2-AE1B-BDFCDB399396}"/>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2" name="Table 1">
            <a:extLst>
              <a:ext uri="{FF2B5EF4-FFF2-40B4-BE49-F238E27FC236}">
                <a16:creationId xmlns:a16="http://schemas.microsoft.com/office/drawing/2014/main" id="{8CA52FF5-D99B-4419-87DE-60588821D84F}"/>
              </a:ext>
            </a:extLst>
          </p:cNvPr>
          <p:cNvGraphicFramePr>
            <a:graphicFrameLocks noGrp="1"/>
          </p:cNvGraphicFramePr>
          <p:nvPr>
            <p:extLst>
              <p:ext uri="{D42A27DB-BD31-4B8C-83A1-F6EECF244321}">
                <p14:modId xmlns:p14="http://schemas.microsoft.com/office/powerpoint/2010/main" val="2980027162"/>
              </p:ext>
            </p:extLst>
          </p:nvPr>
        </p:nvGraphicFramePr>
        <p:xfrm>
          <a:off x="5780727" y="4805279"/>
          <a:ext cx="1920084" cy="370840"/>
        </p:xfrm>
        <a:graphic>
          <a:graphicData uri="http://schemas.openxmlformats.org/drawingml/2006/table">
            <a:tbl>
              <a:tblPr firstRow="1" bandRow="1">
                <a:tableStyleId>{5C22544A-7EE6-4342-B048-85BDC9FD1C3A}</a:tableStyleId>
              </a:tblPr>
              <a:tblGrid>
                <a:gridCol w="1920084">
                  <a:extLst>
                    <a:ext uri="{9D8B030D-6E8A-4147-A177-3AD203B41FA5}">
                      <a16:colId xmlns:a16="http://schemas.microsoft.com/office/drawing/2014/main" val="3526110111"/>
                    </a:ext>
                  </a:extLst>
                </a:gridCol>
              </a:tblGrid>
              <a:tr h="370840">
                <a:tc>
                  <a:txBody>
                    <a:bodyPr/>
                    <a:lstStyle/>
                    <a:p>
                      <a:endParaRPr lang="en-GB" dirty="0"/>
                    </a:p>
                  </a:txBody>
                  <a:tcPr marL="68700" marR="68700">
                    <a:lnL w="190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41769589"/>
                  </a:ext>
                </a:extLst>
              </a:tr>
            </a:tbl>
          </a:graphicData>
        </a:graphic>
      </p:graphicFrame>
      <p:graphicFrame>
        <p:nvGraphicFramePr>
          <p:cNvPr id="12" name="Table 11">
            <a:extLst>
              <a:ext uri="{FF2B5EF4-FFF2-40B4-BE49-F238E27FC236}">
                <a16:creationId xmlns:a16="http://schemas.microsoft.com/office/drawing/2014/main" id="{FABC530A-3044-41EA-8DE8-6D52B32B5859}"/>
              </a:ext>
            </a:extLst>
          </p:cNvPr>
          <p:cNvGraphicFramePr>
            <a:graphicFrameLocks noGrp="1"/>
          </p:cNvGraphicFramePr>
          <p:nvPr>
            <p:extLst>
              <p:ext uri="{D42A27DB-BD31-4B8C-83A1-F6EECF244321}">
                <p14:modId xmlns:p14="http://schemas.microsoft.com/office/powerpoint/2010/main" val="1385915873"/>
              </p:ext>
            </p:extLst>
          </p:nvPr>
        </p:nvGraphicFramePr>
        <p:xfrm>
          <a:off x="2437732" y="1629000"/>
          <a:ext cx="5040000" cy="3600000"/>
        </p:xfrm>
        <a:graphic>
          <a:graphicData uri="http://schemas.openxmlformats.org/drawingml/2006/table">
            <a:tbl>
              <a:tblPr firstRow="1" bandRow="1">
                <a:tableStyleId>{5940675A-B579-460E-94D1-54222C63F5DA}</a:tableStyleId>
              </a:tblPr>
              <a:tblGrid>
                <a:gridCol w="720000">
                  <a:extLst>
                    <a:ext uri="{9D8B030D-6E8A-4147-A177-3AD203B41FA5}">
                      <a16:colId xmlns:a16="http://schemas.microsoft.com/office/drawing/2014/main" val="3445209635"/>
                    </a:ext>
                  </a:extLst>
                </a:gridCol>
                <a:gridCol w="720000">
                  <a:extLst>
                    <a:ext uri="{9D8B030D-6E8A-4147-A177-3AD203B41FA5}">
                      <a16:colId xmlns:a16="http://schemas.microsoft.com/office/drawing/2014/main" val="85543246"/>
                    </a:ext>
                  </a:extLst>
                </a:gridCol>
                <a:gridCol w="720000">
                  <a:extLst>
                    <a:ext uri="{9D8B030D-6E8A-4147-A177-3AD203B41FA5}">
                      <a16:colId xmlns:a16="http://schemas.microsoft.com/office/drawing/2014/main" val="1534360540"/>
                    </a:ext>
                  </a:extLst>
                </a:gridCol>
                <a:gridCol w="720000">
                  <a:extLst>
                    <a:ext uri="{9D8B030D-6E8A-4147-A177-3AD203B41FA5}">
                      <a16:colId xmlns:a16="http://schemas.microsoft.com/office/drawing/2014/main" val="2264057771"/>
                    </a:ext>
                  </a:extLst>
                </a:gridCol>
                <a:gridCol w="720000">
                  <a:extLst>
                    <a:ext uri="{9D8B030D-6E8A-4147-A177-3AD203B41FA5}">
                      <a16:colId xmlns:a16="http://schemas.microsoft.com/office/drawing/2014/main" val="1539448882"/>
                    </a:ext>
                  </a:extLst>
                </a:gridCol>
                <a:gridCol w="720000">
                  <a:extLst>
                    <a:ext uri="{9D8B030D-6E8A-4147-A177-3AD203B41FA5}">
                      <a16:colId xmlns:a16="http://schemas.microsoft.com/office/drawing/2014/main" val="2780338946"/>
                    </a:ext>
                  </a:extLst>
                </a:gridCol>
                <a:gridCol w="720000">
                  <a:extLst>
                    <a:ext uri="{9D8B030D-6E8A-4147-A177-3AD203B41FA5}">
                      <a16:colId xmlns:a16="http://schemas.microsoft.com/office/drawing/2014/main" val="2824496776"/>
                    </a:ext>
                  </a:extLst>
                </a:gridCol>
              </a:tblGrid>
              <a:tr h="720000">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4</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7</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8</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286858051"/>
                  </a:ext>
                </a:extLst>
              </a:tr>
              <a:tr h="720000">
                <a:tc>
                  <a:txBody>
                    <a:bodyPr/>
                    <a:lstStyle/>
                    <a:p>
                      <a:pPr algn="ctr"/>
                      <a:r>
                        <a:rPr lang="en-GB" sz="2800" b="1" dirty="0">
                          <a:solidFill>
                            <a:schemeClr val="tx1"/>
                          </a:solidFill>
                          <a:latin typeface="Century Gothic" panose="020B0502020202020204" pitchFamily="34" charset="0"/>
                        </a:rPr>
                        <a:t>+</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8</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9</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0</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7</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69463373"/>
                  </a:ext>
                </a:extLst>
              </a:tr>
              <a:tr h="720000">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830796636"/>
                  </a:ext>
                </a:extLst>
              </a:tr>
              <a:tr h="720000">
                <a:tc>
                  <a:txBody>
                    <a:bodyPr/>
                    <a:lstStyle/>
                    <a:p>
                      <a:pPr algn="ctr"/>
                      <a:endParaRPr lang="en-GB" sz="1600" b="1">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99963375"/>
                  </a:ext>
                </a:extLst>
              </a:tr>
              <a:tr h="720000">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08987952"/>
                  </a:ext>
                </a:extLst>
              </a:tr>
            </a:tbl>
          </a:graphicData>
        </a:graphic>
      </p:graphicFrame>
    </p:spTree>
    <p:extLst>
      <p:ext uri="{BB962C8B-B14F-4D97-AF65-F5344CB8AC3E}">
        <p14:creationId xmlns:p14="http://schemas.microsoft.com/office/powerpoint/2010/main" val="487324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Solve the addition calculations below.</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             i)</a:t>
            </a: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             ii)       </a:t>
            </a:r>
            <a:r>
              <a:rPr lang="en-GB" sz="2400" b="1" dirty="0">
                <a:solidFill>
                  <a:schemeClr val="tx1"/>
                </a:solidFill>
                <a:latin typeface="Century Gothic" panose="020B0502020202020204" pitchFamily="34" charset="0"/>
              </a:rPr>
              <a:t>37,104 + 27,369 + 2,482 = </a:t>
            </a:r>
            <a:r>
              <a:rPr lang="en-GB" sz="2400" b="1" dirty="0">
                <a:solidFill>
                  <a:srgbClr val="FF0000"/>
                </a:solidFill>
                <a:latin typeface="Century Gothic" panose="020B0502020202020204" pitchFamily="34" charset="0"/>
              </a:rPr>
              <a:t>66,955</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rgbClr val="FF0000"/>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5B95FEEE-48EE-41C9-9F6D-015057418F5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AEEB8026-9FB8-4FE1-964E-3BCE4335358D}"/>
                </a:ext>
              </a:extLst>
            </p:cNvPr>
            <p:cNvPicPr>
              <a:picLocks noChangeAspect="1" noChangeArrowheads="1"/>
            </p:cNvPicPr>
            <p:nvPr/>
          </p:nvPicPr>
          <p:blipFill>
            <a:blip r:embed="rId3">
              <a:clrChange>
                <a:clrFrom>
                  <a:srgbClr val="F9FDFC"/>
                </a:clrFrom>
                <a:clrTo>
                  <a:srgbClr val="F9FDFC">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75B53FA-4A6C-45A2-AE1B-BDFCDB399396}"/>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12" name="Table 11">
            <a:extLst>
              <a:ext uri="{FF2B5EF4-FFF2-40B4-BE49-F238E27FC236}">
                <a16:creationId xmlns:a16="http://schemas.microsoft.com/office/drawing/2014/main" id="{340E5876-343B-4557-9D5A-E0D911FA312A}"/>
              </a:ext>
            </a:extLst>
          </p:cNvPr>
          <p:cNvGraphicFramePr>
            <a:graphicFrameLocks noGrp="1"/>
          </p:cNvGraphicFramePr>
          <p:nvPr>
            <p:extLst>
              <p:ext uri="{D42A27DB-BD31-4B8C-83A1-F6EECF244321}">
                <p14:modId xmlns:p14="http://schemas.microsoft.com/office/powerpoint/2010/main" val="1107853029"/>
              </p:ext>
            </p:extLst>
          </p:nvPr>
        </p:nvGraphicFramePr>
        <p:xfrm>
          <a:off x="2437732" y="1629000"/>
          <a:ext cx="5040000" cy="3600000"/>
        </p:xfrm>
        <a:graphic>
          <a:graphicData uri="http://schemas.openxmlformats.org/drawingml/2006/table">
            <a:tbl>
              <a:tblPr firstRow="1" bandRow="1">
                <a:tableStyleId>{5940675A-B579-460E-94D1-54222C63F5DA}</a:tableStyleId>
              </a:tblPr>
              <a:tblGrid>
                <a:gridCol w="720000">
                  <a:extLst>
                    <a:ext uri="{9D8B030D-6E8A-4147-A177-3AD203B41FA5}">
                      <a16:colId xmlns:a16="http://schemas.microsoft.com/office/drawing/2014/main" val="3445209635"/>
                    </a:ext>
                  </a:extLst>
                </a:gridCol>
                <a:gridCol w="720000">
                  <a:extLst>
                    <a:ext uri="{9D8B030D-6E8A-4147-A177-3AD203B41FA5}">
                      <a16:colId xmlns:a16="http://schemas.microsoft.com/office/drawing/2014/main" val="85543246"/>
                    </a:ext>
                  </a:extLst>
                </a:gridCol>
                <a:gridCol w="720000">
                  <a:extLst>
                    <a:ext uri="{9D8B030D-6E8A-4147-A177-3AD203B41FA5}">
                      <a16:colId xmlns:a16="http://schemas.microsoft.com/office/drawing/2014/main" val="1534360540"/>
                    </a:ext>
                  </a:extLst>
                </a:gridCol>
                <a:gridCol w="720000">
                  <a:extLst>
                    <a:ext uri="{9D8B030D-6E8A-4147-A177-3AD203B41FA5}">
                      <a16:colId xmlns:a16="http://schemas.microsoft.com/office/drawing/2014/main" val="2264057771"/>
                    </a:ext>
                  </a:extLst>
                </a:gridCol>
                <a:gridCol w="720000">
                  <a:extLst>
                    <a:ext uri="{9D8B030D-6E8A-4147-A177-3AD203B41FA5}">
                      <a16:colId xmlns:a16="http://schemas.microsoft.com/office/drawing/2014/main" val="1539448882"/>
                    </a:ext>
                  </a:extLst>
                </a:gridCol>
                <a:gridCol w="720000">
                  <a:extLst>
                    <a:ext uri="{9D8B030D-6E8A-4147-A177-3AD203B41FA5}">
                      <a16:colId xmlns:a16="http://schemas.microsoft.com/office/drawing/2014/main" val="2780338946"/>
                    </a:ext>
                  </a:extLst>
                </a:gridCol>
                <a:gridCol w="720000">
                  <a:extLst>
                    <a:ext uri="{9D8B030D-6E8A-4147-A177-3AD203B41FA5}">
                      <a16:colId xmlns:a16="http://schemas.microsoft.com/office/drawing/2014/main" val="2824496776"/>
                    </a:ext>
                  </a:extLst>
                </a:gridCol>
              </a:tblGrid>
              <a:tr h="720000">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4</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7</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8</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286858051"/>
                  </a:ext>
                </a:extLst>
              </a:tr>
              <a:tr h="720000">
                <a:tc>
                  <a:txBody>
                    <a:bodyPr/>
                    <a:lstStyle/>
                    <a:p>
                      <a:pPr algn="ctr"/>
                      <a:r>
                        <a:rPr lang="en-GB" sz="2800" b="1" dirty="0">
                          <a:solidFill>
                            <a:schemeClr val="tx1"/>
                          </a:solidFill>
                          <a:latin typeface="Century Gothic" panose="020B0502020202020204" pitchFamily="34" charset="0"/>
                        </a:rPr>
                        <a:t>+</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8</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9</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0</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7</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69463373"/>
                  </a:ext>
                </a:extLst>
              </a:tr>
              <a:tr h="720000">
                <a:tc>
                  <a:txBody>
                    <a:bodyPr/>
                    <a:lstStyle/>
                    <a:p>
                      <a:pPr algn="ctr"/>
                      <a:endParaRPr lang="en-GB" sz="2800" b="1" dirty="0">
                        <a:solidFill>
                          <a:srgbClr val="FF0000"/>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rgbClr val="FF0000"/>
                          </a:solidFill>
                          <a:latin typeface="Century Gothic" panose="020B0502020202020204" pitchFamily="34" charset="0"/>
                        </a:rPr>
                        <a:t>5</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rgbClr val="FF0000"/>
                          </a:solidFill>
                          <a:latin typeface="Century Gothic" panose="020B0502020202020204" pitchFamily="34" charset="0"/>
                        </a:rPr>
                        <a:t>1</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rgbClr val="FF0000"/>
                          </a:solidFill>
                          <a:latin typeface="Century Gothic" panose="020B0502020202020204" pitchFamily="34" charset="0"/>
                        </a:rPr>
                        <a:t>6</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rgbClr val="FF0000"/>
                          </a:solidFill>
                          <a:latin typeface="Century Gothic" panose="020B0502020202020204" pitchFamily="34" charset="0"/>
                        </a:rPr>
                        <a:t>3</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rgbClr val="FF0000"/>
                          </a:solidFill>
                          <a:latin typeface="Century Gothic" panose="020B0502020202020204" pitchFamily="34" charset="0"/>
                        </a:rPr>
                        <a:t>5</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830796636"/>
                  </a:ext>
                </a:extLst>
              </a:tr>
              <a:tr h="720000">
                <a:tc>
                  <a:txBody>
                    <a:bodyPr/>
                    <a:lstStyle/>
                    <a:p>
                      <a:pPr algn="ctr"/>
                      <a:endParaRPr lang="en-GB" sz="1600" b="1">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99963375"/>
                  </a:ext>
                </a:extLst>
              </a:tr>
              <a:tr h="720000">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08987952"/>
                  </a:ext>
                </a:extLst>
              </a:tr>
            </a:tbl>
          </a:graphicData>
        </a:graphic>
      </p:graphicFrame>
    </p:spTree>
    <p:extLst>
      <p:ext uri="{BB962C8B-B14F-4D97-AF65-F5344CB8AC3E}">
        <p14:creationId xmlns:p14="http://schemas.microsoft.com/office/powerpoint/2010/main" val="5022660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Complete the bar models below.</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          A.</a:t>
            </a: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          B.</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4400" b="1" dirty="0">
              <a:solidFill>
                <a:srgbClr val="FF0000"/>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rgbClr val="FF0000"/>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5B95FEEE-48EE-41C9-9F6D-015057418F5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AEEB8026-9FB8-4FE1-964E-3BCE4335358D}"/>
                </a:ext>
              </a:extLst>
            </p:cNvPr>
            <p:cNvPicPr>
              <a:picLocks noChangeAspect="1" noChangeArrowheads="1"/>
            </p:cNvPicPr>
            <p:nvPr/>
          </p:nvPicPr>
          <p:blipFill>
            <a:blip r:embed="rId3">
              <a:clrChange>
                <a:clrFrom>
                  <a:srgbClr val="FEFFFF"/>
                </a:clrFrom>
                <a:clrTo>
                  <a:srgbClr val="FEFFFF">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75B53FA-4A6C-45A2-AE1B-BDFCDB399396}"/>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21" name="Table 20">
            <a:extLst>
              <a:ext uri="{FF2B5EF4-FFF2-40B4-BE49-F238E27FC236}">
                <a16:creationId xmlns:a16="http://schemas.microsoft.com/office/drawing/2014/main" id="{2BBAF48F-7D5A-452A-80C3-547C783C535E}"/>
              </a:ext>
            </a:extLst>
          </p:cNvPr>
          <p:cNvGraphicFramePr>
            <a:graphicFrameLocks noGrp="1"/>
          </p:cNvGraphicFramePr>
          <p:nvPr>
            <p:extLst>
              <p:ext uri="{D42A27DB-BD31-4B8C-83A1-F6EECF244321}">
                <p14:modId xmlns:p14="http://schemas.microsoft.com/office/powerpoint/2010/main" val="2084867454"/>
              </p:ext>
            </p:extLst>
          </p:nvPr>
        </p:nvGraphicFramePr>
        <p:xfrm>
          <a:off x="1676393" y="2041636"/>
          <a:ext cx="5754622" cy="1194484"/>
        </p:xfrm>
        <a:graphic>
          <a:graphicData uri="http://schemas.openxmlformats.org/drawingml/2006/table">
            <a:tbl>
              <a:tblPr firstRow="1" bandRow="1">
                <a:tableStyleId>{5940675A-B579-460E-94D1-54222C63F5DA}</a:tableStyleId>
              </a:tblPr>
              <a:tblGrid>
                <a:gridCol w="3534098">
                  <a:extLst>
                    <a:ext uri="{9D8B030D-6E8A-4147-A177-3AD203B41FA5}">
                      <a16:colId xmlns:a16="http://schemas.microsoft.com/office/drawing/2014/main" val="2911109799"/>
                    </a:ext>
                  </a:extLst>
                </a:gridCol>
                <a:gridCol w="2220524">
                  <a:extLst>
                    <a:ext uri="{9D8B030D-6E8A-4147-A177-3AD203B41FA5}">
                      <a16:colId xmlns:a16="http://schemas.microsoft.com/office/drawing/2014/main" val="271990304"/>
                    </a:ext>
                  </a:extLst>
                </a:gridCol>
              </a:tblGrid>
              <a:tr h="597242">
                <a:tc gridSpan="2">
                  <a:txBody>
                    <a:bodyPr/>
                    <a:lstStyle/>
                    <a:p>
                      <a:pPr algn="ctr"/>
                      <a:r>
                        <a:rPr lang="en-GB" sz="2300" b="1" dirty="0">
                          <a:latin typeface="Century Gothic" panose="020B0502020202020204" pitchFamily="34" charset="0"/>
                        </a:rPr>
                        <a:t>?</a:t>
                      </a:r>
                    </a:p>
                  </a:txBody>
                  <a:tcPr marL="83127" marR="83127" marT="50292" marB="50292"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3743015267"/>
                  </a:ext>
                </a:extLst>
              </a:tr>
              <a:tr h="597242">
                <a:tc>
                  <a:txBody>
                    <a:bodyPr/>
                    <a:lstStyle/>
                    <a:p>
                      <a:pPr algn="ctr"/>
                      <a:r>
                        <a:rPr lang="en-GB" sz="2300" b="1" dirty="0">
                          <a:latin typeface="Century Gothic" panose="020B0502020202020204" pitchFamily="34" charset="0"/>
                        </a:rPr>
                        <a:t>32,501</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300" b="1" dirty="0">
                          <a:latin typeface="Century Gothic" panose="020B0502020202020204" pitchFamily="34" charset="0"/>
                        </a:rPr>
                        <a:t>18,359</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07954685"/>
                  </a:ext>
                </a:extLst>
              </a:tr>
            </a:tbl>
          </a:graphicData>
        </a:graphic>
      </p:graphicFrame>
      <p:graphicFrame>
        <p:nvGraphicFramePr>
          <p:cNvPr id="27" name="Table 26">
            <a:extLst>
              <a:ext uri="{FF2B5EF4-FFF2-40B4-BE49-F238E27FC236}">
                <a16:creationId xmlns:a16="http://schemas.microsoft.com/office/drawing/2014/main" id="{A53D70A7-83A8-434C-A188-7F7F69EDDD23}"/>
              </a:ext>
            </a:extLst>
          </p:cNvPr>
          <p:cNvGraphicFramePr>
            <a:graphicFrameLocks noGrp="1"/>
          </p:cNvGraphicFramePr>
          <p:nvPr>
            <p:extLst>
              <p:ext uri="{D42A27DB-BD31-4B8C-83A1-F6EECF244321}">
                <p14:modId xmlns:p14="http://schemas.microsoft.com/office/powerpoint/2010/main" val="1541899922"/>
              </p:ext>
            </p:extLst>
          </p:nvPr>
        </p:nvGraphicFramePr>
        <p:xfrm>
          <a:off x="1675291" y="3832063"/>
          <a:ext cx="5756826" cy="1194484"/>
        </p:xfrm>
        <a:graphic>
          <a:graphicData uri="http://schemas.openxmlformats.org/drawingml/2006/table">
            <a:tbl>
              <a:tblPr firstRow="1" bandRow="1">
                <a:tableStyleId>{5940675A-B579-460E-94D1-54222C63F5DA}</a:tableStyleId>
              </a:tblPr>
              <a:tblGrid>
                <a:gridCol w="1081977">
                  <a:extLst>
                    <a:ext uri="{9D8B030D-6E8A-4147-A177-3AD203B41FA5}">
                      <a16:colId xmlns:a16="http://schemas.microsoft.com/office/drawing/2014/main" val="2911109799"/>
                    </a:ext>
                  </a:extLst>
                </a:gridCol>
                <a:gridCol w="2841674">
                  <a:extLst>
                    <a:ext uri="{9D8B030D-6E8A-4147-A177-3AD203B41FA5}">
                      <a16:colId xmlns:a16="http://schemas.microsoft.com/office/drawing/2014/main" val="3050832685"/>
                    </a:ext>
                  </a:extLst>
                </a:gridCol>
                <a:gridCol w="1833175">
                  <a:extLst>
                    <a:ext uri="{9D8B030D-6E8A-4147-A177-3AD203B41FA5}">
                      <a16:colId xmlns:a16="http://schemas.microsoft.com/office/drawing/2014/main" val="1817815889"/>
                    </a:ext>
                  </a:extLst>
                </a:gridCol>
              </a:tblGrid>
              <a:tr h="597242">
                <a:tc>
                  <a:txBody>
                    <a:bodyPr/>
                    <a:lstStyle/>
                    <a:p>
                      <a:pPr algn="ctr"/>
                      <a:r>
                        <a:rPr lang="en-GB" sz="2300" b="1" dirty="0">
                          <a:latin typeface="Century Gothic" panose="020B0502020202020204" pitchFamily="34" charset="0"/>
                        </a:rPr>
                        <a:t>3,492</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300" b="1" dirty="0">
                          <a:latin typeface="Century Gothic" panose="020B0502020202020204" pitchFamily="34" charset="0"/>
                        </a:rPr>
                        <a:t>48,237</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300" b="1" dirty="0">
                          <a:latin typeface="Century Gothic" panose="020B0502020202020204" pitchFamily="34" charset="0"/>
                        </a:rPr>
                        <a:t>36,025</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3015267"/>
                  </a:ext>
                </a:extLst>
              </a:tr>
              <a:tr h="597242">
                <a:tc gridSpan="3">
                  <a:txBody>
                    <a:bodyPr/>
                    <a:lstStyle/>
                    <a:p>
                      <a:pPr algn="ctr"/>
                      <a:r>
                        <a:rPr lang="en-GB" sz="2300" b="1" dirty="0">
                          <a:latin typeface="Century Gothic" panose="020B0502020202020204" pitchFamily="34" charset="0"/>
                        </a:rPr>
                        <a:t>?</a:t>
                      </a:r>
                    </a:p>
                  </a:txBody>
                  <a:tcPr marL="83127" marR="83127" marT="50292" marB="50292"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607954685"/>
                  </a:ext>
                </a:extLst>
              </a:tr>
            </a:tbl>
          </a:graphicData>
        </a:graphic>
      </p:graphicFrame>
    </p:spTree>
    <p:extLst>
      <p:ext uri="{BB962C8B-B14F-4D97-AF65-F5344CB8AC3E}">
        <p14:creationId xmlns:p14="http://schemas.microsoft.com/office/powerpoint/2010/main" val="517135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Complete the bar models below.</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          A.</a:t>
            </a: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          B.</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4400" b="1" dirty="0">
              <a:solidFill>
                <a:srgbClr val="FF0000"/>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rgbClr val="FF0000"/>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5B95FEEE-48EE-41C9-9F6D-015057418F5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AEEB8026-9FB8-4FE1-964E-3BCE4335358D}"/>
                </a:ext>
              </a:extLst>
            </p:cNvPr>
            <p:cNvPicPr>
              <a:picLocks noChangeAspect="1" noChangeArrowheads="1"/>
            </p:cNvPicPr>
            <p:nvPr/>
          </p:nvPicPr>
          <p:blipFill>
            <a:blip r:embed="rId3">
              <a:clrChange>
                <a:clrFrom>
                  <a:srgbClr val="FEFEFC"/>
                </a:clrFrom>
                <a:clrTo>
                  <a:srgbClr val="FEFEFC">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75B53FA-4A6C-45A2-AE1B-BDFCDB399396}"/>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21" name="Table 20">
            <a:extLst>
              <a:ext uri="{FF2B5EF4-FFF2-40B4-BE49-F238E27FC236}">
                <a16:creationId xmlns:a16="http://schemas.microsoft.com/office/drawing/2014/main" id="{2BBAF48F-7D5A-452A-80C3-547C783C535E}"/>
              </a:ext>
            </a:extLst>
          </p:cNvPr>
          <p:cNvGraphicFramePr>
            <a:graphicFrameLocks noGrp="1"/>
          </p:cNvGraphicFramePr>
          <p:nvPr>
            <p:extLst>
              <p:ext uri="{D42A27DB-BD31-4B8C-83A1-F6EECF244321}">
                <p14:modId xmlns:p14="http://schemas.microsoft.com/office/powerpoint/2010/main" val="958272031"/>
              </p:ext>
            </p:extLst>
          </p:nvPr>
        </p:nvGraphicFramePr>
        <p:xfrm>
          <a:off x="1676393" y="2041636"/>
          <a:ext cx="5754622" cy="1194484"/>
        </p:xfrm>
        <a:graphic>
          <a:graphicData uri="http://schemas.openxmlformats.org/drawingml/2006/table">
            <a:tbl>
              <a:tblPr firstRow="1" bandRow="1">
                <a:tableStyleId>{5940675A-B579-460E-94D1-54222C63F5DA}</a:tableStyleId>
              </a:tblPr>
              <a:tblGrid>
                <a:gridCol w="3534098">
                  <a:extLst>
                    <a:ext uri="{9D8B030D-6E8A-4147-A177-3AD203B41FA5}">
                      <a16:colId xmlns:a16="http://schemas.microsoft.com/office/drawing/2014/main" val="2911109799"/>
                    </a:ext>
                  </a:extLst>
                </a:gridCol>
                <a:gridCol w="2220524">
                  <a:extLst>
                    <a:ext uri="{9D8B030D-6E8A-4147-A177-3AD203B41FA5}">
                      <a16:colId xmlns:a16="http://schemas.microsoft.com/office/drawing/2014/main" val="271990304"/>
                    </a:ext>
                  </a:extLst>
                </a:gridCol>
              </a:tblGrid>
              <a:tr h="597242">
                <a:tc gridSpan="2">
                  <a:txBody>
                    <a:bodyPr/>
                    <a:lstStyle/>
                    <a:p>
                      <a:pPr algn="ctr"/>
                      <a:r>
                        <a:rPr lang="en-GB" sz="2300" b="1" dirty="0">
                          <a:solidFill>
                            <a:srgbClr val="FF0000"/>
                          </a:solidFill>
                          <a:latin typeface="Century Gothic" panose="020B0502020202020204" pitchFamily="34" charset="0"/>
                        </a:rPr>
                        <a:t>50,860</a:t>
                      </a:r>
                    </a:p>
                  </a:txBody>
                  <a:tcPr marL="83127" marR="83127" marT="50292" marB="50292"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3743015267"/>
                  </a:ext>
                </a:extLst>
              </a:tr>
              <a:tr h="597242">
                <a:tc>
                  <a:txBody>
                    <a:bodyPr/>
                    <a:lstStyle/>
                    <a:p>
                      <a:pPr algn="ctr"/>
                      <a:r>
                        <a:rPr lang="en-GB" sz="2300" b="1" dirty="0">
                          <a:latin typeface="Century Gothic" panose="020B0502020202020204" pitchFamily="34" charset="0"/>
                        </a:rPr>
                        <a:t>32,501</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300" b="1" dirty="0">
                          <a:latin typeface="Century Gothic" panose="020B0502020202020204" pitchFamily="34" charset="0"/>
                        </a:rPr>
                        <a:t>18,359</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07954685"/>
                  </a:ext>
                </a:extLst>
              </a:tr>
            </a:tbl>
          </a:graphicData>
        </a:graphic>
      </p:graphicFrame>
      <p:graphicFrame>
        <p:nvGraphicFramePr>
          <p:cNvPr id="26" name="Table 25">
            <a:extLst>
              <a:ext uri="{FF2B5EF4-FFF2-40B4-BE49-F238E27FC236}">
                <a16:creationId xmlns:a16="http://schemas.microsoft.com/office/drawing/2014/main" id="{DDD2DD2A-C50A-4D03-8464-38EB54A8035C}"/>
              </a:ext>
            </a:extLst>
          </p:cNvPr>
          <p:cNvGraphicFramePr>
            <a:graphicFrameLocks noGrp="1"/>
          </p:cNvGraphicFramePr>
          <p:nvPr>
            <p:extLst>
              <p:ext uri="{D42A27DB-BD31-4B8C-83A1-F6EECF244321}">
                <p14:modId xmlns:p14="http://schemas.microsoft.com/office/powerpoint/2010/main" val="3684137527"/>
              </p:ext>
            </p:extLst>
          </p:nvPr>
        </p:nvGraphicFramePr>
        <p:xfrm>
          <a:off x="1675291" y="3832063"/>
          <a:ext cx="5756826" cy="1194484"/>
        </p:xfrm>
        <a:graphic>
          <a:graphicData uri="http://schemas.openxmlformats.org/drawingml/2006/table">
            <a:tbl>
              <a:tblPr firstRow="1" bandRow="1">
                <a:tableStyleId>{5940675A-B579-460E-94D1-54222C63F5DA}</a:tableStyleId>
              </a:tblPr>
              <a:tblGrid>
                <a:gridCol w="1081977">
                  <a:extLst>
                    <a:ext uri="{9D8B030D-6E8A-4147-A177-3AD203B41FA5}">
                      <a16:colId xmlns:a16="http://schemas.microsoft.com/office/drawing/2014/main" val="2911109799"/>
                    </a:ext>
                  </a:extLst>
                </a:gridCol>
                <a:gridCol w="2841674">
                  <a:extLst>
                    <a:ext uri="{9D8B030D-6E8A-4147-A177-3AD203B41FA5}">
                      <a16:colId xmlns:a16="http://schemas.microsoft.com/office/drawing/2014/main" val="3050832685"/>
                    </a:ext>
                  </a:extLst>
                </a:gridCol>
                <a:gridCol w="1833175">
                  <a:extLst>
                    <a:ext uri="{9D8B030D-6E8A-4147-A177-3AD203B41FA5}">
                      <a16:colId xmlns:a16="http://schemas.microsoft.com/office/drawing/2014/main" val="1817815889"/>
                    </a:ext>
                  </a:extLst>
                </a:gridCol>
              </a:tblGrid>
              <a:tr h="597242">
                <a:tc>
                  <a:txBody>
                    <a:bodyPr/>
                    <a:lstStyle/>
                    <a:p>
                      <a:pPr algn="ctr"/>
                      <a:r>
                        <a:rPr lang="en-GB" sz="2300" b="1" dirty="0">
                          <a:latin typeface="Century Gothic" panose="020B0502020202020204" pitchFamily="34" charset="0"/>
                        </a:rPr>
                        <a:t>3,492</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300" b="1" dirty="0">
                          <a:latin typeface="Century Gothic" panose="020B0502020202020204" pitchFamily="34" charset="0"/>
                        </a:rPr>
                        <a:t>48,237</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300" b="1" dirty="0">
                          <a:latin typeface="Century Gothic" panose="020B0502020202020204" pitchFamily="34" charset="0"/>
                        </a:rPr>
                        <a:t>36,025</a:t>
                      </a:r>
                    </a:p>
                  </a:txBody>
                  <a:tcPr marL="0" marR="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3015267"/>
                  </a:ext>
                </a:extLst>
              </a:tr>
              <a:tr h="597242">
                <a:tc gridSpan="3">
                  <a:txBody>
                    <a:bodyPr/>
                    <a:lstStyle/>
                    <a:p>
                      <a:pPr algn="ctr"/>
                      <a:r>
                        <a:rPr lang="en-GB" sz="2300" b="1" dirty="0">
                          <a:solidFill>
                            <a:srgbClr val="FF0000"/>
                          </a:solidFill>
                          <a:latin typeface="Century Gothic" panose="020B0502020202020204" pitchFamily="34" charset="0"/>
                        </a:rPr>
                        <a:t>87,754</a:t>
                      </a:r>
                    </a:p>
                  </a:txBody>
                  <a:tcPr marL="83127" marR="83127" marT="50292" marB="50292"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607954685"/>
                  </a:ext>
                </a:extLst>
              </a:tr>
            </a:tbl>
          </a:graphicData>
        </a:graphic>
      </p:graphicFrame>
    </p:spTree>
    <p:extLst>
      <p:ext uri="{BB962C8B-B14F-4D97-AF65-F5344CB8AC3E}">
        <p14:creationId xmlns:p14="http://schemas.microsoft.com/office/powerpoint/2010/main" val="2661414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dirty="0">
              <a:solidFill>
                <a:prstClr val="black"/>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Taylor and Max are comparing their income.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12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Who is correct? Explain why.</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EFAEB690-040A-40E5-BFC5-7F2C83D0EC6A}"/>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BDC71CA4-D50D-43D8-AC80-0A3318CA50A0}"/>
                </a:ext>
              </a:extLst>
            </p:cNvPr>
            <p:cNvPicPr>
              <a:picLocks noChangeAspect="1" noChangeArrowheads="1"/>
            </p:cNvPicPr>
            <p:nvPr/>
          </p:nvPicPr>
          <p:blipFill>
            <a:blip r:embed="rId3">
              <a:clrChange>
                <a:clrFrom>
                  <a:srgbClr val="FFFEFB"/>
                </a:clrFrom>
                <a:clrTo>
                  <a:srgbClr val="FFFEFB">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190AEBA-842D-4865-A69F-004C3EF86AB9}"/>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7" name="Table 6">
            <a:extLst>
              <a:ext uri="{FF2B5EF4-FFF2-40B4-BE49-F238E27FC236}">
                <a16:creationId xmlns:a16="http://schemas.microsoft.com/office/drawing/2014/main" id="{10117E82-1CFA-4758-89B8-0F37D57F14E8}"/>
              </a:ext>
            </a:extLst>
          </p:cNvPr>
          <p:cNvGraphicFramePr>
            <a:graphicFrameLocks noGrp="1"/>
          </p:cNvGraphicFramePr>
          <p:nvPr>
            <p:extLst>
              <p:ext uri="{D42A27DB-BD31-4B8C-83A1-F6EECF244321}">
                <p14:modId xmlns:p14="http://schemas.microsoft.com/office/powerpoint/2010/main" val="3074949493"/>
              </p:ext>
            </p:extLst>
          </p:nvPr>
        </p:nvGraphicFramePr>
        <p:xfrm>
          <a:off x="1629690" y="1399416"/>
          <a:ext cx="5822769" cy="1106424"/>
        </p:xfrm>
        <a:graphic>
          <a:graphicData uri="http://schemas.openxmlformats.org/drawingml/2006/table">
            <a:tbl>
              <a:tblPr firstRow="1" bandRow="1">
                <a:tableStyleId>{5C22544A-7EE6-4342-B048-85BDC9FD1C3A}</a:tableStyleId>
              </a:tblPr>
              <a:tblGrid>
                <a:gridCol w="1940923">
                  <a:extLst>
                    <a:ext uri="{9D8B030D-6E8A-4147-A177-3AD203B41FA5}">
                      <a16:colId xmlns:a16="http://schemas.microsoft.com/office/drawing/2014/main" val="1789069335"/>
                    </a:ext>
                  </a:extLst>
                </a:gridCol>
                <a:gridCol w="1940923">
                  <a:extLst>
                    <a:ext uri="{9D8B030D-6E8A-4147-A177-3AD203B41FA5}">
                      <a16:colId xmlns:a16="http://schemas.microsoft.com/office/drawing/2014/main" val="467039810"/>
                    </a:ext>
                  </a:extLst>
                </a:gridCol>
                <a:gridCol w="1940923">
                  <a:extLst>
                    <a:ext uri="{9D8B030D-6E8A-4147-A177-3AD203B41FA5}">
                      <a16:colId xmlns:a16="http://schemas.microsoft.com/office/drawing/2014/main" val="1490816561"/>
                    </a:ext>
                  </a:extLst>
                </a:gridCol>
              </a:tblGrid>
              <a:tr h="368808">
                <a:tc>
                  <a:txBody>
                    <a:bodyPr/>
                    <a:lstStyle/>
                    <a:p>
                      <a:pPr algn="ctr"/>
                      <a:endParaRPr lang="en-GB" sz="1800" b="1" dirty="0">
                        <a:solidFill>
                          <a:schemeClr val="tx1"/>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Earnings</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Bonus</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6628424"/>
                  </a:ext>
                </a:extLst>
              </a:tr>
              <a:tr h="368808">
                <a:tc>
                  <a:txBody>
                    <a:bodyPr/>
                    <a:lstStyle/>
                    <a:p>
                      <a:pPr algn="ctr"/>
                      <a:r>
                        <a:rPr lang="en-GB" sz="1800" b="1" dirty="0">
                          <a:solidFill>
                            <a:schemeClr val="tx1"/>
                          </a:solidFill>
                          <a:latin typeface="Century Gothic" panose="020B0502020202020204" pitchFamily="34" charset="0"/>
                        </a:rPr>
                        <a:t>Taylor</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£25,420</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£4,391</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86832550"/>
                  </a:ext>
                </a:extLst>
              </a:tr>
              <a:tr h="368808">
                <a:tc>
                  <a:txBody>
                    <a:bodyPr/>
                    <a:lstStyle/>
                    <a:p>
                      <a:pPr algn="ctr"/>
                      <a:r>
                        <a:rPr lang="en-GB" sz="1800" b="1" dirty="0">
                          <a:solidFill>
                            <a:schemeClr val="tx1"/>
                          </a:solidFill>
                          <a:latin typeface="Century Gothic" panose="020B0502020202020204" pitchFamily="34" charset="0"/>
                        </a:rPr>
                        <a:t>Max</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£29,102</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£2,309</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21858022"/>
                  </a:ext>
                </a:extLst>
              </a:tr>
            </a:tbl>
          </a:graphicData>
        </a:graphic>
      </p:graphicFrame>
      <p:sp>
        <p:nvSpPr>
          <p:cNvPr id="12" name="Speech Bubble: Rectangle with Corners Rounded 11">
            <a:extLst>
              <a:ext uri="{FF2B5EF4-FFF2-40B4-BE49-F238E27FC236}">
                <a16:creationId xmlns:a16="http://schemas.microsoft.com/office/drawing/2014/main" id="{7971D8C1-6607-4253-B804-00744EA365BC}"/>
              </a:ext>
            </a:extLst>
          </p:cNvPr>
          <p:cNvSpPr/>
          <p:nvPr/>
        </p:nvSpPr>
        <p:spPr>
          <a:xfrm>
            <a:off x="1756303" y="4248326"/>
            <a:ext cx="4320000" cy="790364"/>
          </a:xfrm>
          <a:prstGeom prst="wedgeRoundRectCallout">
            <a:avLst>
              <a:gd name="adj1" fmla="val 58871"/>
              <a:gd name="adj2" fmla="val 4968"/>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earned more than you as my total is £31,411.</a:t>
            </a:r>
          </a:p>
        </p:txBody>
      </p:sp>
      <p:sp>
        <p:nvSpPr>
          <p:cNvPr id="13" name="TextBox 12">
            <a:extLst>
              <a:ext uri="{FF2B5EF4-FFF2-40B4-BE49-F238E27FC236}">
                <a16:creationId xmlns:a16="http://schemas.microsoft.com/office/drawing/2014/main" id="{FC04D0D9-0FF1-47D8-98F3-E2C8FAC27D40}"/>
              </a:ext>
            </a:extLst>
          </p:cNvPr>
          <p:cNvSpPr txBox="1"/>
          <p:nvPr/>
        </p:nvSpPr>
        <p:spPr>
          <a:xfrm>
            <a:off x="1770537" y="3743081"/>
            <a:ext cx="845103" cy="369332"/>
          </a:xfrm>
          <a:prstGeom prst="rect">
            <a:avLst/>
          </a:prstGeom>
          <a:noFill/>
          <a:ln w="28575">
            <a:noFill/>
          </a:ln>
        </p:spPr>
        <p:txBody>
          <a:bodyPr wrap="none" rtlCol="0">
            <a:spAutoFit/>
          </a:bodyPr>
          <a:lstStyle/>
          <a:p>
            <a:r>
              <a:rPr lang="en-GB" b="1" dirty="0">
                <a:latin typeface="Century Gothic" panose="020B0502020202020204" pitchFamily="34" charset="0"/>
              </a:rPr>
              <a:t>Taylor</a:t>
            </a:r>
          </a:p>
        </p:txBody>
      </p:sp>
      <p:sp>
        <p:nvSpPr>
          <p:cNvPr id="14" name="TextBox 13">
            <a:extLst>
              <a:ext uri="{FF2B5EF4-FFF2-40B4-BE49-F238E27FC236}">
                <a16:creationId xmlns:a16="http://schemas.microsoft.com/office/drawing/2014/main" id="{76A72BC7-6A40-4D09-A262-D53B78EC1BFB}"/>
              </a:ext>
            </a:extLst>
          </p:cNvPr>
          <p:cNvSpPr txBox="1"/>
          <p:nvPr/>
        </p:nvSpPr>
        <p:spPr>
          <a:xfrm>
            <a:off x="6516236" y="4926626"/>
            <a:ext cx="675185" cy="369332"/>
          </a:xfrm>
          <a:prstGeom prst="rect">
            <a:avLst/>
          </a:prstGeom>
          <a:noFill/>
          <a:ln w="28575">
            <a:noFill/>
          </a:ln>
        </p:spPr>
        <p:txBody>
          <a:bodyPr wrap="none" rtlCol="0">
            <a:spAutoFit/>
          </a:bodyPr>
          <a:lstStyle/>
          <a:p>
            <a:r>
              <a:rPr lang="en-GB" b="1" dirty="0">
                <a:latin typeface="Century Gothic" panose="020B0502020202020204" pitchFamily="34" charset="0"/>
              </a:rPr>
              <a:t>Max</a:t>
            </a:r>
          </a:p>
        </p:txBody>
      </p:sp>
      <p:pic>
        <p:nvPicPr>
          <p:cNvPr id="2" name="Picture 1">
            <a:extLst>
              <a:ext uri="{FF2B5EF4-FFF2-40B4-BE49-F238E27FC236}">
                <a16:creationId xmlns:a16="http://schemas.microsoft.com/office/drawing/2014/main" id="{E2870BCB-A6C8-48E8-93F7-543DF796EEAB}"/>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736014" y="2666877"/>
            <a:ext cx="801605" cy="1109538"/>
          </a:xfrm>
          <a:prstGeom prst="rect">
            <a:avLst/>
          </a:prstGeom>
        </p:spPr>
      </p:pic>
      <p:pic>
        <p:nvPicPr>
          <p:cNvPr id="3" name="Picture 2">
            <a:extLst>
              <a:ext uri="{FF2B5EF4-FFF2-40B4-BE49-F238E27FC236}">
                <a16:creationId xmlns:a16="http://schemas.microsoft.com/office/drawing/2014/main" id="{0FAB1F5D-D0B9-47D5-8004-CFBA6A06927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460358" y="3815949"/>
            <a:ext cx="786941" cy="1153527"/>
          </a:xfrm>
          <a:prstGeom prst="rect">
            <a:avLst/>
          </a:prstGeom>
        </p:spPr>
      </p:pic>
      <p:sp>
        <p:nvSpPr>
          <p:cNvPr id="15" name="Speech Bubble: Rectangle with Corners Rounded 14">
            <a:extLst>
              <a:ext uri="{FF2B5EF4-FFF2-40B4-BE49-F238E27FC236}">
                <a16:creationId xmlns:a16="http://schemas.microsoft.com/office/drawing/2014/main" id="{9BA5FCCF-2936-4D4D-BBE6-180CD0E66E40}"/>
              </a:ext>
            </a:extLst>
          </p:cNvPr>
          <p:cNvSpPr/>
          <p:nvPr/>
        </p:nvSpPr>
        <p:spPr>
          <a:xfrm flipH="1">
            <a:off x="3149846" y="2917065"/>
            <a:ext cx="4320101" cy="790364"/>
          </a:xfrm>
          <a:prstGeom prst="wedgeRoundRectCallout">
            <a:avLst>
              <a:gd name="adj1" fmla="val 61939"/>
              <a:gd name="adj2" fmla="val 18911"/>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earned the most as I nearly reached £30,000.</a:t>
            </a:r>
          </a:p>
        </p:txBody>
      </p:sp>
    </p:spTree>
    <p:extLst>
      <p:ext uri="{BB962C8B-B14F-4D97-AF65-F5344CB8AC3E}">
        <p14:creationId xmlns:p14="http://schemas.microsoft.com/office/powerpoint/2010/main" val="10719001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dirty="0">
              <a:solidFill>
                <a:prstClr val="black"/>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Taylor and Max are comparing their income.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12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Who is correct? Explain why.</a:t>
            </a:r>
          </a:p>
          <a:p>
            <a:pPr lvl="0" algn="ctr"/>
            <a:r>
              <a:rPr lang="en-GB" sz="2000" b="1" dirty="0">
                <a:solidFill>
                  <a:schemeClr val="tx1"/>
                </a:solidFill>
                <a:latin typeface="Century Gothic" panose="020B0502020202020204" pitchFamily="34" charset="0"/>
              </a:rPr>
              <a:t>Max is correct because…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EFAEB690-040A-40E5-BFC5-7F2C83D0EC6A}"/>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BDC71CA4-D50D-43D8-AC80-0A3318CA50A0}"/>
                </a:ext>
              </a:extLst>
            </p:cNvPr>
            <p:cNvPicPr>
              <a:picLocks noChangeAspect="1" noChangeArrowheads="1"/>
            </p:cNvPicPr>
            <p:nvPr/>
          </p:nvPicPr>
          <p:blipFill>
            <a:blip r:embed="rId3">
              <a:clrChange>
                <a:clrFrom>
                  <a:srgbClr val="FBFFFC"/>
                </a:clrFrom>
                <a:clrTo>
                  <a:srgbClr val="FBFFFC">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190AEBA-842D-4865-A69F-004C3EF86AB9}"/>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7" name="Table 6">
            <a:extLst>
              <a:ext uri="{FF2B5EF4-FFF2-40B4-BE49-F238E27FC236}">
                <a16:creationId xmlns:a16="http://schemas.microsoft.com/office/drawing/2014/main" id="{10117E82-1CFA-4758-89B8-0F37D57F14E8}"/>
              </a:ext>
            </a:extLst>
          </p:cNvPr>
          <p:cNvGraphicFramePr>
            <a:graphicFrameLocks noGrp="1"/>
          </p:cNvGraphicFramePr>
          <p:nvPr>
            <p:extLst>
              <p:ext uri="{D42A27DB-BD31-4B8C-83A1-F6EECF244321}">
                <p14:modId xmlns:p14="http://schemas.microsoft.com/office/powerpoint/2010/main" val="1280590340"/>
              </p:ext>
            </p:extLst>
          </p:nvPr>
        </p:nvGraphicFramePr>
        <p:xfrm>
          <a:off x="1629690" y="1399416"/>
          <a:ext cx="5822769" cy="1106424"/>
        </p:xfrm>
        <a:graphic>
          <a:graphicData uri="http://schemas.openxmlformats.org/drawingml/2006/table">
            <a:tbl>
              <a:tblPr firstRow="1" bandRow="1">
                <a:tableStyleId>{5C22544A-7EE6-4342-B048-85BDC9FD1C3A}</a:tableStyleId>
              </a:tblPr>
              <a:tblGrid>
                <a:gridCol w="1940923">
                  <a:extLst>
                    <a:ext uri="{9D8B030D-6E8A-4147-A177-3AD203B41FA5}">
                      <a16:colId xmlns:a16="http://schemas.microsoft.com/office/drawing/2014/main" val="1789069335"/>
                    </a:ext>
                  </a:extLst>
                </a:gridCol>
                <a:gridCol w="1940923">
                  <a:extLst>
                    <a:ext uri="{9D8B030D-6E8A-4147-A177-3AD203B41FA5}">
                      <a16:colId xmlns:a16="http://schemas.microsoft.com/office/drawing/2014/main" val="467039810"/>
                    </a:ext>
                  </a:extLst>
                </a:gridCol>
                <a:gridCol w="1940923">
                  <a:extLst>
                    <a:ext uri="{9D8B030D-6E8A-4147-A177-3AD203B41FA5}">
                      <a16:colId xmlns:a16="http://schemas.microsoft.com/office/drawing/2014/main" val="1490816561"/>
                    </a:ext>
                  </a:extLst>
                </a:gridCol>
              </a:tblGrid>
              <a:tr h="368808">
                <a:tc>
                  <a:txBody>
                    <a:bodyPr/>
                    <a:lstStyle/>
                    <a:p>
                      <a:pPr algn="ctr"/>
                      <a:endParaRPr lang="en-GB" sz="1800" b="1" dirty="0">
                        <a:solidFill>
                          <a:schemeClr val="tx1"/>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Earnings</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Bonus</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6628424"/>
                  </a:ext>
                </a:extLst>
              </a:tr>
              <a:tr h="368808">
                <a:tc>
                  <a:txBody>
                    <a:bodyPr/>
                    <a:lstStyle/>
                    <a:p>
                      <a:pPr algn="ctr"/>
                      <a:r>
                        <a:rPr lang="en-GB" sz="1800" b="1" dirty="0">
                          <a:solidFill>
                            <a:schemeClr val="tx1"/>
                          </a:solidFill>
                          <a:latin typeface="Century Gothic" panose="020B0502020202020204" pitchFamily="34" charset="0"/>
                        </a:rPr>
                        <a:t>Taylor</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£25,420</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£4,391</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86832550"/>
                  </a:ext>
                </a:extLst>
              </a:tr>
              <a:tr h="368808">
                <a:tc>
                  <a:txBody>
                    <a:bodyPr/>
                    <a:lstStyle/>
                    <a:p>
                      <a:pPr algn="ctr"/>
                      <a:r>
                        <a:rPr lang="en-GB" sz="1800" b="1" dirty="0">
                          <a:solidFill>
                            <a:schemeClr val="tx1"/>
                          </a:solidFill>
                          <a:latin typeface="Century Gothic" panose="020B0502020202020204" pitchFamily="34" charset="0"/>
                        </a:rPr>
                        <a:t>Max</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£29,102</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£2,309</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21858022"/>
                  </a:ext>
                </a:extLst>
              </a:tr>
            </a:tbl>
          </a:graphicData>
        </a:graphic>
      </p:graphicFrame>
      <p:sp>
        <p:nvSpPr>
          <p:cNvPr id="12" name="Speech Bubble: Rectangle with Corners Rounded 11">
            <a:extLst>
              <a:ext uri="{FF2B5EF4-FFF2-40B4-BE49-F238E27FC236}">
                <a16:creationId xmlns:a16="http://schemas.microsoft.com/office/drawing/2014/main" id="{7971D8C1-6607-4253-B804-00744EA365BC}"/>
              </a:ext>
            </a:extLst>
          </p:cNvPr>
          <p:cNvSpPr/>
          <p:nvPr/>
        </p:nvSpPr>
        <p:spPr>
          <a:xfrm>
            <a:off x="1756303" y="4248326"/>
            <a:ext cx="4320000" cy="790364"/>
          </a:xfrm>
          <a:prstGeom prst="wedgeRoundRectCallout">
            <a:avLst>
              <a:gd name="adj1" fmla="val 58871"/>
              <a:gd name="adj2" fmla="val 4968"/>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earned more than you as my total is £31,411.</a:t>
            </a:r>
          </a:p>
        </p:txBody>
      </p:sp>
      <p:sp>
        <p:nvSpPr>
          <p:cNvPr id="13" name="TextBox 12">
            <a:extLst>
              <a:ext uri="{FF2B5EF4-FFF2-40B4-BE49-F238E27FC236}">
                <a16:creationId xmlns:a16="http://schemas.microsoft.com/office/drawing/2014/main" id="{FC04D0D9-0FF1-47D8-98F3-E2C8FAC27D40}"/>
              </a:ext>
            </a:extLst>
          </p:cNvPr>
          <p:cNvSpPr txBox="1"/>
          <p:nvPr/>
        </p:nvSpPr>
        <p:spPr>
          <a:xfrm>
            <a:off x="1770537" y="3743081"/>
            <a:ext cx="845103" cy="369332"/>
          </a:xfrm>
          <a:prstGeom prst="rect">
            <a:avLst/>
          </a:prstGeom>
          <a:noFill/>
          <a:ln w="28575">
            <a:noFill/>
          </a:ln>
        </p:spPr>
        <p:txBody>
          <a:bodyPr wrap="none" rtlCol="0">
            <a:spAutoFit/>
          </a:bodyPr>
          <a:lstStyle/>
          <a:p>
            <a:r>
              <a:rPr lang="en-GB" b="1" dirty="0">
                <a:latin typeface="Century Gothic" panose="020B0502020202020204" pitchFamily="34" charset="0"/>
              </a:rPr>
              <a:t>Taylor</a:t>
            </a:r>
          </a:p>
        </p:txBody>
      </p:sp>
      <p:sp>
        <p:nvSpPr>
          <p:cNvPr id="14" name="TextBox 13">
            <a:extLst>
              <a:ext uri="{FF2B5EF4-FFF2-40B4-BE49-F238E27FC236}">
                <a16:creationId xmlns:a16="http://schemas.microsoft.com/office/drawing/2014/main" id="{76A72BC7-6A40-4D09-A262-D53B78EC1BFB}"/>
              </a:ext>
            </a:extLst>
          </p:cNvPr>
          <p:cNvSpPr txBox="1"/>
          <p:nvPr/>
        </p:nvSpPr>
        <p:spPr>
          <a:xfrm>
            <a:off x="6516236" y="4926626"/>
            <a:ext cx="675185" cy="369332"/>
          </a:xfrm>
          <a:prstGeom prst="rect">
            <a:avLst/>
          </a:prstGeom>
          <a:noFill/>
          <a:ln w="28575">
            <a:noFill/>
          </a:ln>
        </p:spPr>
        <p:txBody>
          <a:bodyPr wrap="none" rtlCol="0">
            <a:spAutoFit/>
          </a:bodyPr>
          <a:lstStyle/>
          <a:p>
            <a:r>
              <a:rPr lang="en-GB" b="1" dirty="0">
                <a:latin typeface="Century Gothic" panose="020B0502020202020204" pitchFamily="34" charset="0"/>
              </a:rPr>
              <a:t>Max</a:t>
            </a:r>
          </a:p>
        </p:txBody>
      </p:sp>
      <p:pic>
        <p:nvPicPr>
          <p:cNvPr id="2" name="Picture 1">
            <a:extLst>
              <a:ext uri="{FF2B5EF4-FFF2-40B4-BE49-F238E27FC236}">
                <a16:creationId xmlns:a16="http://schemas.microsoft.com/office/drawing/2014/main" id="{E2870BCB-A6C8-48E8-93F7-543DF796EEAB}"/>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736014" y="2666877"/>
            <a:ext cx="801605" cy="1109538"/>
          </a:xfrm>
          <a:prstGeom prst="rect">
            <a:avLst/>
          </a:prstGeom>
        </p:spPr>
      </p:pic>
      <p:pic>
        <p:nvPicPr>
          <p:cNvPr id="3" name="Picture 2">
            <a:extLst>
              <a:ext uri="{FF2B5EF4-FFF2-40B4-BE49-F238E27FC236}">
                <a16:creationId xmlns:a16="http://schemas.microsoft.com/office/drawing/2014/main" id="{0FAB1F5D-D0B9-47D5-8004-CFBA6A06927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460358" y="3815949"/>
            <a:ext cx="786941" cy="1153527"/>
          </a:xfrm>
          <a:prstGeom prst="rect">
            <a:avLst/>
          </a:prstGeom>
        </p:spPr>
      </p:pic>
      <p:sp>
        <p:nvSpPr>
          <p:cNvPr id="15" name="Speech Bubble: Rectangle with Corners Rounded 14">
            <a:extLst>
              <a:ext uri="{FF2B5EF4-FFF2-40B4-BE49-F238E27FC236}">
                <a16:creationId xmlns:a16="http://schemas.microsoft.com/office/drawing/2014/main" id="{026BDC41-34C5-4497-920A-33306D1140B0}"/>
              </a:ext>
            </a:extLst>
          </p:cNvPr>
          <p:cNvSpPr/>
          <p:nvPr/>
        </p:nvSpPr>
        <p:spPr>
          <a:xfrm flipH="1">
            <a:off x="3149846" y="2917065"/>
            <a:ext cx="4320101" cy="790364"/>
          </a:xfrm>
          <a:prstGeom prst="wedgeRoundRectCallout">
            <a:avLst>
              <a:gd name="adj1" fmla="val 61939"/>
              <a:gd name="adj2" fmla="val 18911"/>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earned the most as I nearly reached £30,000.</a:t>
            </a:r>
          </a:p>
        </p:txBody>
      </p:sp>
    </p:spTree>
    <p:extLst>
      <p:ext uri="{BB962C8B-B14F-4D97-AF65-F5344CB8AC3E}">
        <p14:creationId xmlns:p14="http://schemas.microsoft.com/office/powerpoint/2010/main" val="716624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dirty="0">
              <a:solidFill>
                <a:prstClr val="black"/>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Taylor and Max are comparing their income.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12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Who is correct? Explain why.</a:t>
            </a:r>
          </a:p>
          <a:p>
            <a:pPr lvl="0" algn="ctr"/>
            <a:r>
              <a:rPr lang="en-GB" sz="2000" b="1" dirty="0">
                <a:solidFill>
                  <a:srgbClr val="FF0000"/>
                </a:solidFill>
                <a:latin typeface="Century Gothic" panose="020B0502020202020204" pitchFamily="34" charset="0"/>
              </a:rPr>
              <a:t>Max is correct because £29,102 + £2,309 = £31,411 which is greater than Taylor’s total income which equals £29,811.</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EFAEB690-040A-40E5-BFC5-7F2C83D0EC6A}"/>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BDC71CA4-D50D-43D8-AC80-0A3318CA50A0}"/>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190AEBA-842D-4865-A69F-004C3EF86AB9}"/>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7" name="Table 6">
            <a:extLst>
              <a:ext uri="{FF2B5EF4-FFF2-40B4-BE49-F238E27FC236}">
                <a16:creationId xmlns:a16="http://schemas.microsoft.com/office/drawing/2014/main" id="{10117E82-1CFA-4758-89B8-0F37D57F14E8}"/>
              </a:ext>
            </a:extLst>
          </p:cNvPr>
          <p:cNvGraphicFramePr>
            <a:graphicFrameLocks noGrp="1"/>
          </p:cNvGraphicFramePr>
          <p:nvPr>
            <p:extLst>
              <p:ext uri="{D42A27DB-BD31-4B8C-83A1-F6EECF244321}">
                <p14:modId xmlns:p14="http://schemas.microsoft.com/office/powerpoint/2010/main" val="4051668424"/>
              </p:ext>
            </p:extLst>
          </p:nvPr>
        </p:nvGraphicFramePr>
        <p:xfrm>
          <a:off x="1629690" y="1399416"/>
          <a:ext cx="5822769" cy="1106424"/>
        </p:xfrm>
        <a:graphic>
          <a:graphicData uri="http://schemas.openxmlformats.org/drawingml/2006/table">
            <a:tbl>
              <a:tblPr firstRow="1" bandRow="1">
                <a:tableStyleId>{5C22544A-7EE6-4342-B048-85BDC9FD1C3A}</a:tableStyleId>
              </a:tblPr>
              <a:tblGrid>
                <a:gridCol w="1940923">
                  <a:extLst>
                    <a:ext uri="{9D8B030D-6E8A-4147-A177-3AD203B41FA5}">
                      <a16:colId xmlns:a16="http://schemas.microsoft.com/office/drawing/2014/main" val="1789069335"/>
                    </a:ext>
                  </a:extLst>
                </a:gridCol>
                <a:gridCol w="1940923">
                  <a:extLst>
                    <a:ext uri="{9D8B030D-6E8A-4147-A177-3AD203B41FA5}">
                      <a16:colId xmlns:a16="http://schemas.microsoft.com/office/drawing/2014/main" val="467039810"/>
                    </a:ext>
                  </a:extLst>
                </a:gridCol>
                <a:gridCol w="1940923">
                  <a:extLst>
                    <a:ext uri="{9D8B030D-6E8A-4147-A177-3AD203B41FA5}">
                      <a16:colId xmlns:a16="http://schemas.microsoft.com/office/drawing/2014/main" val="1490816561"/>
                    </a:ext>
                  </a:extLst>
                </a:gridCol>
              </a:tblGrid>
              <a:tr h="368808">
                <a:tc>
                  <a:txBody>
                    <a:bodyPr/>
                    <a:lstStyle/>
                    <a:p>
                      <a:pPr algn="ctr"/>
                      <a:endParaRPr lang="en-GB" sz="1800" b="1" dirty="0">
                        <a:solidFill>
                          <a:schemeClr val="tx1"/>
                        </a:solidFill>
                        <a:latin typeface="Century Gothic" panose="020B0502020202020204" pitchFamily="34" charset="0"/>
                      </a:endParaRP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Earnings</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Bonus</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6628424"/>
                  </a:ext>
                </a:extLst>
              </a:tr>
              <a:tr h="368808">
                <a:tc>
                  <a:txBody>
                    <a:bodyPr/>
                    <a:lstStyle/>
                    <a:p>
                      <a:pPr algn="ctr"/>
                      <a:r>
                        <a:rPr lang="en-GB" sz="1800" b="1" dirty="0">
                          <a:solidFill>
                            <a:schemeClr val="tx1"/>
                          </a:solidFill>
                          <a:latin typeface="Century Gothic" panose="020B0502020202020204" pitchFamily="34" charset="0"/>
                        </a:rPr>
                        <a:t>Taylor</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£25,420</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£4,391</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86832550"/>
                  </a:ext>
                </a:extLst>
              </a:tr>
              <a:tr h="368808">
                <a:tc>
                  <a:txBody>
                    <a:bodyPr/>
                    <a:lstStyle/>
                    <a:p>
                      <a:pPr algn="ctr"/>
                      <a:r>
                        <a:rPr lang="en-GB" sz="1800" b="1" dirty="0">
                          <a:solidFill>
                            <a:schemeClr val="tx1"/>
                          </a:solidFill>
                          <a:latin typeface="Century Gothic" panose="020B0502020202020204" pitchFamily="34" charset="0"/>
                        </a:rPr>
                        <a:t>Max</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£29,102</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800" b="1" dirty="0">
                          <a:solidFill>
                            <a:schemeClr val="tx1"/>
                          </a:solidFill>
                          <a:latin typeface="Century Gothic" panose="020B0502020202020204" pitchFamily="34" charset="0"/>
                        </a:rPr>
                        <a:t>£2,309</a:t>
                      </a:r>
                    </a:p>
                  </a:txBody>
                  <a:tcPr marL="0" marR="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21858022"/>
                  </a:ext>
                </a:extLst>
              </a:tr>
            </a:tbl>
          </a:graphicData>
        </a:graphic>
      </p:graphicFrame>
      <p:sp>
        <p:nvSpPr>
          <p:cNvPr id="11" name="Speech Bubble: Rectangle with Corners Rounded 10">
            <a:extLst>
              <a:ext uri="{FF2B5EF4-FFF2-40B4-BE49-F238E27FC236}">
                <a16:creationId xmlns:a16="http://schemas.microsoft.com/office/drawing/2014/main" id="{ADA5210B-47EA-482B-B6B4-5E62F5C73EFF}"/>
              </a:ext>
            </a:extLst>
          </p:cNvPr>
          <p:cNvSpPr/>
          <p:nvPr/>
        </p:nvSpPr>
        <p:spPr>
          <a:xfrm flipH="1">
            <a:off x="3149846" y="2917065"/>
            <a:ext cx="4320101" cy="790364"/>
          </a:xfrm>
          <a:prstGeom prst="wedgeRoundRectCallout">
            <a:avLst>
              <a:gd name="adj1" fmla="val 61939"/>
              <a:gd name="adj2" fmla="val 18911"/>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earned the most as I nearly reached £30,000.</a:t>
            </a:r>
          </a:p>
        </p:txBody>
      </p:sp>
      <p:sp>
        <p:nvSpPr>
          <p:cNvPr id="12" name="Speech Bubble: Rectangle with Corners Rounded 11">
            <a:extLst>
              <a:ext uri="{FF2B5EF4-FFF2-40B4-BE49-F238E27FC236}">
                <a16:creationId xmlns:a16="http://schemas.microsoft.com/office/drawing/2014/main" id="{7971D8C1-6607-4253-B804-00744EA365BC}"/>
              </a:ext>
            </a:extLst>
          </p:cNvPr>
          <p:cNvSpPr/>
          <p:nvPr/>
        </p:nvSpPr>
        <p:spPr>
          <a:xfrm>
            <a:off x="1756303" y="4248326"/>
            <a:ext cx="4320000" cy="790364"/>
          </a:xfrm>
          <a:prstGeom prst="wedgeRoundRectCallout">
            <a:avLst>
              <a:gd name="adj1" fmla="val 58871"/>
              <a:gd name="adj2" fmla="val 4968"/>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earned more than you as my total is £31,411.</a:t>
            </a:r>
          </a:p>
        </p:txBody>
      </p:sp>
      <p:sp>
        <p:nvSpPr>
          <p:cNvPr id="13" name="TextBox 12">
            <a:extLst>
              <a:ext uri="{FF2B5EF4-FFF2-40B4-BE49-F238E27FC236}">
                <a16:creationId xmlns:a16="http://schemas.microsoft.com/office/drawing/2014/main" id="{FC04D0D9-0FF1-47D8-98F3-E2C8FAC27D40}"/>
              </a:ext>
            </a:extLst>
          </p:cNvPr>
          <p:cNvSpPr txBox="1"/>
          <p:nvPr/>
        </p:nvSpPr>
        <p:spPr>
          <a:xfrm>
            <a:off x="1770537" y="3743081"/>
            <a:ext cx="845103" cy="369332"/>
          </a:xfrm>
          <a:prstGeom prst="rect">
            <a:avLst/>
          </a:prstGeom>
          <a:noFill/>
          <a:ln w="28575">
            <a:noFill/>
          </a:ln>
        </p:spPr>
        <p:txBody>
          <a:bodyPr wrap="none" rtlCol="0">
            <a:spAutoFit/>
          </a:bodyPr>
          <a:lstStyle/>
          <a:p>
            <a:r>
              <a:rPr lang="en-GB" b="1" dirty="0">
                <a:latin typeface="Century Gothic" panose="020B0502020202020204" pitchFamily="34" charset="0"/>
              </a:rPr>
              <a:t>Taylor</a:t>
            </a:r>
          </a:p>
        </p:txBody>
      </p:sp>
      <p:sp>
        <p:nvSpPr>
          <p:cNvPr id="14" name="TextBox 13">
            <a:extLst>
              <a:ext uri="{FF2B5EF4-FFF2-40B4-BE49-F238E27FC236}">
                <a16:creationId xmlns:a16="http://schemas.microsoft.com/office/drawing/2014/main" id="{76A72BC7-6A40-4D09-A262-D53B78EC1BFB}"/>
              </a:ext>
            </a:extLst>
          </p:cNvPr>
          <p:cNvSpPr txBox="1"/>
          <p:nvPr/>
        </p:nvSpPr>
        <p:spPr>
          <a:xfrm>
            <a:off x="6516236" y="4926626"/>
            <a:ext cx="675185" cy="369332"/>
          </a:xfrm>
          <a:prstGeom prst="rect">
            <a:avLst/>
          </a:prstGeom>
          <a:noFill/>
          <a:ln w="28575">
            <a:noFill/>
          </a:ln>
        </p:spPr>
        <p:txBody>
          <a:bodyPr wrap="none" rtlCol="0">
            <a:spAutoFit/>
          </a:bodyPr>
          <a:lstStyle/>
          <a:p>
            <a:r>
              <a:rPr lang="en-GB" b="1" dirty="0">
                <a:latin typeface="Century Gothic" panose="020B0502020202020204" pitchFamily="34" charset="0"/>
              </a:rPr>
              <a:t>Max</a:t>
            </a:r>
          </a:p>
        </p:txBody>
      </p:sp>
      <p:pic>
        <p:nvPicPr>
          <p:cNvPr id="2" name="Picture 1">
            <a:extLst>
              <a:ext uri="{FF2B5EF4-FFF2-40B4-BE49-F238E27FC236}">
                <a16:creationId xmlns:a16="http://schemas.microsoft.com/office/drawing/2014/main" id="{E2870BCB-A6C8-48E8-93F7-543DF796EEAB}"/>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736014" y="2666877"/>
            <a:ext cx="801605" cy="1109538"/>
          </a:xfrm>
          <a:prstGeom prst="rect">
            <a:avLst/>
          </a:prstGeom>
        </p:spPr>
      </p:pic>
      <p:pic>
        <p:nvPicPr>
          <p:cNvPr id="3" name="Picture 2">
            <a:extLst>
              <a:ext uri="{FF2B5EF4-FFF2-40B4-BE49-F238E27FC236}">
                <a16:creationId xmlns:a16="http://schemas.microsoft.com/office/drawing/2014/main" id="{0FAB1F5D-D0B9-47D5-8004-CFBA6A06927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460358" y="3815949"/>
            <a:ext cx="786941" cy="1153527"/>
          </a:xfrm>
          <a:prstGeom prst="rect">
            <a:avLst/>
          </a:prstGeom>
        </p:spPr>
      </p:pic>
    </p:spTree>
    <p:extLst>
      <p:ext uri="{BB962C8B-B14F-4D97-AF65-F5344CB8AC3E}">
        <p14:creationId xmlns:p14="http://schemas.microsoft.com/office/powerpoint/2010/main" val="11793787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dirty="0">
              <a:solidFill>
                <a:prstClr val="black"/>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Add the missing place value counters to make this addition correct.</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rgbClr val="FF0000"/>
                </a:solidFill>
                <a:latin typeface="Century Gothic" panose="020B0502020202020204" pitchFamily="34" charset="0"/>
              </a:rPr>
              <a:t> </a:t>
            </a:r>
          </a:p>
          <a:p>
            <a:pPr marL="342900" lvl="0" indent="-342900" algn="ctr">
              <a:buFont typeface="Arial" panose="020B0604020202020204" pitchFamily="34" charset="0"/>
              <a:buChar char="•"/>
            </a:pPr>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EFAEB690-040A-40E5-BFC5-7F2C83D0EC6A}"/>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BDC71CA4-D50D-43D8-AC80-0A3318CA50A0}"/>
                </a:ext>
              </a:extLst>
            </p:cNvPr>
            <p:cNvPicPr>
              <a:picLocks noChangeAspect="1" noChangeArrowheads="1"/>
            </p:cNvPicPr>
            <p:nvPr/>
          </p:nvPicPr>
          <p:blipFill>
            <a:blip r:embed="rId3">
              <a:clrChange>
                <a:clrFrom>
                  <a:srgbClr val="FBFFFF"/>
                </a:clrFrom>
                <a:clrTo>
                  <a:srgbClr val="FBFFFF">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190AEBA-842D-4865-A69F-004C3EF86AB9}"/>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11" name="Table 10">
            <a:extLst>
              <a:ext uri="{FF2B5EF4-FFF2-40B4-BE49-F238E27FC236}">
                <a16:creationId xmlns:a16="http://schemas.microsoft.com/office/drawing/2014/main" id="{392AA115-2647-4E83-8EF4-5FA7EC8F0604}"/>
              </a:ext>
            </a:extLst>
          </p:cNvPr>
          <p:cNvGraphicFramePr>
            <a:graphicFrameLocks noGrp="1"/>
          </p:cNvGraphicFramePr>
          <p:nvPr>
            <p:extLst>
              <p:ext uri="{D42A27DB-BD31-4B8C-83A1-F6EECF244321}">
                <p14:modId xmlns:p14="http://schemas.microsoft.com/office/powerpoint/2010/main" val="1052650224"/>
              </p:ext>
            </p:extLst>
          </p:nvPr>
        </p:nvGraphicFramePr>
        <p:xfrm>
          <a:off x="1229275" y="1921532"/>
          <a:ext cx="6736255" cy="3613315"/>
        </p:xfrm>
        <a:graphic>
          <a:graphicData uri="http://schemas.openxmlformats.org/drawingml/2006/table">
            <a:tbl>
              <a:tblPr firstRow="1" bandRow="1">
                <a:tableStyleId>{5940675A-B579-460E-94D1-54222C63F5DA}</a:tableStyleId>
              </a:tblPr>
              <a:tblGrid>
                <a:gridCol w="1103520">
                  <a:extLst>
                    <a:ext uri="{9D8B030D-6E8A-4147-A177-3AD203B41FA5}">
                      <a16:colId xmlns:a16="http://schemas.microsoft.com/office/drawing/2014/main" val="3253858327"/>
                    </a:ext>
                  </a:extLst>
                </a:gridCol>
                <a:gridCol w="1126547">
                  <a:extLst>
                    <a:ext uri="{9D8B030D-6E8A-4147-A177-3AD203B41FA5}">
                      <a16:colId xmlns:a16="http://schemas.microsoft.com/office/drawing/2014/main" val="3963328003"/>
                    </a:ext>
                  </a:extLst>
                </a:gridCol>
                <a:gridCol w="1126547">
                  <a:extLst>
                    <a:ext uri="{9D8B030D-6E8A-4147-A177-3AD203B41FA5}">
                      <a16:colId xmlns:a16="http://schemas.microsoft.com/office/drawing/2014/main" val="842011179"/>
                    </a:ext>
                  </a:extLst>
                </a:gridCol>
                <a:gridCol w="1126547">
                  <a:extLst>
                    <a:ext uri="{9D8B030D-6E8A-4147-A177-3AD203B41FA5}">
                      <a16:colId xmlns:a16="http://schemas.microsoft.com/office/drawing/2014/main" val="1483160294"/>
                    </a:ext>
                  </a:extLst>
                </a:gridCol>
                <a:gridCol w="1126547">
                  <a:extLst>
                    <a:ext uri="{9D8B030D-6E8A-4147-A177-3AD203B41FA5}">
                      <a16:colId xmlns:a16="http://schemas.microsoft.com/office/drawing/2014/main" val="3681463727"/>
                    </a:ext>
                  </a:extLst>
                </a:gridCol>
                <a:gridCol w="1126547">
                  <a:extLst>
                    <a:ext uri="{9D8B030D-6E8A-4147-A177-3AD203B41FA5}">
                      <a16:colId xmlns:a16="http://schemas.microsoft.com/office/drawing/2014/main" val="1631118671"/>
                    </a:ext>
                  </a:extLst>
                </a:gridCol>
              </a:tblGrid>
              <a:tr h="722663">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2100" b="1" dirty="0">
                          <a:latin typeface="Century Gothic" panose="020B0502020202020204" pitchFamily="34" charset="0"/>
                        </a:rPr>
                        <a:t>10,000s</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2100" b="1" dirty="0">
                          <a:latin typeface="Century Gothic" panose="020B0502020202020204" pitchFamily="34" charset="0"/>
                        </a:rPr>
                        <a:t>1,000s</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2100" b="1" dirty="0">
                          <a:latin typeface="Century Gothic" panose="020B0502020202020204" pitchFamily="34" charset="0"/>
                        </a:rPr>
                        <a:t>100s</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2100" b="1" dirty="0">
                          <a:latin typeface="Century Gothic" panose="020B0502020202020204" pitchFamily="34" charset="0"/>
                        </a:rPr>
                        <a:t>10s</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2100" b="1" dirty="0">
                          <a:latin typeface="Century Gothic" panose="020B0502020202020204" pitchFamily="34" charset="0"/>
                        </a:rPr>
                        <a:t>1s</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21234740"/>
                  </a:ext>
                </a:extLst>
              </a:tr>
              <a:tr h="722663">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04916280"/>
                  </a:ext>
                </a:extLst>
              </a:tr>
              <a:tr h="722663">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874020041"/>
                  </a:ext>
                </a:extLst>
              </a:tr>
              <a:tr h="722663">
                <a:tc>
                  <a:txBody>
                    <a:bodyPr/>
                    <a:lstStyle/>
                    <a:p>
                      <a:pPr algn="ctr"/>
                      <a:r>
                        <a:rPr lang="en-GB" sz="3200" b="1" dirty="0">
                          <a:latin typeface="Century Gothic" panose="020B0502020202020204" pitchFamily="34" charset="0"/>
                        </a:rPr>
                        <a:t>+</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endParaRPr lang="en-GB" sz="2100" b="1">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endParaRPr lang="en-GB" sz="3500" dirty="0"/>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endParaRPr lang="en-GB" sz="3500" dirty="0"/>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87527430"/>
                  </a:ext>
                </a:extLst>
              </a:tr>
              <a:tr h="722663">
                <a:tc>
                  <a:txBody>
                    <a:bodyPr/>
                    <a:lstStyle/>
                    <a:p>
                      <a:pPr algn="ctr"/>
                      <a:r>
                        <a:rPr lang="en-GB" sz="3500" b="1" dirty="0">
                          <a:latin typeface="Century Gothic" panose="020B0502020202020204" pitchFamily="34" charset="0"/>
                        </a:rPr>
                        <a:t>1</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GB" sz="3500" b="1" dirty="0">
                          <a:latin typeface="Century Gothic" panose="020B0502020202020204" pitchFamily="34" charset="0"/>
                        </a:rPr>
                        <a:t>3</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GB" sz="3500" b="1" dirty="0">
                          <a:latin typeface="Century Gothic" panose="020B0502020202020204" pitchFamily="34" charset="0"/>
                        </a:rPr>
                        <a:t>0</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GB" sz="3500" b="1" dirty="0">
                          <a:latin typeface="Century Gothic" panose="020B0502020202020204" pitchFamily="34" charset="0"/>
                        </a:rPr>
                        <a:t>2</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GB" sz="3500" b="1" dirty="0">
                          <a:latin typeface="Century Gothic" panose="020B0502020202020204" pitchFamily="34" charset="0"/>
                        </a:rPr>
                        <a:t>1</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GB" sz="3500" b="1" dirty="0">
                          <a:latin typeface="Century Gothic" panose="020B0502020202020204" pitchFamily="34" charset="0"/>
                        </a:rPr>
                        <a:t>6</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95653327"/>
                  </a:ext>
                </a:extLst>
              </a:tr>
            </a:tbl>
          </a:graphicData>
        </a:graphic>
      </p:graphicFrame>
      <p:sp>
        <p:nvSpPr>
          <p:cNvPr id="13" name="Oval 12">
            <a:extLst>
              <a:ext uri="{FF2B5EF4-FFF2-40B4-BE49-F238E27FC236}">
                <a16:creationId xmlns:a16="http://schemas.microsoft.com/office/drawing/2014/main" id="{67984D46-336C-4EAA-889B-FF548EA8CD4E}"/>
              </a:ext>
            </a:extLst>
          </p:cNvPr>
          <p:cNvSpPr/>
          <p:nvPr/>
        </p:nvSpPr>
        <p:spPr>
          <a:xfrm>
            <a:off x="3594292" y="2900614"/>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25" name="Oval 24">
            <a:extLst>
              <a:ext uri="{FF2B5EF4-FFF2-40B4-BE49-F238E27FC236}">
                <a16:creationId xmlns:a16="http://schemas.microsoft.com/office/drawing/2014/main" id="{1AC91BB4-9328-48BD-A454-2AA6B573D5E1}"/>
              </a:ext>
            </a:extLst>
          </p:cNvPr>
          <p:cNvSpPr/>
          <p:nvPr/>
        </p:nvSpPr>
        <p:spPr>
          <a:xfrm>
            <a:off x="3913916" y="2900614"/>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26" name="Oval 25">
            <a:extLst>
              <a:ext uri="{FF2B5EF4-FFF2-40B4-BE49-F238E27FC236}">
                <a16:creationId xmlns:a16="http://schemas.microsoft.com/office/drawing/2014/main" id="{819CFCD1-DAFB-473F-A100-21780AB94AF7}"/>
              </a:ext>
            </a:extLst>
          </p:cNvPr>
          <p:cNvSpPr/>
          <p:nvPr/>
        </p:nvSpPr>
        <p:spPr>
          <a:xfrm>
            <a:off x="4237689" y="2900614"/>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27" name="Oval 26">
            <a:extLst>
              <a:ext uri="{FF2B5EF4-FFF2-40B4-BE49-F238E27FC236}">
                <a16:creationId xmlns:a16="http://schemas.microsoft.com/office/drawing/2014/main" id="{BB72848F-E326-41C2-82F7-E75B29563349}"/>
              </a:ext>
            </a:extLst>
          </p:cNvPr>
          <p:cNvSpPr/>
          <p:nvPr/>
        </p:nvSpPr>
        <p:spPr>
          <a:xfrm>
            <a:off x="4669841" y="2759249"/>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28" name="Oval 27">
            <a:extLst>
              <a:ext uri="{FF2B5EF4-FFF2-40B4-BE49-F238E27FC236}">
                <a16:creationId xmlns:a16="http://schemas.microsoft.com/office/drawing/2014/main" id="{41486D83-A005-4344-B679-7ACD3F5DBB8C}"/>
              </a:ext>
            </a:extLst>
          </p:cNvPr>
          <p:cNvSpPr/>
          <p:nvPr/>
        </p:nvSpPr>
        <p:spPr>
          <a:xfrm>
            <a:off x="4915967" y="2759249"/>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29" name="Oval 28">
            <a:extLst>
              <a:ext uri="{FF2B5EF4-FFF2-40B4-BE49-F238E27FC236}">
                <a16:creationId xmlns:a16="http://schemas.microsoft.com/office/drawing/2014/main" id="{AFFE4AA0-2F0C-4F06-AB50-121D03ACB8B4}"/>
              </a:ext>
            </a:extLst>
          </p:cNvPr>
          <p:cNvSpPr/>
          <p:nvPr/>
        </p:nvSpPr>
        <p:spPr>
          <a:xfrm>
            <a:off x="5179373" y="2759249"/>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0" name="Oval 29">
            <a:extLst>
              <a:ext uri="{FF2B5EF4-FFF2-40B4-BE49-F238E27FC236}">
                <a16:creationId xmlns:a16="http://schemas.microsoft.com/office/drawing/2014/main" id="{F44F23E1-A7A9-48D1-ADDA-DA65FAC70732}"/>
              </a:ext>
            </a:extLst>
          </p:cNvPr>
          <p:cNvSpPr/>
          <p:nvPr/>
        </p:nvSpPr>
        <p:spPr>
          <a:xfrm>
            <a:off x="5435688" y="2759249"/>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1" name="Oval 30">
            <a:extLst>
              <a:ext uri="{FF2B5EF4-FFF2-40B4-BE49-F238E27FC236}">
                <a16:creationId xmlns:a16="http://schemas.microsoft.com/office/drawing/2014/main" id="{2242DCAE-C3C9-4FE2-871B-BB045C93F107}"/>
              </a:ext>
            </a:extLst>
          </p:cNvPr>
          <p:cNvSpPr/>
          <p:nvPr/>
        </p:nvSpPr>
        <p:spPr>
          <a:xfrm>
            <a:off x="4669841" y="3042734"/>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2" name="Oval 31">
            <a:extLst>
              <a:ext uri="{FF2B5EF4-FFF2-40B4-BE49-F238E27FC236}">
                <a16:creationId xmlns:a16="http://schemas.microsoft.com/office/drawing/2014/main" id="{13447EB4-7191-449A-87CA-A35038401420}"/>
              </a:ext>
            </a:extLst>
          </p:cNvPr>
          <p:cNvSpPr/>
          <p:nvPr/>
        </p:nvSpPr>
        <p:spPr>
          <a:xfrm>
            <a:off x="4915967" y="3042734"/>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3" name="Oval 32">
            <a:extLst>
              <a:ext uri="{FF2B5EF4-FFF2-40B4-BE49-F238E27FC236}">
                <a16:creationId xmlns:a16="http://schemas.microsoft.com/office/drawing/2014/main" id="{C0A12000-4E6E-49D0-B56F-7289EA424F0D}"/>
              </a:ext>
            </a:extLst>
          </p:cNvPr>
          <p:cNvSpPr/>
          <p:nvPr/>
        </p:nvSpPr>
        <p:spPr>
          <a:xfrm>
            <a:off x="5179373" y="3042734"/>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4" name="Oval 33">
            <a:extLst>
              <a:ext uri="{FF2B5EF4-FFF2-40B4-BE49-F238E27FC236}">
                <a16:creationId xmlns:a16="http://schemas.microsoft.com/office/drawing/2014/main" id="{B3DA85F3-3161-48D1-A6A8-F5C79ACCCFA9}"/>
              </a:ext>
            </a:extLst>
          </p:cNvPr>
          <p:cNvSpPr/>
          <p:nvPr/>
        </p:nvSpPr>
        <p:spPr>
          <a:xfrm>
            <a:off x="5435688" y="3042734"/>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5" name="Oval 34">
            <a:extLst>
              <a:ext uri="{FF2B5EF4-FFF2-40B4-BE49-F238E27FC236}">
                <a16:creationId xmlns:a16="http://schemas.microsoft.com/office/drawing/2014/main" id="{94234106-68B1-4720-93D8-5D8FA343F5E3}"/>
              </a:ext>
            </a:extLst>
          </p:cNvPr>
          <p:cNvSpPr/>
          <p:nvPr/>
        </p:nvSpPr>
        <p:spPr>
          <a:xfrm>
            <a:off x="5866696" y="2759249"/>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6" name="Oval 35">
            <a:extLst>
              <a:ext uri="{FF2B5EF4-FFF2-40B4-BE49-F238E27FC236}">
                <a16:creationId xmlns:a16="http://schemas.microsoft.com/office/drawing/2014/main" id="{3C949858-2DE5-4ADE-A59E-125FE44440D4}"/>
              </a:ext>
            </a:extLst>
          </p:cNvPr>
          <p:cNvSpPr/>
          <p:nvPr/>
        </p:nvSpPr>
        <p:spPr>
          <a:xfrm>
            <a:off x="6163786" y="2759249"/>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7" name="Oval 36">
            <a:extLst>
              <a:ext uri="{FF2B5EF4-FFF2-40B4-BE49-F238E27FC236}">
                <a16:creationId xmlns:a16="http://schemas.microsoft.com/office/drawing/2014/main" id="{178E18F8-4910-42CB-A78E-D7D816D8E756}"/>
              </a:ext>
            </a:extLst>
          </p:cNvPr>
          <p:cNvSpPr/>
          <p:nvPr/>
        </p:nvSpPr>
        <p:spPr>
          <a:xfrm>
            <a:off x="6460876" y="2759249"/>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8" name="Oval 37">
            <a:extLst>
              <a:ext uri="{FF2B5EF4-FFF2-40B4-BE49-F238E27FC236}">
                <a16:creationId xmlns:a16="http://schemas.microsoft.com/office/drawing/2014/main" id="{F2622494-3254-4294-BDD1-A1623BAE39E3}"/>
              </a:ext>
            </a:extLst>
          </p:cNvPr>
          <p:cNvSpPr/>
          <p:nvPr/>
        </p:nvSpPr>
        <p:spPr>
          <a:xfrm>
            <a:off x="5866696" y="3042734"/>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9" name="Oval 38">
            <a:extLst>
              <a:ext uri="{FF2B5EF4-FFF2-40B4-BE49-F238E27FC236}">
                <a16:creationId xmlns:a16="http://schemas.microsoft.com/office/drawing/2014/main" id="{1D9E82CF-C7BC-44FE-8AFE-47719BFB5FFF}"/>
              </a:ext>
            </a:extLst>
          </p:cNvPr>
          <p:cNvSpPr/>
          <p:nvPr/>
        </p:nvSpPr>
        <p:spPr>
          <a:xfrm>
            <a:off x="6163786" y="3042734"/>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1" name="Oval 40">
            <a:extLst>
              <a:ext uri="{FF2B5EF4-FFF2-40B4-BE49-F238E27FC236}">
                <a16:creationId xmlns:a16="http://schemas.microsoft.com/office/drawing/2014/main" id="{EFEDF33D-FA59-49E9-915B-E4704FEC883C}"/>
              </a:ext>
            </a:extLst>
          </p:cNvPr>
          <p:cNvSpPr/>
          <p:nvPr/>
        </p:nvSpPr>
        <p:spPr>
          <a:xfrm>
            <a:off x="7286213" y="2759249"/>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2" name="Oval 41">
            <a:extLst>
              <a:ext uri="{FF2B5EF4-FFF2-40B4-BE49-F238E27FC236}">
                <a16:creationId xmlns:a16="http://schemas.microsoft.com/office/drawing/2014/main" id="{90B60C17-8DC2-4EC3-9988-0A88D464AE57}"/>
              </a:ext>
            </a:extLst>
          </p:cNvPr>
          <p:cNvSpPr/>
          <p:nvPr/>
        </p:nvSpPr>
        <p:spPr>
          <a:xfrm>
            <a:off x="7286213" y="3042734"/>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3" name="Oval 42">
            <a:extLst>
              <a:ext uri="{FF2B5EF4-FFF2-40B4-BE49-F238E27FC236}">
                <a16:creationId xmlns:a16="http://schemas.microsoft.com/office/drawing/2014/main" id="{187E69AC-6569-4203-9EC6-D22E673A38A5}"/>
              </a:ext>
            </a:extLst>
          </p:cNvPr>
          <p:cNvSpPr/>
          <p:nvPr/>
        </p:nvSpPr>
        <p:spPr>
          <a:xfrm>
            <a:off x="2408378" y="2759249"/>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4" name="Oval 43">
            <a:extLst>
              <a:ext uri="{FF2B5EF4-FFF2-40B4-BE49-F238E27FC236}">
                <a16:creationId xmlns:a16="http://schemas.microsoft.com/office/drawing/2014/main" id="{E4C4AF4D-00D2-44CB-93D4-FE5F8A72D823}"/>
              </a:ext>
            </a:extLst>
          </p:cNvPr>
          <p:cNvSpPr/>
          <p:nvPr/>
        </p:nvSpPr>
        <p:spPr>
          <a:xfrm>
            <a:off x="2663660" y="2759249"/>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5" name="Oval 44">
            <a:extLst>
              <a:ext uri="{FF2B5EF4-FFF2-40B4-BE49-F238E27FC236}">
                <a16:creationId xmlns:a16="http://schemas.microsoft.com/office/drawing/2014/main" id="{A33B15FB-E2D2-4FF0-BADF-414AA0A6F90B}"/>
              </a:ext>
            </a:extLst>
          </p:cNvPr>
          <p:cNvSpPr/>
          <p:nvPr/>
        </p:nvSpPr>
        <p:spPr>
          <a:xfrm>
            <a:off x="2918942" y="2759249"/>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6" name="Oval 45">
            <a:extLst>
              <a:ext uri="{FF2B5EF4-FFF2-40B4-BE49-F238E27FC236}">
                <a16:creationId xmlns:a16="http://schemas.microsoft.com/office/drawing/2014/main" id="{CD7B1335-AE84-43EE-8A10-869FFF219E9B}"/>
              </a:ext>
            </a:extLst>
          </p:cNvPr>
          <p:cNvSpPr/>
          <p:nvPr/>
        </p:nvSpPr>
        <p:spPr>
          <a:xfrm>
            <a:off x="3174225" y="2759249"/>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7" name="Oval 46">
            <a:extLst>
              <a:ext uri="{FF2B5EF4-FFF2-40B4-BE49-F238E27FC236}">
                <a16:creationId xmlns:a16="http://schemas.microsoft.com/office/drawing/2014/main" id="{30C8C3EB-2EAE-4232-A6AA-437C83DC789C}"/>
              </a:ext>
            </a:extLst>
          </p:cNvPr>
          <p:cNvSpPr/>
          <p:nvPr/>
        </p:nvSpPr>
        <p:spPr>
          <a:xfrm>
            <a:off x="2408378" y="3042734"/>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8" name="Oval 47">
            <a:extLst>
              <a:ext uri="{FF2B5EF4-FFF2-40B4-BE49-F238E27FC236}">
                <a16:creationId xmlns:a16="http://schemas.microsoft.com/office/drawing/2014/main" id="{7DAF6852-6AC2-4EA3-BE01-829490088F41}"/>
              </a:ext>
            </a:extLst>
          </p:cNvPr>
          <p:cNvSpPr/>
          <p:nvPr/>
        </p:nvSpPr>
        <p:spPr>
          <a:xfrm>
            <a:off x="2455973" y="3613942"/>
            <a:ext cx="194391" cy="194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9" name="Oval 48">
            <a:extLst>
              <a:ext uri="{FF2B5EF4-FFF2-40B4-BE49-F238E27FC236}">
                <a16:creationId xmlns:a16="http://schemas.microsoft.com/office/drawing/2014/main" id="{ECCFBFC2-84EA-47E5-8F6A-155C1FD0223A}"/>
              </a:ext>
            </a:extLst>
          </p:cNvPr>
          <p:cNvSpPr/>
          <p:nvPr/>
        </p:nvSpPr>
        <p:spPr>
          <a:xfrm>
            <a:off x="2784653" y="3613942"/>
            <a:ext cx="194391" cy="194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0" name="Oval 49">
            <a:extLst>
              <a:ext uri="{FF2B5EF4-FFF2-40B4-BE49-F238E27FC236}">
                <a16:creationId xmlns:a16="http://schemas.microsoft.com/office/drawing/2014/main" id="{3818EEA2-EACD-4368-B817-B4873A4B95C7}"/>
              </a:ext>
            </a:extLst>
          </p:cNvPr>
          <p:cNvSpPr/>
          <p:nvPr/>
        </p:nvSpPr>
        <p:spPr>
          <a:xfrm>
            <a:off x="3113333" y="3613942"/>
            <a:ext cx="194391" cy="194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2" name="Oval 51">
            <a:extLst>
              <a:ext uri="{FF2B5EF4-FFF2-40B4-BE49-F238E27FC236}">
                <a16:creationId xmlns:a16="http://schemas.microsoft.com/office/drawing/2014/main" id="{B8CCA600-5097-409B-89AD-49D206135ABD}"/>
              </a:ext>
            </a:extLst>
          </p:cNvPr>
          <p:cNvSpPr/>
          <p:nvPr/>
        </p:nvSpPr>
        <p:spPr>
          <a:xfrm>
            <a:off x="4915967" y="3613942"/>
            <a:ext cx="194391" cy="194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3" name="Oval 52">
            <a:extLst>
              <a:ext uri="{FF2B5EF4-FFF2-40B4-BE49-F238E27FC236}">
                <a16:creationId xmlns:a16="http://schemas.microsoft.com/office/drawing/2014/main" id="{E207E057-8FFF-4789-BA38-6FAEA3D4C192}"/>
              </a:ext>
            </a:extLst>
          </p:cNvPr>
          <p:cNvSpPr/>
          <p:nvPr/>
        </p:nvSpPr>
        <p:spPr>
          <a:xfrm>
            <a:off x="5179373" y="3613942"/>
            <a:ext cx="194391" cy="194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4" name="Oval 53">
            <a:extLst>
              <a:ext uri="{FF2B5EF4-FFF2-40B4-BE49-F238E27FC236}">
                <a16:creationId xmlns:a16="http://schemas.microsoft.com/office/drawing/2014/main" id="{3E7731C0-E4BA-4A77-A3A9-D4FC7861AD9C}"/>
              </a:ext>
            </a:extLst>
          </p:cNvPr>
          <p:cNvSpPr/>
          <p:nvPr/>
        </p:nvSpPr>
        <p:spPr>
          <a:xfrm>
            <a:off x="5866696" y="3494629"/>
            <a:ext cx="194391" cy="194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5" name="Oval 54">
            <a:extLst>
              <a:ext uri="{FF2B5EF4-FFF2-40B4-BE49-F238E27FC236}">
                <a16:creationId xmlns:a16="http://schemas.microsoft.com/office/drawing/2014/main" id="{698CE4EB-76A0-4799-8C2E-9E7025EB5AC5}"/>
              </a:ext>
            </a:extLst>
          </p:cNvPr>
          <p:cNvSpPr/>
          <p:nvPr/>
        </p:nvSpPr>
        <p:spPr>
          <a:xfrm>
            <a:off x="6163786" y="3494629"/>
            <a:ext cx="194391" cy="194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6" name="Oval 55">
            <a:extLst>
              <a:ext uri="{FF2B5EF4-FFF2-40B4-BE49-F238E27FC236}">
                <a16:creationId xmlns:a16="http://schemas.microsoft.com/office/drawing/2014/main" id="{7201712F-B7DE-4DB1-9B16-BF8E46FF4E20}"/>
              </a:ext>
            </a:extLst>
          </p:cNvPr>
          <p:cNvSpPr/>
          <p:nvPr/>
        </p:nvSpPr>
        <p:spPr>
          <a:xfrm>
            <a:off x="6460876" y="3494629"/>
            <a:ext cx="194391" cy="194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7" name="Oval 56">
            <a:extLst>
              <a:ext uri="{FF2B5EF4-FFF2-40B4-BE49-F238E27FC236}">
                <a16:creationId xmlns:a16="http://schemas.microsoft.com/office/drawing/2014/main" id="{8F93478E-93FC-4ADA-AA63-D77829DA67F3}"/>
              </a:ext>
            </a:extLst>
          </p:cNvPr>
          <p:cNvSpPr/>
          <p:nvPr/>
        </p:nvSpPr>
        <p:spPr>
          <a:xfrm>
            <a:off x="5866696" y="3776797"/>
            <a:ext cx="194391" cy="194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8" name="Oval 57">
            <a:extLst>
              <a:ext uri="{FF2B5EF4-FFF2-40B4-BE49-F238E27FC236}">
                <a16:creationId xmlns:a16="http://schemas.microsoft.com/office/drawing/2014/main" id="{F9968272-D440-446B-8155-94026179B887}"/>
              </a:ext>
            </a:extLst>
          </p:cNvPr>
          <p:cNvSpPr/>
          <p:nvPr/>
        </p:nvSpPr>
        <p:spPr>
          <a:xfrm>
            <a:off x="6163786" y="3776797"/>
            <a:ext cx="194391" cy="1944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9" name="Oval 58">
            <a:extLst>
              <a:ext uri="{FF2B5EF4-FFF2-40B4-BE49-F238E27FC236}">
                <a16:creationId xmlns:a16="http://schemas.microsoft.com/office/drawing/2014/main" id="{0E406816-DAD3-437A-BD44-552566411E06}"/>
              </a:ext>
            </a:extLst>
          </p:cNvPr>
          <p:cNvSpPr/>
          <p:nvPr/>
        </p:nvSpPr>
        <p:spPr>
          <a:xfrm>
            <a:off x="2645502" y="4483050"/>
            <a:ext cx="194400" cy="194400"/>
          </a:xfrm>
          <a:prstGeom prst="ellipse">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0" name="Oval 59">
            <a:extLst>
              <a:ext uri="{FF2B5EF4-FFF2-40B4-BE49-F238E27FC236}">
                <a16:creationId xmlns:a16="http://schemas.microsoft.com/office/drawing/2014/main" id="{F5A8A0F9-1156-4384-9502-0D4E230A8904}"/>
              </a:ext>
            </a:extLst>
          </p:cNvPr>
          <p:cNvSpPr/>
          <p:nvPr/>
        </p:nvSpPr>
        <p:spPr>
          <a:xfrm>
            <a:off x="2920806" y="4483050"/>
            <a:ext cx="194400" cy="194400"/>
          </a:xfrm>
          <a:prstGeom prst="ellipse">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1" name="Oval 60">
            <a:extLst>
              <a:ext uri="{FF2B5EF4-FFF2-40B4-BE49-F238E27FC236}">
                <a16:creationId xmlns:a16="http://schemas.microsoft.com/office/drawing/2014/main" id="{51E53F50-F264-489F-8347-2FCAFF5724F4}"/>
              </a:ext>
            </a:extLst>
          </p:cNvPr>
          <p:cNvSpPr/>
          <p:nvPr/>
        </p:nvSpPr>
        <p:spPr>
          <a:xfrm>
            <a:off x="2645502" y="4231605"/>
            <a:ext cx="194400" cy="194400"/>
          </a:xfrm>
          <a:prstGeom prst="ellipse">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3" name="Oval 62">
            <a:extLst>
              <a:ext uri="{FF2B5EF4-FFF2-40B4-BE49-F238E27FC236}">
                <a16:creationId xmlns:a16="http://schemas.microsoft.com/office/drawing/2014/main" id="{713D3E56-26FF-48B8-AF76-994CEC5FB343}"/>
              </a:ext>
            </a:extLst>
          </p:cNvPr>
          <p:cNvSpPr/>
          <p:nvPr/>
        </p:nvSpPr>
        <p:spPr>
          <a:xfrm>
            <a:off x="3594283" y="4231605"/>
            <a:ext cx="194400" cy="194400"/>
          </a:xfrm>
          <a:prstGeom prst="ellipse">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4" name="Oval 63">
            <a:extLst>
              <a:ext uri="{FF2B5EF4-FFF2-40B4-BE49-F238E27FC236}">
                <a16:creationId xmlns:a16="http://schemas.microsoft.com/office/drawing/2014/main" id="{E921FB0B-7B03-48C4-A5A7-98D4C603F3A8}"/>
              </a:ext>
            </a:extLst>
          </p:cNvPr>
          <p:cNvSpPr/>
          <p:nvPr/>
        </p:nvSpPr>
        <p:spPr>
          <a:xfrm>
            <a:off x="3913911" y="4231605"/>
            <a:ext cx="194400" cy="194400"/>
          </a:xfrm>
          <a:prstGeom prst="ellipse">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5" name="Oval 64">
            <a:extLst>
              <a:ext uri="{FF2B5EF4-FFF2-40B4-BE49-F238E27FC236}">
                <a16:creationId xmlns:a16="http://schemas.microsoft.com/office/drawing/2014/main" id="{02C80531-A45F-41F9-BFBF-455E15C95ACD}"/>
              </a:ext>
            </a:extLst>
          </p:cNvPr>
          <p:cNvSpPr/>
          <p:nvPr/>
        </p:nvSpPr>
        <p:spPr>
          <a:xfrm>
            <a:off x="4237684" y="4231605"/>
            <a:ext cx="194400" cy="194400"/>
          </a:xfrm>
          <a:prstGeom prst="ellipse">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6" name="Oval 65">
            <a:extLst>
              <a:ext uri="{FF2B5EF4-FFF2-40B4-BE49-F238E27FC236}">
                <a16:creationId xmlns:a16="http://schemas.microsoft.com/office/drawing/2014/main" id="{0484B7D1-6FD6-44FE-BF94-CF1F4DBFC1DE}"/>
              </a:ext>
            </a:extLst>
          </p:cNvPr>
          <p:cNvSpPr/>
          <p:nvPr/>
        </p:nvSpPr>
        <p:spPr>
          <a:xfrm>
            <a:off x="3594283" y="4483050"/>
            <a:ext cx="194400" cy="194400"/>
          </a:xfrm>
          <a:prstGeom prst="ellipse">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7" name="Oval 66">
            <a:extLst>
              <a:ext uri="{FF2B5EF4-FFF2-40B4-BE49-F238E27FC236}">
                <a16:creationId xmlns:a16="http://schemas.microsoft.com/office/drawing/2014/main" id="{D27D3255-5EB4-4E02-8497-ABE1F3A5AB2D}"/>
              </a:ext>
            </a:extLst>
          </p:cNvPr>
          <p:cNvSpPr/>
          <p:nvPr/>
        </p:nvSpPr>
        <p:spPr>
          <a:xfrm>
            <a:off x="3913911" y="4483050"/>
            <a:ext cx="194400" cy="194400"/>
          </a:xfrm>
          <a:prstGeom prst="ellipse">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8" name="Oval 67">
            <a:extLst>
              <a:ext uri="{FF2B5EF4-FFF2-40B4-BE49-F238E27FC236}">
                <a16:creationId xmlns:a16="http://schemas.microsoft.com/office/drawing/2014/main" id="{E9233927-3322-4A7C-9EEC-BA0FC6D2B1E6}"/>
              </a:ext>
            </a:extLst>
          </p:cNvPr>
          <p:cNvSpPr/>
          <p:nvPr/>
        </p:nvSpPr>
        <p:spPr>
          <a:xfrm>
            <a:off x="5066306" y="4385850"/>
            <a:ext cx="194400" cy="194400"/>
          </a:xfrm>
          <a:prstGeom prst="ellipse">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9" name="Oval 68">
            <a:extLst>
              <a:ext uri="{FF2B5EF4-FFF2-40B4-BE49-F238E27FC236}">
                <a16:creationId xmlns:a16="http://schemas.microsoft.com/office/drawing/2014/main" id="{2CCC705F-2EB5-40AC-9431-2A09BC1B2F0F}"/>
              </a:ext>
            </a:extLst>
          </p:cNvPr>
          <p:cNvSpPr/>
          <p:nvPr/>
        </p:nvSpPr>
        <p:spPr>
          <a:xfrm>
            <a:off x="7173925" y="4483050"/>
            <a:ext cx="194400" cy="194400"/>
          </a:xfrm>
          <a:prstGeom prst="ellipse">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70" name="Oval 69">
            <a:extLst>
              <a:ext uri="{FF2B5EF4-FFF2-40B4-BE49-F238E27FC236}">
                <a16:creationId xmlns:a16="http://schemas.microsoft.com/office/drawing/2014/main" id="{E75103B0-C677-4E57-BC62-A66130647C2F}"/>
              </a:ext>
            </a:extLst>
          </p:cNvPr>
          <p:cNvSpPr/>
          <p:nvPr/>
        </p:nvSpPr>
        <p:spPr>
          <a:xfrm>
            <a:off x="7449229" y="4483050"/>
            <a:ext cx="194400" cy="194400"/>
          </a:xfrm>
          <a:prstGeom prst="ellipse">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71" name="Oval 70">
            <a:extLst>
              <a:ext uri="{FF2B5EF4-FFF2-40B4-BE49-F238E27FC236}">
                <a16:creationId xmlns:a16="http://schemas.microsoft.com/office/drawing/2014/main" id="{29FE0EB1-CABC-4E23-8186-15B378FAA740}"/>
              </a:ext>
            </a:extLst>
          </p:cNvPr>
          <p:cNvSpPr/>
          <p:nvPr/>
        </p:nvSpPr>
        <p:spPr>
          <a:xfrm>
            <a:off x="7173925" y="4231605"/>
            <a:ext cx="194400" cy="194400"/>
          </a:xfrm>
          <a:prstGeom prst="ellipse">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72" name="Oval 71">
            <a:extLst>
              <a:ext uri="{FF2B5EF4-FFF2-40B4-BE49-F238E27FC236}">
                <a16:creationId xmlns:a16="http://schemas.microsoft.com/office/drawing/2014/main" id="{10B22DDB-2183-45C8-9547-B44BC60D6A2B}"/>
              </a:ext>
            </a:extLst>
          </p:cNvPr>
          <p:cNvSpPr/>
          <p:nvPr/>
        </p:nvSpPr>
        <p:spPr>
          <a:xfrm>
            <a:off x="7449229" y="4231605"/>
            <a:ext cx="194400" cy="194400"/>
          </a:xfrm>
          <a:prstGeom prst="ellipse">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Tree>
    <p:extLst>
      <p:ext uri="{BB962C8B-B14F-4D97-AF65-F5344CB8AC3E}">
        <p14:creationId xmlns:p14="http://schemas.microsoft.com/office/powerpoint/2010/main" val="3506170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dirty="0">
              <a:solidFill>
                <a:prstClr val="black"/>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Add the missing place value counters to make this addition correct.</a:t>
            </a:r>
          </a:p>
          <a:p>
            <a:pPr lvl="0" algn="ctr"/>
            <a:endParaRPr lang="en-GB" sz="2000" b="1" dirty="0">
              <a:solidFill>
                <a:srgbClr val="FF0000"/>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Various answers, for example:</a:t>
            </a:r>
          </a:p>
          <a:p>
            <a:pPr lvl="0"/>
            <a:r>
              <a:rPr lang="en-GB" sz="2000" b="1" dirty="0">
                <a:solidFill>
                  <a:srgbClr val="FF0000"/>
                </a:solidFill>
                <a:latin typeface="Century Gothic" panose="020B0502020202020204" pitchFamily="34" charset="0"/>
              </a:rPr>
              <a:t> </a:t>
            </a:r>
          </a:p>
          <a:p>
            <a:pPr marL="342900" lvl="0" indent="-342900" algn="ctr">
              <a:buFont typeface="Arial" panose="020B0604020202020204" pitchFamily="34" charset="0"/>
              <a:buChar char="•"/>
            </a:pPr>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EFAEB690-040A-40E5-BFC5-7F2C83D0EC6A}"/>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BDC71CA4-D50D-43D8-AC80-0A3318CA50A0}"/>
                </a:ext>
              </a:extLst>
            </p:cNvPr>
            <p:cNvPicPr>
              <a:picLocks noChangeAspect="1" noChangeArrowheads="1"/>
            </p:cNvPicPr>
            <p:nvPr/>
          </p:nvPicPr>
          <p:blipFill>
            <a:blip r:embed="rId3">
              <a:clrChange>
                <a:clrFrom>
                  <a:srgbClr val="FFFCFD"/>
                </a:clrFrom>
                <a:clrTo>
                  <a:srgbClr val="FFFCFD">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190AEBA-842D-4865-A69F-004C3EF86AB9}"/>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11" name="Table 10">
            <a:extLst>
              <a:ext uri="{FF2B5EF4-FFF2-40B4-BE49-F238E27FC236}">
                <a16:creationId xmlns:a16="http://schemas.microsoft.com/office/drawing/2014/main" id="{392AA115-2647-4E83-8EF4-5FA7EC8F0604}"/>
              </a:ext>
            </a:extLst>
          </p:cNvPr>
          <p:cNvGraphicFramePr>
            <a:graphicFrameLocks noGrp="1"/>
          </p:cNvGraphicFramePr>
          <p:nvPr>
            <p:extLst>
              <p:ext uri="{D42A27DB-BD31-4B8C-83A1-F6EECF244321}">
                <p14:modId xmlns:p14="http://schemas.microsoft.com/office/powerpoint/2010/main" val="1629498668"/>
              </p:ext>
            </p:extLst>
          </p:nvPr>
        </p:nvGraphicFramePr>
        <p:xfrm>
          <a:off x="1229275" y="1921532"/>
          <a:ext cx="6736255" cy="3613315"/>
        </p:xfrm>
        <a:graphic>
          <a:graphicData uri="http://schemas.openxmlformats.org/drawingml/2006/table">
            <a:tbl>
              <a:tblPr firstRow="1" bandRow="1">
                <a:tableStyleId>{5940675A-B579-460E-94D1-54222C63F5DA}</a:tableStyleId>
              </a:tblPr>
              <a:tblGrid>
                <a:gridCol w="1103520">
                  <a:extLst>
                    <a:ext uri="{9D8B030D-6E8A-4147-A177-3AD203B41FA5}">
                      <a16:colId xmlns:a16="http://schemas.microsoft.com/office/drawing/2014/main" val="3253858327"/>
                    </a:ext>
                  </a:extLst>
                </a:gridCol>
                <a:gridCol w="1126547">
                  <a:extLst>
                    <a:ext uri="{9D8B030D-6E8A-4147-A177-3AD203B41FA5}">
                      <a16:colId xmlns:a16="http://schemas.microsoft.com/office/drawing/2014/main" val="3963328003"/>
                    </a:ext>
                  </a:extLst>
                </a:gridCol>
                <a:gridCol w="1126547">
                  <a:extLst>
                    <a:ext uri="{9D8B030D-6E8A-4147-A177-3AD203B41FA5}">
                      <a16:colId xmlns:a16="http://schemas.microsoft.com/office/drawing/2014/main" val="842011179"/>
                    </a:ext>
                  </a:extLst>
                </a:gridCol>
                <a:gridCol w="1126547">
                  <a:extLst>
                    <a:ext uri="{9D8B030D-6E8A-4147-A177-3AD203B41FA5}">
                      <a16:colId xmlns:a16="http://schemas.microsoft.com/office/drawing/2014/main" val="1483160294"/>
                    </a:ext>
                  </a:extLst>
                </a:gridCol>
                <a:gridCol w="1126547">
                  <a:extLst>
                    <a:ext uri="{9D8B030D-6E8A-4147-A177-3AD203B41FA5}">
                      <a16:colId xmlns:a16="http://schemas.microsoft.com/office/drawing/2014/main" val="3681463727"/>
                    </a:ext>
                  </a:extLst>
                </a:gridCol>
                <a:gridCol w="1126547">
                  <a:extLst>
                    <a:ext uri="{9D8B030D-6E8A-4147-A177-3AD203B41FA5}">
                      <a16:colId xmlns:a16="http://schemas.microsoft.com/office/drawing/2014/main" val="1631118671"/>
                    </a:ext>
                  </a:extLst>
                </a:gridCol>
              </a:tblGrid>
              <a:tr h="722663">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2100" b="1" dirty="0">
                          <a:latin typeface="Century Gothic" panose="020B0502020202020204" pitchFamily="34" charset="0"/>
                        </a:rPr>
                        <a:t>10,000s</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2100" b="1" dirty="0">
                          <a:latin typeface="Century Gothic" panose="020B0502020202020204" pitchFamily="34" charset="0"/>
                        </a:rPr>
                        <a:t>1,000s</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2100" b="1" dirty="0">
                          <a:latin typeface="Century Gothic" panose="020B0502020202020204" pitchFamily="34" charset="0"/>
                        </a:rPr>
                        <a:t>100s</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2100" b="1" dirty="0">
                          <a:latin typeface="Century Gothic" panose="020B0502020202020204" pitchFamily="34" charset="0"/>
                        </a:rPr>
                        <a:t>10s</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GB" sz="2100" b="1" dirty="0">
                          <a:latin typeface="Century Gothic" panose="020B0502020202020204" pitchFamily="34" charset="0"/>
                        </a:rPr>
                        <a:t>1s</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21234740"/>
                  </a:ext>
                </a:extLst>
              </a:tr>
              <a:tr h="722663">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04916280"/>
                  </a:ext>
                </a:extLst>
              </a:tr>
              <a:tr h="722663">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874020041"/>
                  </a:ext>
                </a:extLst>
              </a:tr>
              <a:tr h="722663">
                <a:tc>
                  <a:txBody>
                    <a:bodyPr/>
                    <a:lstStyle/>
                    <a:p>
                      <a:pPr algn="ctr"/>
                      <a:r>
                        <a:rPr lang="en-GB" sz="3200" b="1" dirty="0">
                          <a:latin typeface="Century Gothic" panose="020B0502020202020204" pitchFamily="34" charset="0"/>
                        </a:rPr>
                        <a:t>+</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endParaRPr lang="en-GB" sz="2100" b="1">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endParaRPr lang="en-GB" sz="2100" b="1" dirty="0">
                        <a:latin typeface="Century Gothic" panose="020B0502020202020204" pitchFamily="34" charset="0"/>
                      </a:endParaRP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endParaRPr lang="en-GB" sz="3500" dirty="0"/>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endParaRPr lang="en-GB" sz="3500" dirty="0"/>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87527430"/>
                  </a:ext>
                </a:extLst>
              </a:tr>
              <a:tr h="722663">
                <a:tc>
                  <a:txBody>
                    <a:bodyPr/>
                    <a:lstStyle/>
                    <a:p>
                      <a:pPr algn="ctr"/>
                      <a:r>
                        <a:rPr lang="en-GB" sz="3500" b="1" dirty="0">
                          <a:latin typeface="Century Gothic" panose="020B0502020202020204" pitchFamily="34" charset="0"/>
                        </a:rPr>
                        <a:t>1</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GB" sz="3500" b="1" dirty="0">
                          <a:latin typeface="Century Gothic" panose="020B0502020202020204" pitchFamily="34" charset="0"/>
                        </a:rPr>
                        <a:t>3</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GB" sz="3500" b="1" dirty="0">
                          <a:latin typeface="Century Gothic" panose="020B0502020202020204" pitchFamily="34" charset="0"/>
                        </a:rPr>
                        <a:t>0</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GB" sz="3500" b="1" dirty="0">
                          <a:latin typeface="Century Gothic" panose="020B0502020202020204" pitchFamily="34" charset="0"/>
                        </a:rPr>
                        <a:t>2</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GB" sz="3500" b="1" dirty="0">
                          <a:latin typeface="Century Gothic" panose="020B0502020202020204" pitchFamily="34" charset="0"/>
                        </a:rPr>
                        <a:t>1</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GB" sz="3500" b="1" dirty="0">
                          <a:latin typeface="Century Gothic" panose="020B0502020202020204" pitchFamily="34" charset="0"/>
                        </a:rPr>
                        <a:t>6</a:t>
                      </a:r>
                    </a:p>
                  </a:txBody>
                  <a:tcPr marL="0" marR="0" marT="0" marB="0" anchor="ct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95653327"/>
                  </a:ext>
                </a:extLst>
              </a:tr>
            </a:tbl>
          </a:graphicData>
        </a:graphic>
      </p:graphicFrame>
      <p:sp>
        <p:nvSpPr>
          <p:cNvPr id="13" name="Oval 12">
            <a:extLst>
              <a:ext uri="{FF2B5EF4-FFF2-40B4-BE49-F238E27FC236}">
                <a16:creationId xmlns:a16="http://schemas.microsoft.com/office/drawing/2014/main" id="{67984D46-336C-4EAA-889B-FF548EA8CD4E}"/>
              </a:ext>
            </a:extLst>
          </p:cNvPr>
          <p:cNvSpPr/>
          <p:nvPr/>
        </p:nvSpPr>
        <p:spPr>
          <a:xfrm>
            <a:off x="3594292" y="2900614"/>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25" name="Oval 24">
            <a:extLst>
              <a:ext uri="{FF2B5EF4-FFF2-40B4-BE49-F238E27FC236}">
                <a16:creationId xmlns:a16="http://schemas.microsoft.com/office/drawing/2014/main" id="{1AC91BB4-9328-48BD-A454-2AA6B573D5E1}"/>
              </a:ext>
            </a:extLst>
          </p:cNvPr>
          <p:cNvSpPr/>
          <p:nvPr/>
        </p:nvSpPr>
        <p:spPr>
          <a:xfrm>
            <a:off x="3913916" y="2900614"/>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26" name="Oval 25">
            <a:extLst>
              <a:ext uri="{FF2B5EF4-FFF2-40B4-BE49-F238E27FC236}">
                <a16:creationId xmlns:a16="http://schemas.microsoft.com/office/drawing/2014/main" id="{819CFCD1-DAFB-473F-A100-21780AB94AF7}"/>
              </a:ext>
            </a:extLst>
          </p:cNvPr>
          <p:cNvSpPr/>
          <p:nvPr/>
        </p:nvSpPr>
        <p:spPr>
          <a:xfrm>
            <a:off x="4237689" y="2900614"/>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27" name="Oval 26">
            <a:extLst>
              <a:ext uri="{FF2B5EF4-FFF2-40B4-BE49-F238E27FC236}">
                <a16:creationId xmlns:a16="http://schemas.microsoft.com/office/drawing/2014/main" id="{BB72848F-E326-41C2-82F7-E75B29563349}"/>
              </a:ext>
            </a:extLst>
          </p:cNvPr>
          <p:cNvSpPr/>
          <p:nvPr/>
        </p:nvSpPr>
        <p:spPr>
          <a:xfrm>
            <a:off x="4669841" y="2759249"/>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28" name="Oval 27">
            <a:extLst>
              <a:ext uri="{FF2B5EF4-FFF2-40B4-BE49-F238E27FC236}">
                <a16:creationId xmlns:a16="http://schemas.microsoft.com/office/drawing/2014/main" id="{41486D83-A005-4344-B679-7ACD3F5DBB8C}"/>
              </a:ext>
            </a:extLst>
          </p:cNvPr>
          <p:cNvSpPr/>
          <p:nvPr/>
        </p:nvSpPr>
        <p:spPr>
          <a:xfrm>
            <a:off x="4915967" y="2759249"/>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29" name="Oval 28">
            <a:extLst>
              <a:ext uri="{FF2B5EF4-FFF2-40B4-BE49-F238E27FC236}">
                <a16:creationId xmlns:a16="http://schemas.microsoft.com/office/drawing/2014/main" id="{AFFE4AA0-2F0C-4F06-AB50-121D03ACB8B4}"/>
              </a:ext>
            </a:extLst>
          </p:cNvPr>
          <p:cNvSpPr/>
          <p:nvPr/>
        </p:nvSpPr>
        <p:spPr>
          <a:xfrm>
            <a:off x="5179373" y="2759249"/>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0" name="Oval 29">
            <a:extLst>
              <a:ext uri="{FF2B5EF4-FFF2-40B4-BE49-F238E27FC236}">
                <a16:creationId xmlns:a16="http://schemas.microsoft.com/office/drawing/2014/main" id="{F44F23E1-A7A9-48D1-ADDA-DA65FAC70732}"/>
              </a:ext>
            </a:extLst>
          </p:cNvPr>
          <p:cNvSpPr/>
          <p:nvPr/>
        </p:nvSpPr>
        <p:spPr>
          <a:xfrm>
            <a:off x="5435688" y="2759249"/>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1" name="Oval 30">
            <a:extLst>
              <a:ext uri="{FF2B5EF4-FFF2-40B4-BE49-F238E27FC236}">
                <a16:creationId xmlns:a16="http://schemas.microsoft.com/office/drawing/2014/main" id="{2242DCAE-C3C9-4FE2-871B-BB045C93F107}"/>
              </a:ext>
            </a:extLst>
          </p:cNvPr>
          <p:cNvSpPr/>
          <p:nvPr/>
        </p:nvSpPr>
        <p:spPr>
          <a:xfrm>
            <a:off x="4669841" y="3042734"/>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2" name="Oval 31">
            <a:extLst>
              <a:ext uri="{FF2B5EF4-FFF2-40B4-BE49-F238E27FC236}">
                <a16:creationId xmlns:a16="http://schemas.microsoft.com/office/drawing/2014/main" id="{13447EB4-7191-449A-87CA-A35038401420}"/>
              </a:ext>
            </a:extLst>
          </p:cNvPr>
          <p:cNvSpPr/>
          <p:nvPr/>
        </p:nvSpPr>
        <p:spPr>
          <a:xfrm>
            <a:off x="4915967" y="3042734"/>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3" name="Oval 32">
            <a:extLst>
              <a:ext uri="{FF2B5EF4-FFF2-40B4-BE49-F238E27FC236}">
                <a16:creationId xmlns:a16="http://schemas.microsoft.com/office/drawing/2014/main" id="{C0A12000-4E6E-49D0-B56F-7289EA424F0D}"/>
              </a:ext>
            </a:extLst>
          </p:cNvPr>
          <p:cNvSpPr/>
          <p:nvPr/>
        </p:nvSpPr>
        <p:spPr>
          <a:xfrm>
            <a:off x="5179373" y="3042734"/>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4" name="Oval 33">
            <a:extLst>
              <a:ext uri="{FF2B5EF4-FFF2-40B4-BE49-F238E27FC236}">
                <a16:creationId xmlns:a16="http://schemas.microsoft.com/office/drawing/2014/main" id="{B3DA85F3-3161-48D1-A6A8-F5C79ACCCFA9}"/>
              </a:ext>
            </a:extLst>
          </p:cNvPr>
          <p:cNvSpPr/>
          <p:nvPr/>
        </p:nvSpPr>
        <p:spPr>
          <a:xfrm>
            <a:off x="5435688" y="3042734"/>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5" name="Oval 34">
            <a:extLst>
              <a:ext uri="{FF2B5EF4-FFF2-40B4-BE49-F238E27FC236}">
                <a16:creationId xmlns:a16="http://schemas.microsoft.com/office/drawing/2014/main" id="{94234106-68B1-4720-93D8-5D8FA343F5E3}"/>
              </a:ext>
            </a:extLst>
          </p:cNvPr>
          <p:cNvSpPr/>
          <p:nvPr/>
        </p:nvSpPr>
        <p:spPr>
          <a:xfrm>
            <a:off x="5866696" y="2759249"/>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6" name="Oval 35">
            <a:extLst>
              <a:ext uri="{FF2B5EF4-FFF2-40B4-BE49-F238E27FC236}">
                <a16:creationId xmlns:a16="http://schemas.microsoft.com/office/drawing/2014/main" id="{3C949858-2DE5-4ADE-A59E-125FE44440D4}"/>
              </a:ext>
            </a:extLst>
          </p:cNvPr>
          <p:cNvSpPr/>
          <p:nvPr/>
        </p:nvSpPr>
        <p:spPr>
          <a:xfrm>
            <a:off x="6163786" y="2759249"/>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7" name="Oval 36">
            <a:extLst>
              <a:ext uri="{FF2B5EF4-FFF2-40B4-BE49-F238E27FC236}">
                <a16:creationId xmlns:a16="http://schemas.microsoft.com/office/drawing/2014/main" id="{178E18F8-4910-42CB-A78E-D7D816D8E756}"/>
              </a:ext>
            </a:extLst>
          </p:cNvPr>
          <p:cNvSpPr/>
          <p:nvPr/>
        </p:nvSpPr>
        <p:spPr>
          <a:xfrm>
            <a:off x="6460876" y="2759249"/>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8" name="Oval 37">
            <a:extLst>
              <a:ext uri="{FF2B5EF4-FFF2-40B4-BE49-F238E27FC236}">
                <a16:creationId xmlns:a16="http://schemas.microsoft.com/office/drawing/2014/main" id="{F2622494-3254-4294-BDD1-A1623BAE39E3}"/>
              </a:ext>
            </a:extLst>
          </p:cNvPr>
          <p:cNvSpPr/>
          <p:nvPr/>
        </p:nvSpPr>
        <p:spPr>
          <a:xfrm>
            <a:off x="5866696" y="3042734"/>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39" name="Oval 38">
            <a:extLst>
              <a:ext uri="{FF2B5EF4-FFF2-40B4-BE49-F238E27FC236}">
                <a16:creationId xmlns:a16="http://schemas.microsoft.com/office/drawing/2014/main" id="{1D9E82CF-C7BC-44FE-8AFE-47719BFB5FFF}"/>
              </a:ext>
            </a:extLst>
          </p:cNvPr>
          <p:cNvSpPr/>
          <p:nvPr/>
        </p:nvSpPr>
        <p:spPr>
          <a:xfrm>
            <a:off x="6163786" y="3042734"/>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1" name="Oval 40">
            <a:extLst>
              <a:ext uri="{FF2B5EF4-FFF2-40B4-BE49-F238E27FC236}">
                <a16:creationId xmlns:a16="http://schemas.microsoft.com/office/drawing/2014/main" id="{EFEDF33D-FA59-49E9-915B-E4704FEC883C}"/>
              </a:ext>
            </a:extLst>
          </p:cNvPr>
          <p:cNvSpPr/>
          <p:nvPr/>
        </p:nvSpPr>
        <p:spPr>
          <a:xfrm>
            <a:off x="7286213" y="2759249"/>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2" name="Oval 41">
            <a:extLst>
              <a:ext uri="{FF2B5EF4-FFF2-40B4-BE49-F238E27FC236}">
                <a16:creationId xmlns:a16="http://schemas.microsoft.com/office/drawing/2014/main" id="{90B60C17-8DC2-4EC3-9988-0A88D464AE57}"/>
              </a:ext>
            </a:extLst>
          </p:cNvPr>
          <p:cNvSpPr/>
          <p:nvPr/>
        </p:nvSpPr>
        <p:spPr>
          <a:xfrm>
            <a:off x="7286213" y="3042734"/>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3" name="Oval 42">
            <a:extLst>
              <a:ext uri="{FF2B5EF4-FFF2-40B4-BE49-F238E27FC236}">
                <a16:creationId xmlns:a16="http://schemas.microsoft.com/office/drawing/2014/main" id="{187E69AC-6569-4203-9EC6-D22E673A38A5}"/>
              </a:ext>
            </a:extLst>
          </p:cNvPr>
          <p:cNvSpPr/>
          <p:nvPr/>
        </p:nvSpPr>
        <p:spPr>
          <a:xfrm>
            <a:off x="2408378" y="2759249"/>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4" name="Oval 43">
            <a:extLst>
              <a:ext uri="{FF2B5EF4-FFF2-40B4-BE49-F238E27FC236}">
                <a16:creationId xmlns:a16="http://schemas.microsoft.com/office/drawing/2014/main" id="{E4C4AF4D-00D2-44CB-93D4-FE5F8A72D823}"/>
              </a:ext>
            </a:extLst>
          </p:cNvPr>
          <p:cNvSpPr/>
          <p:nvPr/>
        </p:nvSpPr>
        <p:spPr>
          <a:xfrm>
            <a:off x="2663660" y="2759249"/>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5" name="Oval 44">
            <a:extLst>
              <a:ext uri="{FF2B5EF4-FFF2-40B4-BE49-F238E27FC236}">
                <a16:creationId xmlns:a16="http://schemas.microsoft.com/office/drawing/2014/main" id="{A33B15FB-E2D2-4FF0-BADF-414AA0A6F90B}"/>
              </a:ext>
            </a:extLst>
          </p:cNvPr>
          <p:cNvSpPr/>
          <p:nvPr/>
        </p:nvSpPr>
        <p:spPr>
          <a:xfrm>
            <a:off x="2918942" y="2759249"/>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6" name="Oval 45">
            <a:extLst>
              <a:ext uri="{FF2B5EF4-FFF2-40B4-BE49-F238E27FC236}">
                <a16:creationId xmlns:a16="http://schemas.microsoft.com/office/drawing/2014/main" id="{CD7B1335-AE84-43EE-8A10-869FFF219E9B}"/>
              </a:ext>
            </a:extLst>
          </p:cNvPr>
          <p:cNvSpPr/>
          <p:nvPr/>
        </p:nvSpPr>
        <p:spPr>
          <a:xfrm>
            <a:off x="3174225" y="2759249"/>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7" name="Oval 46">
            <a:extLst>
              <a:ext uri="{FF2B5EF4-FFF2-40B4-BE49-F238E27FC236}">
                <a16:creationId xmlns:a16="http://schemas.microsoft.com/office/drawing/2014/main" id="{30C8C3EB-2EAE-4232-A6AA-437C83DC789C}"/>
              </a:ext>
            </a:extLst>
          </p:cNvPr>
          <p:cNvSpPr/>
          <p:nvPr/>
        </p:nvSpPr>
        <p:spPr>
          <a:xfrm>
            <a:off x="2408378" y="3042734"/>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8" name="Oval 47">
            <a:extLst>
              <a:ext uri="{FF2B5EF4-FFF2-40B4-BE49-F238E27FC236}">
                <a16:creationId xmlns:a16="http://schemas.microsoft.com/office/drawing/2014/main" id="{7DAF6852-6AC2-4EA3-BE01-829490088F41}"/>
              </a:ext>
            </a:extLst>
          </p:cNvPr>
          <p:cNvSpPr/>
          <p:nvPr/>
        </p:nvSpPr>
        <p:spPr>
          <a:xfrm>
            <a:off x="2455973" y="3613942"/>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49" name="Oval 48">
            <a:extLst>
              <a:ext uri="{FF2B5EF4-FFF2-40B4-BE49-F238E27FC236}">
                <a16:creationId xmlns:a16="http://schemas.microsoft.com/office/drawing/2014/main" id="{ECCFBFC2-84EA-47E5-8F6A-155C1FD0223A}"/>
              </a:ext>
            </a:extLst>
          </p:cNvPr>
          <p:cNvSpPr/>
          <p:nvPr/>
        </p:nvSpPr>
        <p:spPr>
          <a:xfrm>
            <a:off x="2784653" y="3613942"/>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0" name="Oval 49">
            <a:extLst>
              <a:ext uri="{FF2B5EF4-FFF2-40B4-BE49-F238E27FC236}">
                <a16:creationId xmlns:a16="http://schemas.microsoft.com/office/drawing/2014/main" id="{3818EEA2-EACD-4368-B817-B4873A4B95C7}"/>
              </a:ext>
            </a:extLst>
          </p:cNvPr>
          <p:cNvSpPr/>
          <p:nvPr/>
        </p:nvSpPr>
        <p:spPr>
          <a:xfrm>
            <a:off x="3113333" y="3613942"/>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2" name="Oval 51">
            <a:extLst>
              <a:ext uri="{FF2B5EF4-FFF2-40B4-BE49-F238E27FC236}">
                <a16:creationId xmlns:a16="http://schemas.microsoft.com/office/drawing/2014/main" id="{B8CCA600-5097-409B-89AD-49D206135ABD}"/>
              </a:ext>
            </a:extLst>
          </p:cNvPr>
          <p:cNvSpPr/>
          <p:nvPr/>
        </p:nvSpPr>
        <p:spPr>
          <a:xfrm>
            <a:off x="4915967" y="3613942"/>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3" name="Oval 52">
            <a:extLst>
              <a:ext uri="{FF2B5EF4-FFF2-40B4-BE49-F238E27FC236}">
                <a16:creationId xmlns:a16="http://schemas.microsoft.com/office/drawing/2014/main" id="{E207E057-8FFF-4789-BA38-6FAEA3D4C192}"/>
              </a:ext>
            </a:extLst>
          </p:cNvPr>
          <p:cNvSpPr/>
          <p:nvPr/>
        </p:nvSpPr>
        <p:spPr>
          <a:xfrm>
            <a:off x="5179373" y="3613942"/>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4" name="Oval 53">
            <a:extLst>
              <a:ext uri="{FF2B5EF4-FFF2-40B4-BE49-F238E27FC236}">
                <a16:creationId xmlns:a16="http://schemas.microsoft.com/office/drawing/2014/main" id="{3E7731C0-E4BA-4A77-A3A9-D4FC7861AD9C}"/>
              </a:ext>
            </a:extLst>
          </p:cNvPr>
          <p:cNvSpPr/>
          <p:nvPr/>
        </p:nvSpPr>
        <p:spPr>
          <a:xfrm>
            <a:off x="5866696" y="3494629"/>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5" name="Oval 54">
            <a:extLst>
              <a:ext uri="{FF2B5EF4-FFF2-40B4-BE49-F238E27FC236}">
                <a16:creationId xmlns:a16="http://schemas.microsoft.com/office/drawing/2014/main" id="{698CE4EB-76A0-4799-8C2E-9E7025EB5AC5}"/>
              </a:ext>
            </a:extLst>
          </p:cNvPr>
          <p:cNvSpPr/>
          <p:nvPr/>
        </p:nvSpPr>
        <p:spPr>
          <a:xfrm>
            <a:off x="6163786" y="3494629"/>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6" name="Oval 55">
            <a:extLst>
              <a:ext uri="{FF2B5EF4-FFF2-40B4-BE49-F238E27FC236}">
                <a16:creationId xmlns:a16="http://schemas.microsoft.com/office/drawing/2014/main" id="{7201712F-B7DE-4DB1-9B16-BF8E46FF4E20}"/>
              </a:ext>
            </a:extLst>
          </p:cNvPr>
          <p:cNvSpPr/>
          <p:nvPr/>
        </p:nvSpPr>
        <p:spPr>
          <a:xfrm>
            <a:off x="6460876" y="3494629"/>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7" name="Oval 56">
            <a:extLst>
              <a:ext uri="{FF2B5EF4-FFF2-40B4-BE49-F238E27FC236}">
                <a16:creationId xmlns:a16="http://schemas.microsoft.com/office/drawing/2014/main" id="{8F93478E-93FC-4ADA-AA63-D77829DA67F3}"/>
              </a:ext>
            </a:extLst>
          </p:cNvPr>
          <p:cNvSpPr/>
          <p:nvPr/>
        </p:nvSpPr>
        <p:spPr>
          <a:xfrm>
            <a:off x="5866696" y="3776797"/>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8" name="Oval 57">
            <a:extLst>
              <a:ext uri="{FF2B5EF4-FFF2-40B4-BE49-F238E27FC236}">
                <a16:creationId xmlns:a16="http://schemas.microsoft.com/office/drawing/2014/main" id="{F9968272-D440-446B-8155-94026179B887}"/>
              </a:ext>
            </a:extLst>
          </p:cNvPr>
          <p:cNvSpPr/>
          <p:nvPr/>
        </p:nvSpPr>
        <p:spPr>
          <a:xfrm>
            <a:off x="6163786" y="3776797"/>
            <a:ext cx="194391"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59" name="Oval 58">
            <a:extLst>
              <a:ext uri="{FF2B5EF4-FFF2-40B4-BE49-F238E27FC236}">
                <a16:creationId xmlns:a16="http://schemas.microsoft.com/office/drawing/2014/main" id="{0E406816-DAD3-437A-BD44-552566411E06}"/>
              </a:ext>
            </a:extLst>
          </p:cNvPr>
          <p:cNvSpPr/>
          <p:nvPr/>
        </p:nvSpPr>
        <p:spPr>
          <a:xfrm>
            <a:off x="2645502" y="4483050"/>
            <a:ext cx="194400"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0" name="Oval 59">
            <a:extLst>
              <a:ext uri="{FF2B5EF4-FFF2-40B4-BE49-F238E27FC236}">
                <a16:creationId xmlns:a16="http://schemas.microsoft.com/office/drawing/2014/main" id="{F5A8A0F9-1156-4384-9502-0D4E230A8904}"/>
              </a:ext>
            </a:extLst>
          </p:cNvPr>
          <p:cNvSpPr/>
          <p:nvPr/>
        </p:nvSpPr>
        <p:spPr>
          <a:xfrm>
            <a:off x="2920806" y="4483050"/>
            <a:ext cx="194400"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1" name="Oval 60">
            <a:extLst>
              <a:ext uri="{FF2B5EF4-FFF2-40B4-BE49-F238E27FC236}">
                <a16:creationId xmlns:a16="http://schemas.microsoft.com/office/drawing/2014/main" id="{51E53F50-F264-489F-8347-2FCAFF5724F4}"/>
              </a:ext>
            </a:extLst>
          </p:cNvPr>
          <p:cNvSpPr/>
          <p:nvPr/>
        </p:nvSpPr>
        <p:spPr>
          <a:xfrm>
            <a:off x="2645502" y="4231605"/>
            <a:ext cx="194400"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3" name="Oval 62">
            <a:extLst>
              <a:ext uri="{FF2B5EF4-FFF2-40B4-BE49-F238E27FC236}">
                <a16:creationId xmlns:a16="http://schemas.microsoft.com/office/drawing/2014/main" id="{713D3E56-26FF-48B8-AF76-994CEC5FB343}"/>
              </a:ext>
            </a:extLst>
          </p:cNvPr>
          <p:cNvSpPr/>
          <p:nvPr/>
        </p:nvSpPr>
        <p:spPr>
          <a:xfrm>
            <a:off x="3594283" y="4231605"/>
            <a:ext cx="194400"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4" name="Oval 63">
            <a:extLst>
              <a:ext uri="{FF2B5EF4-FFF2-40B4-BE49-F238E27FC236}">
                <a16:creationId xmlns:a16="http://schemas.microsoft.com/office/drawing/2014/main" id="{E921FB0B-7B03-48C4-A5A7-98D4C603F3A8}"/>
              </a:ext>
            </a:extLst>
          </p:cNvPr>
          <p:cNvSpPr/>
          <p:nvPr/>
        </p:nvSpPr>
        <p:spPr>
          <a:xfrm>
            <a:off x="3913911" y="4231605"/>
            <a:ext cx="194400"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5" name="Oval 64">
            <a:extLst>
              <a:ext uri="{FF2B5EF4-FFF2-40B4-BE49-F238E27FC236}">
                <a16:creationId xmlns:a16="http://schemas.microsoft.com/office/drawing/2014/main" id="{02C80531-A45F-41F9-BFBF-455E15C95ACD}"/>
              </a:ext>
            </a:extLst>
          </p:cNvPr>
          <p:cNvSpPr/>
          <p:nvPr/>
        </p:nvSpPr>
        <p:spPr>
          <a:xfrm>
            <a:off x="4237684" y="4231605"/>
            <a:ext cx="194400"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6" name="Oval 65">
            <a:extLst>
              <a:ext uri="{FF2B5EF4-FFF2-40B4-BE49-F238E27FC236}">
                <a16:creationId xmlns:a16="http://schemas.microsoft.com/office/drawing/2014/main" id="{0484B7D1-6FD6-44FE-BF94-CF1F4DBFC1DE}"/>
              </a:ext>
            </a:extLst>
          </p:cNvPr>
          <p:cNvSpPr/>
          <p:nvPr/>
        </p:nvSpPr>
        <p:spPr>
          <a:xfrm>
            <a:off x="3594283" y="4483050"/>
            <a:ext cx="194400"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7" name="Oval 66">
            <a:extLst>
              <a:ext uri="{FF2B5EF4-FFF2-40B4-BE49-F238E27FC236}">
                <a16:creationId xmlns:a16="http://schemas.microsoft.com/office/drawing/2014/main" id="{D27D3255-5EB4-4E02-8497-ABE1F3A5AB2D}"/>
              </a:ext>
            </a:extLst>
          </p:cNvPr>
          <p:cNvSpPr/>
          <p:nvPr/>
        </p:nvSpPr>
        <p:spPr>
          <a:xfrm>
            <a:off x="3913911" y="4483050"/>
            <a:ext cx="194400"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8" name="Oval 67">
            <a:extLst>
              <a:ext uri="{FF2B5EF4-FFF2-40B4-BE49-F238E27FC236}">
                <a16:creationId xmlns:a16="http://schemas.microsoft.com/office/drawing/2014/main" id="{E9233927-3322-4A7C-9EEC-BA0FC6D2B1E6}"/>
              </a:ext>
            </a:extLst>
          </p:cNvPr>
          <p:cNvSpPr/>
          <p:nvPr/>
        </p:nvSpPr>
        <p:spPr>
          <a:xfrm>
            <a:off x="5066306" y="4385850"/>
            <a:ext cx="194400"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9" name="Oval 68">
            <a:extLst>
              <a:ext uri="{FF2B5EF4-FFF2-40B4-BE49-F238E27FC236}">
                <a16:creationId xmlns:a16="http://schemas.microsoft.com/office/drawing/2014/main" id="{2CCC705F-2EB5-40AC-9431-2A09BC1B2F0F}"/>
              </a:ext>
            </a:extLst>
          </p:cNvPr>
          <p:cNvSpPr/>
          <p:nvPr/>
        </p:nvSpPr>
        <p:spPr>
          <a:xfrm>
            <a:off x="7173925" y="4483050"/>
            <a:ext cx="194400"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70" name="Oval 69">
            <a:extLst>
              <a:ext uri="{FF2B5EF4-FFF2-40B4-BE49-F238E27FC236}">
                <a16:creationId xmlns:a16="http://schemas.microsoft.com/office/drawing/2014/main" id="{E75103B0-C677-4E57-BC62-A66130647C2F}"/>
              </a:ext>
            </a:extLst>
          </p:cNvPr>
          <p:cNvSpPr/>
          <p:nvPr/>
        </p:nvSpPr>
        <p:spPr>
          <a:xfrm>
            <a:off x="7449229" y="4483050"/>
            <a:ext cx="194400"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71" name="Oval 70">
            <a:extLst>
              <a:ext uri="{FF2B5EF4-FFF2-40B4-BE49-F238E27FC236}">
                <a16:creationId xmlns:a16="http://schemas.microsoft.com/office/drawing/2014/main" id="{29FE0EB1-CABC-4E23-8186-15B378FAA740}"/>
              </a:ext>
            </a:extLst>
          </p:cNvPr>
          <p:cNvSpPr/>
          <p:nvPr/>
        </p:nvSpPr>
        <p:spPr>
          <a:xfrm>
            <a:off x="7173925" y="4231605"/>
            <a:ext cx="194400"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72" name="Oval 71">
            <a:extLst>
              <a:ext uri="{FF2B5EF4-FFF2-40B4-BE49-F238E27FC236}">
                <a16:creationId xmlns:a16="http://schemas.microsoft.com/office/drawing/2014/main" id="{10B22DDB-2183-45C8-9547-B44BC60D6A2B}"/>
              </a:ext>
            </a:extLst>
          </p:cNvPr>
          <p:cNvSpPr/>
          <p:nvPr/>
        </p:nvSpPr>
        <p:spPr>
          <a:xfrm>
            <a:off x="7449229" y="4231605"/>
            <a:ext cx="194400" cy="1944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62" name="Oval 61">
            <a:extLst>
              <a:ext uri="{FF2B5EF4-FFF2-40B4-BE49-F238E27FC236}">
                <a16:creationId xmlns:a16="http://schemas.microsoft.com/office/drawing/2014/main" id="{50B01E06-C64C-4F75-973F-397DF7633ADA}"/>
              </a:ext>
            </a:extLst>
          </p:cNvPr>
          <p:cNvSpPr/>
          <p:nvPr/>
        </p:nvSpPr>
        <p:spPr>
          <a:xfrm>
            <a:off x="2920810" y="4231605"/>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73" name="Oval 72">
            <a:extLst>
              <a:ext uri="{FF2B5EF4-FFF2-40B4-BE49-F238E27FC236}">
                <a16:creationId xmlns:a16="http://schemas.microsoft.com/office/drawing/2014/main" id="{4B5F83B8-DFF6-484C-894B-F3379624F09A}"/>
              </a:ext>
            </a:extLst>
          </p:cNvPr>
          <p:cNvSpPr/>
          <p:nvPr/>
        </p:nvSpPr>
        <p:spPr>
          <a:xfrm>
            <a:off x="3915536" y="3613942"/>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
        <p:nvSpPr>
          <p:cNvPr id="74" name="Oval 73">
            <a:extLst>
              <a:ext uri="{FF2B5EF4-FFF2-40B4-BE49-F238E27FC236}">
                <a16:creationId xmlns:a16="http://schemas.microsoft.com/office/drawing/2014/main" id="{9E9E01BC-2A65-4DBC-A544-D2FCAAC6F49D}"/>
              </a:ext>
            </a:extLst>
          </p:cNvPr>
          <p:cNvSpPr/>
          <p:nvPr/>
        </p:nvSpPr>
        <p:spPr>
          <a:xfrm>
            <a:off x="6460875" y="3042734"/>
            <a:ext cx="194391" cy="194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latin typeface="Century Gothic" panose="020B0502020202020204" pitchFamily="34" charset="0"/>
            </a:endParaRPr>
          </a:p>
        </p:txBody>
      </p:sp>
    </p:spTree>
    <p:extLst>
      <p:ext uri="{BB962C8B-B14F-4D97-AF65-F5344CB8AC3E}">
        <p14:creationId xmlns:p14="http://schemas.microsoft.com/office/powerpoint/2010/main" val="27109545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Ruby completes this sum incorrectly.</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Explain the mistake she has made.</a:t>
            </a:r>
          </a:p>
          <a:p>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E01EE6DE-A413-43E2-A2A9-EB6D5C7EA66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191CD9A2-E77D-4337-BAC1-AFC6C1A56634}"/>
                </a:ext>
              </a:extLst>
            </p:cNvPr>
            <p:cNvPicPr>
              <a:picLocks noChangeAspect="1" noChangeArrowheads="1"/>
            </p:cNvPicPr>
            <p:nvPr/>
          </p:nvPicPr>
          <p:blipFill>
            <a:blip r:embed="rId3">
              <a:clrChange>
                <a:clrFrom>
                  <a:srgbClr val="FFFDFE"/>
                </a:clrFrom>
                <a:clrTo>
                  <a:srgbClr val="FFFDFE">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D3DD0D5C-89B8-4156-AA1B-D465B8DCA2DA}"/>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12" name="Table 11">
            <a:extLst>
              <a:ext uri="{FF2B5EF4-FFF2-40B4-BE49-F238E27FC236}">
                <a16:creationId xmlns:a16="http://schemas.microsoft.com/office/drawing/2014/main" id="{1918BBF5-8E02-4ADB-A2E6-2E91514EC98C}"/>
              </a:ext>
            </a:extLst>
          </p:cNvPr>
          <p:cNvGraphicFramePr>
            <a:graphicFrameLocks noGrp="1"/>
          </p:cNvGraphicFramePr>
          <p:nvPr>
            <p:extLst>
              <p:ext uri="{D42A27DB-BD31-4B8C-83A1-F6EECF244321}">
                <p14:modId xmlns:p14="http://schemas.microsoft.com/office/powerpoint/2010/main" val="3031126835"/>
              </p:ext>
            </p:extLst>
          </p:nvPr>
        </p:nvGraphicFramePr>
        <p:xfrm>
          <a:off x="2397815" y="1322294"/>
          <a:ext cx="4824000" cy="4140000"/>
        </p:xfrm>
        <a:graphic>
          <a:graphicData uri="http://schemas.openxmlformats.org/drawingml/2006/table">
            <a:tbl>
              <a:tblPr firstRow="1" bandRow="1">
                <a:tableStyleId>{5940675A-B579-460E-94D1-54222C63F5DA}</a:tableStyleId>
              </a:tblPr>
              <a:tblGrid>
                <a:gridCol w="684000">
                  <a:extLst>
                    <a:ext uri="{9D8B030D-6E8A-4147-A177-3AD203B41FA5}">
                      <a16:colId xmlns:a16="http://schemas.microsoft.com/office/drawing/2014/main" val="3445209635"/>
                    </a:ext>
                  </a:extLst>
                </a:gridCol>
                <a:gridCol w="684000">
                  <a:extLst>
                    <a:ext uri="{9D8B030D-6E8A-4147-A177-3AD203B41FA5}">
                      <a16:colId xmlns:a16="http://schemas.microsoft.com/office/drawing/2014/main" val="85543246"/>
                    </a:ext>
                  </a:extLst>
                </a:gridCol>
                <a:gridCol w="684000">
                  <a:extLst>
                    <a:ext uri="{9D8B030D-6E8A-4147-A177-3AD203B41FA5}">
                      <a16:colId xmlns:a16="http://schemas.microsoft.com/office/drawing/2014/main" val="1534360540"/>
                    </a:ext>
                  </a:extLst>
                </a:gridCol>
                <a:gridCol w="684000">
                  <a:extLst>
                    <a:ext uri="{9D8B030D-6E8A-4147-A177-3AD203B41FA5}">
                      <a16:colId xmlns:a16="http://schemas.microsoft.com/office/drawing/2014/main" val="2264057771"/>
                    </a:ext>
                  </a:extLst>
                </a:gridCol>
                <a:gridCol w="684000">
                  <a:extLst>
                    <a:ext uri="{9D8B030D-6E8A-4147-A177-3AD203B41FA5}">
                      <a16:colId xmlns:a16="http://schemas.microsoft.com/office/drawing/2014/main" val="1539448882"/>
                    </a:ext>
                  </a:extLst>
                </a:gridCol>
                <a:gridCol w="684000">
                  <a:extLst>
                    <a:ext uri="{9D8B030D-6E8A-4147-A177-3AD203B41FA5}">
                      <a16:colId xmlns:a16="http://schemas.microsoft.com/office/drawing/2014/main" val="2780338946"/>
                    </a:ext>
                  </a:extLst>
                </a:gridCol>
                <a:gridCol w="720000">
                  <a:extLst>
                    <a:ext uri="{9D8B030D-6E8A-4147-A177-3AD203B41FA5}">
                      <a16:colId xmlns:a16="http://schemas.microsoft.com/office/drawing/2014/main" val="2824496776"/>
                    </a:ext>
                  </a:extLst>
                </a:gridCol>
              </a:tblGrid>
              <a:tr h="684000">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3</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3</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4</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8</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85284836"/>
                  </a:ext>
                </a:extLst>
              </a:tr>
              <a:tr h="684000">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4</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0</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9</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6</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286858051"/>
                  </a:ext>
                </a:extLst>
              </a:tr>
              <a:tr h="684000">
                <a:tc>
                  <a:txBody>
                    <a:bodyPr/>
                    <a:lstStyle/>
                    <a:p>
                      <a:pPr algn="ctr"/>
                      <a:r>
                        <a:rPr lang="en-GB" sz="2800" b="1" dirty="0">
                          <a:solidFill>
                            <a:schemeClr val="tx1"/>
                          </a:solidFill>
                          <a:latin typeface="Century Gothic" panose="020B0502020202020204" pitchFamily="34" charset="0"/>
                        </a:rPr>
                        <a:t>+</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5</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0</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3</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69463373"/>
                  </a:ext>
                </a:extLst>
              </a:tr>
              <a:tr h="684000">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7</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9</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7</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4</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7</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830796636"/>
                  </a:ext>
                </a:extLst>
              </a:tr>
              <a:tr h="684000">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99963375"/>
                  </a:ext>
                </a:extLst>
              </a:tr>
              <a:tr h="720000">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08987952"/>
                  </a:ext>
                </a:extLst>
              </a:tr>
            </a:tbl>
          </a:graphicData>
        </a:graphic>
      </p:graphicFrame>
      <p:sp>
        <p:nvSpPr>
          <p:cNvPr id="36" name="TextBox 35">
            <a:extLst>
              <a:ext uri="{FF2B5EF4-FFF2-40B4-BE49-F238E27FC236}">
                <a16:creationId xmlns:a16="http://schemas.microsoft.com/office/drawing/2014/main" id="{F2B8D74F-4C10-4645-9C1E-441057877DBD}"/>
              </a:ext>
            </a:extLst>
          </p:cNvPr>
          <p:cNvSpPr txBox="1"/>
          <p:nvPr/>
        </p:nvSpPr>
        <p:spPr>
          <a:xfrm>
            <a:off x="5352568" y="4046812"/>
            <a:ext cx="285656" cy="307777"/>
          </a:xfrm>
          <a:prstGeom prst="rect">
            <a:avLst/>
          </a:prstGeom>
          <a:noFill/>
        </p:spPr>
        <p:txBody>
          <a:bodyPr wrap="none" rtlCol="0">
            <a:spAutoFit/>
          </a:bodyPr>
          <a:lstStyle/>
          <a:p>
            <a:pPr algn="ctr"/>
            <a:r>
              <a:rPr lang="en-GB" sz="1400" b="1" dirty="0">
                <a:latin typeface="Century Gothic" panose="020B0502020202020204" pitchFamily="34" charset="0"/>
              </a:rPr>
              <a:t>1</a:t>
            </a:r>
          </a:p>
        </p:txBody>
      </p:sp>
      <p:sp>
        <p:nvSpPr>
          <p:cNvPr id="37" name="TextBox 36">
            <a:extLst>
              <a:ext uri="{FF2B5EF4-FFF2-40B4-BE49-F238E27FC236}">
                <a16:creationId xmlns:a16="http://schemas.microsoft.com/office/drawing/2014/main" id="{1F180692-95F6-4C2D-A589-6CA894C132A1}"/>
              </a:ext>
            </a:extLst>
          </p:cNvPr>
          <p:cNvSpPr txBox="1"/>
          <p:nvPr/>
        </p:nvSpPr>
        <p:spPr>
          <a:xfrm>
            <a:off x="4647459" y="4046812"/>
            <a:ext cx="285656" cy="307777"/>
          </a:xfrm>
          <a:prstGeom prst="rect">
            <a:avLst/>
          </a:prstGeom>
          <a:noFill/>
        </p:spPr>
        <p:txBody>
          <a:bodyPr wrap="none" rtlCol="0">
            <a:spAutoFit/>
          </a:bodyPr>
          <a:lstStyle/>
          <a:p>
            <a:pPr algn="ctr"/>
            <a:r>
              <a:rPr lang="en-GB" sz="1400" b="1" dirty="0">
                <a:latin typeface="Century Gothic" panose="020B0502020202020204" pitchFamily="34" charset="0"/>
              </a:rPr>
              <a:t>1</a:t>
            </a:r>
          </a:p>
        </p:txBody>
      </p:sp>
      <p:sp>
        <p:nvSpPr>
          <p:cNvPr id="38" name="TextBox 37">
            <a:extLst>
              <a:ext uri="{FF2B5EF4-FFF2-40B4-BE49-F238E27FC236}">
                <a16:creationId xmlns:a16="http://schemas.microsoft.com/office/drawing/2014/main" id="{90879D4A-4152-4B72-AC77-B549E37EB85A}"/>
              </a:ext>
            </a:extLst>
          </p:cNvPr>
          <p:cNvSpPr txBox="1"/>
          <p:nvPr/>
        </p:nvSpPr>
        <p:spPr>
          <a:xfrm>
            <a:off x="5993350" y="4046812"/>
            <a:ext cx="285656" cy="307777"/>
          </a:xfrm>
          <a:prstGeom prst="rect">
            <a:avLst/>
          </a:prstGeom>
          <a:noFill/>
        </p:spPr>
        <p:txBody>
          <a:bodyPr wrap="none" rtlCol="0">
            <a:spAutoFit/>
          </a:bodyPr>
          <a:lstStyle/>
          <a:p>
            <a:pPr algn="ctr"/>
            <a:r>
              <a:rPr lang="en-GB" sz="1400" b="1" dirty="0">
                <a:latin typeface="Century Gothic" panose="020B0502020202020204" pitchFamily="34" charset="0"/>
              </a:rPr>
              <a:t>1</a:t>
            </a:r>
          </a:p>
        </p:txBody>
      </p:sp>
    </p:spTree>
    <p:extLst>
      <p:ext uri="{BB962C8B-B14F-4D97-AF65-F5344CB8AC3E}">
        <p14:creationId xmlns:p14="http://schemas.microsoft.com/office/powerpoint/2010/main" val="636014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Autumn Block 2 – Addition and Subtraction – Add More Than 4-Digits</a:t>
            </a:r>
            <a:endParaRPr lang="en-GB" sz="1600" b="1" dirty="0">
              <a:solidFill>
                <a:srgbClr val="E7E6E6">
                  <a:lumMod val="25000"/>
                </a:srgbClr>
              </a:solidFill>
              <a:latin typeface="Century Gothic" panose="020B0502020202020204" pitchFamily="34" charset="0"/>
            </a:endParaRPr>
          </a:p>
          <a:p>
            <a:pPr lvl="0" defTabSz="457200">
              <a:defRPr/>
            </a:pPr>
            <a:endParaRPr lang="en-GB" sz="16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p>
          <a:p>
            <a:pPr lvl="0" defTabSz="457200">
              <a:defRPr/>
            </a:pPr>
            <a:endParaRPr lang="en-GB" sz="1200" b="1" dirty="0">
              <a:solidFill>
                <a:srgbClr val="FF0000"/>
              </a:solidFill>
              <a:latin typeface="Century Gothic" panose="020B0502020202020204" pitchFamily="34" charset="0"/>
            </a:endParaRPr>
          </a:p>
          <a:p>
            <a:pPr lvl="0">
              <a:defRPr/>
            </a:pPr>
            <a:r>
              <a:rPr lang="en-GB" sz="1200" b="1" dirty="0">
                <a:solidFill>
                  <a:schemeClr val="tx1"/>
                </a:solidFill>
                <a:latin typeface="Century Gothic" panose="020B0502020202020204" pitchFamily="34" charset="0"/>
              </a:rPr>
              <a:t>Mathematics Year 5: (5C2)</a:t>
            </a:r>
            <a:r>
              <a:rPr lang="en-GB" sz="1200" b="1" dirty="0">
                <a:latin typeface="Century Gothic" panose="020B0502020202020204" pitchFamily="34" charset="0"/>
              </a:rPr>
              <a:t> </a:t>
            </a:r>
            <a:r>
              <a:rPr lang="en-GB" sz="1200" b="1" dirty="0">
                <a:latin typeface="Century Gothic" panose="020B0502020202020204" pitchFamily="34" charset="0"/>
                <a:hlinkClick r:id="rId3"/>
              </a:rPr>
              <a:t>Add and subtract whole numbers with more than 4 digits, including using formal written methods (columnar addition and subtraction)</a:t>
            </a:r>
            <a:endParaRPr lang="en-GB" sz="1200" b="1" u="sng" dirty="0">
              <a:solidFill>
                <a:prstClr val="black"/>
              </a:solidFill>
              <a:latin typeface="Century Gothic" panose="020B0502020202020204" pitchFamily="34" charset="0"/>
            </a:endParaRPr>
          </a:p>
          <a:p>
            <a:pPr>
              <a:spcAft>
                <a:spcPts val="0"/>
              </a:spcAft>
              <a:defRPr/>
            </a:pPr>
            <a:endParaRPr lang="en-GB" sz="1200" b="1" dirty="0">
              <a:solidFill>
                <a:prstClr val="black"/>
              </a:solidFill>
              <a:latin typeface="Century Gothic" panose="020B0502020202020204" pitchFamily="34" charset="0"/>
            </a:endParaRPr>
          </a:p>
          <a:p>
            <a:pPr>
              <a:spcAft>
                <a:spcPts val="0"/>
              </a:spcAft>
              <a:defRPr/>
            </a:pPr>
            <a:endParaRPr lang="en-GB" sz="1200" b="1" dirty="0">
              <a:solidFill>
                <a:prstClr val="black"/>
              </a:solidFill>
              <a:latin typeface="Century Gothic" panose="020B0502020202020204" pitchFamily="34" charset="0"/>
            </a:endParaRPr>
          </a:p>
          <a:p>
            <a:pPr>
              <a:spcAft>
                <a:spcPts val="0"/>
              </a:spcAft>
              <a:defRPr/>
            </a:pPr>
            <a:r>
              <a:rPr lang="en-GB" sz="1600" b="1" dirty="0">
                <a:solidFill>
                  <a:prstClr val="black"/>
                </a:solidFill>
                <a:latin typeface="Century Gothic" panose="020B0502020202020204" pitchFamily="34" charset="0"/>
              </a:rPr>
              <a:t>More </a:t>
            </a:r>
            <a:r>
              <a:rPr lang="en-GB" sz="1600" b="1" dirty="0">
                <a:solidFill>
                  <a:prstClr val="black"/>
                </a:solidFill>
                <a:latin typeface="Century Gothic" panose="020B0502020202020204" pitchFamily="34" charset="0"/>
                <a:hlinkClick r:id="rId4"/>
              </a:rPr>
              <a:t>Year 5 Addition and Subtraction</a:t>
            </a:r>
            <a:r>
              <a:rPr lang="en-GB" sz="1600" b="1" dirty="0">
                <a:solidFill>
                  <a:prstClr val="black"/>
                </a:solidFill>
                <a:latin typeface="Century Gothic" panose="020B0502020202020204" pitchFamily="34" charset="0"/>
              </a:rPr>
              <a:t> resources.</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5"/>
              </a:rPr>
              <a:t>review</a:t>
            </a:r>
            <a:r>
              <a:rPr lang="en-GB" sz="1600" b="1" dirty="0">
                <a:solidFill>
                  <a:prstClr val="black"/>
                </a:solidFill>
                <a:latin typeface="Century Gothic" panose="020B0502020202020204" pitchFamily="34" charset="0"/>
              </a:rPr>
              <a:t> it on our website.</a:t>
            </a:r>
          </a:p>
        </p:txBody>
      </p:sp>
      <p:sp>
        <p:nvSpPr>
          <p:cNvPr id="2" name="AutoShape 2" descr="https://eu-api.asm.skype.com/v1/objects/0-neu-d8-9329b542123e4320de9303ce711a2d76/views/imgo">
            <a:extLst>
              <a:ext uri="{FF2B5EF4-FFF2-40B4-BE49-F238E27FC236}">
                <a16:creationId xmlns:a16="http://schemas.microsoft.com/office/drawing/2014/main" id="{0DA5AC57-72A6-4735-8860-1EE4C6E854FD}"/>
              </a:ext>
            </a:extLst>
          </p:cNvPr>
          <p:cNvSpPr>
            <a:spLocks noChangeAspect="1" noChangeArrowheads="1"/>
          </p:cNvSpPr>
          <p:nvPr/>
        </p:nvSpPr>
        <p:spPr bwMode="auto">
          <a:xfrm>
            <a:off x="762000" y="1333500"/>
            <a:ext cx="7620000" cy="4191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11" name="Group 3">
            <a:extLst>
              <a:ext uri="{FF2B5EF4-FFF2-40B4-BE49-F238E27FC236}">
                <a16:creationId xmlns:a16="http://schemas.microsoft.com/office/drawing/2014/main" id="{59588B92-7A64-4CEA-A8CE-C7374C77293C}"/>
              </a:ext>
            </a:extLst>
          </p:cNvPr>
          <p:cNvGrpSpPr>
            <a:grpSpLocks/>
          </p:cNvGrpSpPr>
          <p:nvPr/>
        </p:nvGrpSpPr>
        <p:grpSpPr bwMode="auto">
          <a:xfrm>
            <a:off x="0" y="6417869"/>
            <a:ext cx="1260476" cy="368300"/>
            <a:chOff x="1" y="6007"/>
            <a:chExt cx="794" cy="232"/>
          </a:xfrm>
        </p:grpSpPr>
        <p:pic>
          <p:nvPicPr>
            <p:cNvPr id="12" name="Picture 4">
              <a:extLst>
                <a:ext uri="{FF2B5EF4-FFF2-40B4-BE49-F238E27FC236}">
                  <a16:creationId xmlns:a16="http://schemas.microsoft.com/office/drawing/2014/main" id="{76F68A10-0C43-454C-BAD6-B28737D4624D}"/>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 name="Rectangle 5">
              <a:extLst>
                <a:ext uri="{FF2B5EF4-FFF2-40B4-BE49-F238E27FC236}">
                  <a16:creationId xmlns:a16="http://schemas.microsoft.com/office/drawing/2014/main" id="{B5A3000D-4EF6-420A-910B-1045514A68DB}"/>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spTree>
    <p:extLst>
      <p:ext uri="{BB962C8B-B14F-4D97-AF65-F5344CB8AC3E}">
        <p14:creationId xmlns:p14="http://schemas.microsoft.com/office/powerpoint/2010/main" val="2637481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Ruby completes this sum incorrectly.</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Explain the mistake she has made.</a:t>
            </a:r>
          </a:p>
          <a:p>
            <a:pPr lvl="0" algn="ctr"/>
            <a:r>
              <a:rPr lang="en-GB" sz="2000" b="1" dirty="0">
                <a:solidFill>
                  <a:srgbClr val="FF0000"/>
                </a:solidFill>
                <a:latin typeface="Century Gothic" panose="020B0502020202020204" pitchFamily="34" charset="0"/>
              </a:rPr>
              <a:t>Ruby has exchanged 10 hundreds for 1 thousand but there is no need to do this. </a:t>
            </a:r>
          </a:p>
          <a:p>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E01EE6DE-A413-43E2-A2A9-EB6D5C7EA66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191CD9A2-E77D-4337-BAC1-AFC6C1A56634}"/>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D3DD0D5C-89B8-4156-AA1B-D465B8DCA2DA}"/>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13" name="Table 12">
            <a:extLst>
              <a:ext uri="{FF2B5EF4-FFF2-40B4-BE49-F238E27FC236}">
                <a16:creationId xmlns:a16="http://schemas.microsoft.com/office/drawing/2014/main" id="{EA85B05F-B1CE-4C7F-BE48-961F92C943F0}"/>
              </a:ext>
            </a:extLst>
          </p:cNvPr>
          <p:cNvGraphicFramePr>
            <a:graphicFrameLocks noGrp="1"/>
          </p:cNvGraphicFramePr>
          <p:nvPr>
            <p:extLst>
              <p:ext uri="{D42A27DB-BD31-4B8C-83A1-F6EECF244321}">
                <p14:modId xmlns:p14="http://schemas.microsoft.com/office/powerpoint/2010/main" val="2362280615"/>
              </p:ext>
            </p:extLst>
          </p:nvPr>
        </p:nvGraphicFramePr>
        <p:xfrm>
          <a:off x="2397815" y="1322294"/>
          <a:ext cx="4824000" cy="4140000"/>
        </p:xfrm>
        <a:graphic>
          <a:graphicData uri="http://schemas.openxmlformats.org/drawingml/2006/table">
            <a:tbl>
              <a:tblPr firstRow="1" bandRow="1">
                <a:tableStyleId>{5940675A-B579-460E-94D1-54222C63F5DA}</a:tableStyleId>
              </a:tblPr>
              <a:tblGrid>
                <a:gridCol w="684000">
                  <a:extLst>
                    <a:ext uri="{9D8B030D-6E8A-4147-A177-3AD203B41FA5}">
                      <a16:colId xmlns:a16="http://schemas.microsoft.com/office/drawing/2014/main" val="3445209635"/>
                    </a:ext>
                  </a:extLst>
                </a:gridCol>
                <a:gridCol w="684000">
                  <a:extLst>
                    <a:ext uri="{9D8B030D-6E8A-4147-A177-3AD203B41FA5}">
                      <a16:colId xmlns:a16="http://schemas.microsoft.com/office/drawing/2014/main" val="85543246"/>
                    </a:ext>
                  </a:extLst>
                </a:gridCol>
                <a:gridCol w="684000">
                  <a:extLst>
                    <a:ext uri="{9D8B030D-6E8A-4147-A177-3AD203B41FA5}">
                      <a16:colId xmlns:a16="http://schemas.microsoft.com/office/drawing/2014/main" val="1534360540"/>
                    </a:ext>
                  </a:extLst>
                </a:gridCol>
                <a:gridCol w="684000">
                  <a:extLst>
                    <a:ext uri="{9D8B030D-6E8A-4147-A177-3AD203B41FA5}">
                      <a16:colId xmlns:a16="http://schemas.microsoft.com/office/drawing/2014/main" val="2264057771"/>
                    </a:ext>
                  </a:extLst>
                </a:gridCol>
                <a:gridCol w="684000">
                  <a:extLst>
                    <a:ext uri="{9D8B030D-6E8A-4147-A177-3AD203B41FA5}">
                      <a16:colId xmlns:a16="http://schemas.microsoft.com/office/drawing/2014/main" val="1539448882"/>
                    </a:ext>
                  </a:extLst>
                </a:gridCol>
                <a:gridCol w="684000">
                  <a:extLst>
                    <a:ext uri="{9D8B030D-6E8A-4147-A177-3AD203B41FA5}">
                      <a16:colId xmlns:a16="http://schemas.microsoft.com/office/drawing/2014/main" val="2780338946"/>
                    </a:ext>
                  </a:extLst>
                </a:gridCol>
                <a:gridCol w="720000">
                  <a:extLst>
                    <a:ext uri="{9D8B030D-6E8A-4147-A177-3AD203B41FA5}">
                      <a16:colId xmlns:a16="http://schemas.microsoft.com/office/drawing/2014/main" val="2824496776"/>
                    </a:ext>
                  </a:extLst>
                </a:gridCol>
              </a:tblGrid>
              <a:tr h="684000">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3</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3</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4</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8</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85284836"/>
                  </a:ext>
                </a:extLst>
              </a:tr>
              <a:tr h="684000">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4</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0</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9</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6</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286858051"/>
                  </a:ext>
                </a:extLst>
              </a:tr>
              <a:tr h="684000">
                <a:tc>
                  <a:txBody>
                    <a:bodyPr/>
                    <a:lstStyle/>
                    <a:p>
                      <a:pPr algn="ctr"/>
                      <a:r>
                        <a:rPr lang="en-GB" sz="2800" b="1" dirty="0">
                          <a:solidFill>
                            <a:schemeClr val="tx1"/>
                          </a:solidFill>
                          <a:latin typeface="Century Gothic" panose="020B0502020202020204" pitchFamily="34" charset="0"/>
                        </a:rPr>
                        <a:t>+</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5</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0</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3</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69463373"/>
                  </a:ext>
                </a:extLst>
              </a:tr>
              <a:tr h="684000">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7</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rgbClr val="FF0000"/>
                          </a:solidFill>
                          <a:latin typeface="Century Gothic" panose="020B0502020202020204" pitchFamily="34" charset="0"/>
                        </a:rPr>
                        <a:t>8</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7</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4</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7</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830796636"/>
                  </a:ext>
                </a:extLst>
              </a:tr>
              <a:tr h="684000">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99963375"/>
                  </a:ext>
                </a:extLst>
              </a:tr>
              <a:tr h="720000">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08987952"/>
                  </a:ext>
                </a:extLst>
              </a:tr>
            </a:tbl>
          </a:graphicData>
        </a:graphic>
      </p:graphicFrame>
      <p:sp>
        <p:nvSpPr>
          <p:cNvPr id="15" name="TextBox 14">
            <a:extLst>
              <a:ext uri="{FF2B5EF4-FFF2-40B4-BE49-F238E27FC236}">
                <a16:creationId xmlns:a16="http://schemas.microsoft.com/office/drawing/2014/main" id="{B6EB1DCE-E139-43AC-8891-97D84348D8ED}"/>
              </a:ext>
            </a:extLst>
          </p:cNvPr>
          <p:cNvSpPr txBox="1"/>
          <p:nvPr/>
        </p:nvSpPr>
        <p:spPr>
          <a:xfrm>
            <a:off x="5352568" y="4046812"/>
            <a:ext cx="285656" cy="307777"/>
          </a:xfrm>
          <a:prstGeom prst="rect">
            <a:avLst/>
          </a:prstGeom>
          <a:noFill/>
        </p:spPr>
        <p:txBody>
          <a:bodyPr wrap="none" rtlCol="0">
            <a:spAutoFit/>
          </a:bodyPr>
          <a:lstStyle/>
          <a:p>
            <a:pPr algn="ctr"/>
            <a:r>
              <a:rPr lang="en-GB" sz="1400" b="1" dirty="0">
                <a:latin typeface="Century Gothic" panose="020B0502020202020204" pitchFamily="34" charset="0"/>
              </a:rPr>
              <a:t>1</a:t>
            </a:r>
          </a:p>
        </p:txBody>
      </p:sp>
      <p:sp>
        <p:nvSpPr>
          <p:cNvPr id="16" name="TextBox 15">
            <a:extLst>
              <a:ext uri="{FF2B5EF4-FFF2-40B4-BE49-F238E27FC236}">
                <a16:creationId xmlns:a16="http://schemas.microsoft.com/office/drawing/2014/main" id="{651E24AF-6F9C-48A7-9437-89505BDCE5E7}"/>
              </a:ext>
            </a:extLst>
          </p:cNvPr>
          <p:cNvSpPr txBox="1"/>
          <p:nvPr/>
        </p:nvSpPr>
        <p:spPr>
          <a:xfrm>
            <a:off x="5993350" y="4046812"/>
            <a:ext cx="285656" cy="307777"/>
          </a:xfrm>
          <a:prstGeom prst="rect">
            <a:avLst/>
          </a:prstGeom>
          <a:noFill/>
        </p:spPr>
        <p:txBody>
          <a:bodyPr wrap="none" rtlCol="0">
            <a:spAutoFit/>
          </a:bodyPr>
          <a:lstStyle/>
          <a:p>
            <a:pPr algn="ctr"/>
            <a:r>
              <a:rPr lang="en-GB" sz="1400" b="1" dirty="0">
                <a:latin typeface="Century Gothic" panose="020B0502020202020204" pitchFamily="34" charset="0"/>
              </a:rPr>
              <a:t>1</a:t>
            </a:r>
          </a:p>
        </p:txBody>
      </p:sp>
    </p:spTree>
    <p:extLst>
      <p:ext uri="{BB962C8B-B14F-4D97-AF65-F5344CB8AC3E}">
        <p14:creationId xmlns:p14="http://schemas.microsoft.com/office/powerpoint/2010/main" val="3990755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rgbClr val="E7E6E6">
                    <a:lumMod val="50000"/>
                  </a:srgbClr>
                </a:solidFill>
                <a:latin typeface="Century Gothic" panose="020B0502020202020204" pitchFamily="34" charset="0"/>
              </a:rPr>
              <a:t>Year 5 – Autumn Block 2 – Addition and Subtraction</a:t>
            </a: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r>
              <a:rPr lang="en-GB" sz="4800" b="1" dirty="0">
                <a:solidFill>
                  <a:schemeClr val="bg2">
                    <a:lumMod val="25000"/>
                  </a:schemeClr>
                </a:solidFill>
                <a:latin typeface="Century Gothic" panose="020B0502020202020204" pitchFamily="34" charset="0"/>
              </a:rPr>
              <a:t>Step 1: Add More Than 4-Digits</a:t>
            </a:r>
            <a:endParaRPr lang="en-GB" sz="4000" b="1" dirty="0">
              <a:solidFill>
                <a:schemeClr val="bg2">
                  <a:lumMod val="25000"/>
                </a:schemeClr>
              </a:solidFill>
              <a:latin typeface="Century Gothic" panose="020B0502020202020204" pitchFamily="34" charset="0"/>
            </a:endParaRPr>
          </a:p>
          <a:p>
            <a:pPr lvl="0" algn="ctr"/>
            <a:endParaRPr lang="en-GB" sz="4000" b="1" dirty="0">
              <a:solidFill>
                <a:schemeClr val="bg2">
                  <a:lumMod val="25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a:p>
            <a:pPr lvl="0" algn="ctr"/>
            <a:r>
              <a:rPr lang="en-GB" sz="2400" b="1" u="sng" dirty="0">
                <a:solidFill>
                  <a:schemeClr val="tx1"/>
                </a:solidFill>
                <a:latin typeface="Century Gothic" panose="020B0502020202020204" pitchFamily="34" charset="0"/>
              </a:rPr>
              <a:t> </a:t>
            </a:r>
          </a:p>
          <a:p>
            <a:pPr lvl="0" algn="ctr"/>
            <a:endParaRPr lang="en-GB" sz="2400" b="1" u="sng"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C4A245D4-FB7C-4612-93B5-535DD6A6F422}"/>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7ABF668F-DC3F-45BD-8274-3CA84E64637F}"/>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81F9C02-FD21-433A-9F00-D4B4C9232A20}"/>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spTree>
    <p:extLst>
      <p:ext uri="{BB962C8B-B14F-4D97-AF65-F5344CB8AC3E}">
        <p14:creationId xmlns:p14="http://schemas.microsoft.com/office/powerpoint/2010/main" val="332354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42F14379-37C4-4346-BE9D-74BE2C7C4F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3"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Sort these mathematical statements into the table shown below.</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54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E7C0849F-AAB2-46E6-8030-2AEA6181EE8A}"/>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CDDDD7A6-89A4-4F21-A0DD-142B71CB1D9C}"/>
                </a:ext>
              </a:extLst>
            </p:cNvPr>
            <p:cNvPicPr>
              <a:picLocks noChangeAspect="1" noChangeArrowheads="1"/>
            </p:cNvPicPr>
            <p:nvPr/>
          </p:nvPicPr>
          <p:blipFill>
            <a:blip r:embed="rId3">
              <a:clrChange>
                <a:clrFrom>
                  <a:srgbClr val="FFFBF9"/>
                </a:clrFrom>
                <a:clrTo>
                  <a:srgbClr val="FFFBF9">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4FDE8222-B803-41CE-974E-8065A3F58A5A}"/>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sp>
        <p:nvSpPr>
          <p:cNvPr id="4" name="TextBox 3">
            <a:extLst>
              <a:ext uri="{FF2B5EF4-FFF2-40B4-BE49-F238E27FC236}">
                <a16:creationId xmlns:a16="http://schemas.microsoft.com/office/drawing/2014/main" id="{AF701F29-3D2D-454E-8B38-B338CB17DEE9}"/>
              </a:ext>
            </a:extLst>
          </p:cNvPr>
          <p:cNvSpPr txBox="1"/>
          <p:nvPr/>
        </p:nvSpPr>
        <p:spPr>
          <a:xfrm>
            <a:off x="1182743" y="1226959"/>
            <a:ext cx="6625532" cy="338554"/>
          </a:xfrm>
          <a:prstGeom prst="rect">
            <a:avLst/>
          </a:prstGeom>
          <a:noFill/>
          <a:ln>
            <a:noFill/>
          </a:ln>
        </p:spPr>
        <p:txBody>
          <a:bodyPr wrap="none" rtlCol="0">
            <a:spAutoFit/>
          </a:bodyPr>
          <a:lstStyle/>
          <a:p>
            <a:pPr algn="ctr"/>
            <a:r>
              <a:rPr lang="en-GB" sz="1600" b="1" dirty="0">
                <a:solidFill>
                  <a:srgbClr val="7030A0"/>
                </a:solidFill>
                <a:latin typeface="Century Gothic" panose="020B0502020202020204" pitchFamily="34" charset="0"/>
              </a:rPr>
              <a:t>Numbers have to be added in size order (e.g. largest to smallest).</a:t>
            </a:r>
          </a:p>
        </p:txBody>
      </p:sp>
      <p:sp>
        <p:nvSpPr>
          <p:cNvPr id="11" name="TextBox 10">
            <a:extLst>
              <a:ext uri="{FF2B5EF4-FFF2-40B4-BE49-F238E27FC236}">
                <a16:creationId xmlns:a16="http://schemas.microsoft.com/office/drawing/2014/main" id="{BBAE5510-5DF7-475F-8562-E3D33C3D7A82}"/>
              </a:ext>
            </a:extLst>
          </p:cNvPr>
          <p:cNvSpPr txBox="1"/>
          <p:nvPr/>
        </p:nvSpPr>
        <p:spPr>
          <a:xfrm>
            <a:off x="2169391" y="1673563"/>
            <a:ext cx="4652236" cy="338554"/>
          </a:xfrm>
          <a:prstGeom prst="rect">
            <a:avLst/>
          </a:prstGeom>
          <a:noFill/>
          <a:ln>
            <a:noFill/>
          </a:ln>
        </p:spPr>
        <p:txBody>
          <a:bodyPr wrap="none" rtlCol="0">
            <a:spAutoFit/>
          </a:bodyPr>
          <a:lstStyle/>
          <a:p>
            <a:pPr algn="ctr"/>
            <a:r>
              <a:rPr lang="en-GB" sz="1600" b="1" dirty="0">
                <a:solidFill>
                  <a:srgbClr val="C00000"/>
                </a:solidFill>
                <a:latin typeface="Century Gothic" panose="020B0502020202020204" pitchFamily="34" charset="0"/>
              </a:rPr>
              <a:t>You should always add the ones column first.</a:t>
            </a:r>
          </a:p>
        </p:txBody>
      </p:sp>
      <p:sp>
        <p:nvSpPr>
          <p:cNvPr id="12" name="TextBox 11">
            <a:extLst>
              <a:ext uri="{FF2B5EF4-FFF2-40B4-BE49-F238E27FC236}">
                <a16:creationId xmlns:a16="http://schemas.microsoft.com/office/drawing/2014/main" id="{7BA3E900-745B-4F90-AAF6-70B100DEAA99}"/>
              </a:ext>
            </a:extLst>
          </p:cNvPr>
          <p:cNvSpPr txBox="1"/>
          <p:nvPr/>
        </p:nvSpPr>
        <p:spPr>
          <a:xfrm>
            <a:off x="2049166" y="2120167"/>
            <a:ext cx="4892686" cy="338554"/>
          </a:xfrm>
          <a:prstGeom prst="rect">
            <a:avLst/>
          </a:prstGeom>
          <a:noFill/>
          <a:ln>
            <a:noFill/>
          </a:ln>
        </p:spPr>
        <p:txBody>
          <a:bodyPr wrap="none" rtlCol="0">
            <a:spAutoFit/>
          </a:bodyPr>
          <a:lstStyle/>
          <a:p>
            <a:pPr algn="ctr"/>
            <a:r>
              <a:rPr lang="en-GB" sz="1600" b="1" dirty="0">
                <a:solidFill>
                  <a:srgbClr val="0000FF"/>
                </a:solidFill>
                <a:latin typeface="Century Gothic" panose="020B0502020202020204" pitchFamily="34" charset="0"/>
              </a:rPr>
              <a:t>Line up all digits in place value columns neatly.</a:t>
            </a:r>
          </a:p>
        </p:txBody>
      </p:sp>
      <p:sp>
        <p:nvSpPr>
          <p:cNvPr id="13" name="TextBox 12">
            <a:extLst>
              <a:ext uri="{FF2B5EF4-FFF2-40B4-BE49-F238E27FC236}">
                <a16:creationId xmlns:a16="http://schemas.microsoft.com/office/drawing/2014/main" id="{CB8FE720-B514-4372-ADA3-296685FAAAEC}"/>
              </a:ext>
            </a:extLst>
          </p:cNvPr>
          <p:cNvSpPr txBox="1"/>
          <p:nvPr/>
        </p:nvSpPr>
        <p:spPr>
          <a:xfrm>
            <a:off x="1432010" y="2566771"/>
            <a:ext cx="6126998" cy="338554"/>
          </a:xfrm>
          <a:prstGeom prst="rect">
            <a:avLst/>
          </a:prstGeom>
          <a:noFill/>
          <a:ln>
            <a:noFill/>
          </a:ln>
        </p:spPr>
        <p:txBody>
          <a:bodyPr wrap="none" rtlCol="0">
            <a:spAutoFit/>
          </a:bodyPr>
          <a:lstStyle/>
          <a:p>
            <a:pPr algn="ctr"/>
            <a:r>
              <a:rPr lang="en-GB" sz="1600" b="1" dirty="0">
                <a:solidFill>
                  <a:srgbClr val="006600"/>
                </a:solidFill>
                <a:latin typeface="Century Gothic" panose="020B0502020202020204" pitchFamily="34" charset="0"/>
              </a:rPr>
              <a:t>Don’t forget to add any amounts that you have exchanged.</a:t>
            </a:r>
          </a:p>
        </p:txBody>
      </p:sp>
      <p:sp>
        <p:nvSpPr>
          <p:cNvPr id="14" name="TextBox 13">
            <a:extLst>
              <a:ext uri="{FF2B5EF4-FFF2-40B4-BE49-F238E27FC236}">
                <a16:creationId xmlns:a16="http://schemas.microsoft.com/office/drawing/2014/main" id="{9385C0CF-34BA-4E50-AE70-D1833B1542B0}"/>
              </a:ext>
            </a:extLst>
          </p:cNvPr>
          <p:cNvSpPr txBox="1"/>
          <p:nvPr/>
        </p:nvSpPr>
        <p:spPr>
          <a:xfrm>
            <a:off x="2460337" y="3459980"/>
            <a:ext cx="4070345" cy="338554"/>
          </a:xfrm>
          <a:prstGeom prst="rect">
            <a:avLst/>
          </a:prstGeom>
          <a:noFill/>
          <a:ln>
            <a:noFill/>
          </a:ln>
        </p:spPr>
        <p:txBody>
          <a:bodyPr wrap="none" rtlCol="0">
            <a:spAutoFit/>
          </a:bodyPr>
          <a:lstStyle/>
          <a:p>
            <a:pPr algn="ctr"/>
            <a:r>
              <a:rPr lang="en-GB" sz="1600" b="1" dirty="0">
                <a:solidFill>
                  <a:srgbClr val="CC00CC"/>
                </a:solidFill>
                <a:latin typeface="Century Gothic" panose="020B0502020202020204" pitchFamily="34" charset="0"/>
              </a:rPr>
              <a:t>The sum is always the greatest number.</a:t>
            </a:r>
          </a:p>
        </p:txBody>
      </p:sp>
      <p:sp>
        <p:nvSpPr>
          <p:cNvPr id="15" name="TextBox 14">
            <a:extLst>
              <a:ext uri="{FF2B5EF4-FFF2-40B4-BE49-F238E27FC236}">
                <a16:creationId xmlns:a16="http://schemas.microsoft.com/office/drawing/2014/main" id="{8C3A24CE-E4CC-4469-921E-D72B9F448C93}"/>
              </a:ext>
            </a:extLst>
          </p:cNvPr>
          <p:cNvSpPr txBox="1"/>
          <p:nvPr/>
        </p:nvSpPr>
        <p:spPr>
          <a:xfrm>
            <a:off x="717071" y="3013375"/>
            <a:ext cx="7556877" cy="338554"/>
          </a:xfrm>
          <a:prstGeom prst="rect">
            <a:avLst/>
          </a:prstGeom>
          <a:noFill/>
          <a:ln>
            <a:noFill/>
          </a:ln>
        </p:spPr>
        <p:txBody>
          <a:bodyPr wrap="none" rtlCol="0">
            <a:spAutoFit/>
          </a:bodyPr>
          <a:lstStyle/>
          <a:p>
            <a:pPr algn="ctr"/>
            <a:r>
              <a:rPr lang="en-GB" sz="1600" b="1" dirty="0">
                <a:solidFill>
                  <a:srgbClr val="0099CC"/>
                </a:solidFill>
                <a:latin typeface="Century Gothic" panose="020B0502020202020204" pitchFamily="34" charset="0"/>
              </a:rPr>
              <a:t>If you swap the digits around when you exchange, it makes no difference.</a:t>
            </a:r>
          </a:p>
        </p:txBody>
      </p:sp>
      <p:graphicFrame>
        <p:nvGraphicFramePr>
          <p:cNvPr id="16" name="Table 15">
            <a:extLst>
              <a:ext uri="{FF2B5EF4-FFF2-40B4-BE49-F238E27FC236}">
                <a16:creationId xmlns:a16="http://schemas.microsoft.com/office/drawing/2014/main" id="{2EF9F66A-869B-428A-B873-1B6C346DC088}"/>
              </a:ext>
            </a:extLst>
          </p:cNvPr>
          <p:cNvGraphicFramePr>
            <a:graphicFrameLocks noGrp="1"/>
          </p:cNvGraphicFramePr>
          <p:nvPr>
            <p:extLst>
              <p:ext uri="{D42A27DB-BD31-4B8C-83A1-F6EECF244321}">
                <p14:modId xmlns:p14="http://schemas.microsoft.com/office/powerpoint/2010/main" val="523813647"/>
              </p:ext>
            </p:extLst>
          </p:nvPr>
        </p:nvGraphicFramePr>
        <p:xfrm>
          <a:off x="859377" y="3906463"/>
          <a:ext cx="7565924" cy="2237978"/>
        </p:xfrm>
        <a:graphic>
          <a:graphicData uri="http://schemas.openxmlformats.org/drawingml/2006/table">
            <a:tbl>
              <a:tblPr firstRow="1" bandRow="1">
                <a:tableStyleId>{5C22544A-7EE6-4342-B048-85BDC9FD1C3A}</a:tableStyleId>
              </a:tblPr>
              <a:tblGrid>
                <a:gridCol w="3782962">
                  <a:extLst>
                    <a:ext uri="{9D8B030D-6E8A-4147-A177-3AD203B41FA5}">
                      <a16:colId xmlns:a16="http://schemas.microsoft.com/office/drawing/2014/main" val="769412956"/>
                    </a:ext>
                  </a:extLst>
                </a:gridCol>
                <a:gridCol w="3782962">
                  <a:extLst>
                    <a:ext uri="{9D8B030D-6E8A-4147-A177-3AD203B41FA5}">
                      <a16:colId xmlns:a16="http://schemas.microsoft.com/office/drawing/2014/main" val="1023996694"/>
                    </a:ext>
                  </a:extLst>
                </a:gridCol>
              </a:tblGrid>
              <a:tr h="359782">
                <a:tc>
                  <a:txBody>
                    <a:bodyPr/>
                    <a:lstStyle/>
                    <a:p>
                      <a:r>
                        <a:rPr lang="en-GB" b="1" dirty="0">
                          <a:solidFill>
                            <a:schemeClr val="tx1"/>
                          </a:solidFill>
                          <a:latin typeface="Century Gothic" panose="020B0502020202020204" pitchFamily="34" charset="0"/>
                        </a:rPr>
                        <a:t>Applies to addition </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FF99"/>
                    </a:solidFill>
                  </a:tcPr>
                </a:tc>
                <a:tc>
                  <a:txBody>
                    <a:bodyPr/>
                    <a:lstStyle/>
                    <a:p>
                      <a:r>
                        <a:rPr lang="en-GB" b="1" dirty="0">
                          <a:solidFill>
                            <a:schemeClr val="tx1"/>
                          </a:solidFill>
                          <a:latin typeface="Century Gothic" panose="020B0502020202020204" pitchFamily="34" charset="0"/>
                        </a:rPr>
                        <a:t>Doesn’t apply to addition </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3432267617"/>
                  </a:ext>
                </a:extLst>
              </a:tr>
              <a:tr h="1872218">
                <a:tc>
                  <a:txBody>
                    <a:bodyPr/>
                    <a:lstStyle/>
                    <a:p>
                      <a:endParaRPr lang="en-GB" b="1" dirty="0">
                        <a:solidFill>
                          <a:srgbClr val="FF0000"/>
                        </a:solidFill>
                        <a:latin typeface="Century Gothic" panose="020B0502020202020204" pitchFamily="34"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endParaRPr lang="en-GB" b="1" dirty="0">
                        <a:solidFill>
                          <a:srgbClr val="FF0000"/>
                        </a:solidFill>
                        <a:latin typeface="Century Gothic" panose="020B0502020202020204" pitchFamily="34"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00297822"/>
                  </a:ext>
                </a:extLst>
              </a:tr>
            </a:tbl>
          </a:graphicData>
        </a:graphic>
      </p:graphicFrame>
    </p:spTree>
    <p:extLst>
      <p:ext uri="{BB962C8B-B14F-4D97-AF65-F5344CB8AC3E}">
        <p14:creationId xmlns:p14="http://schemas.microsoft.com/office/powerpoint/2010/main" val="25012933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12B1A46-B13C-4B66-9C44-1B318D2D98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3"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Sort these mathematical statements into the table shown below.</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54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E7C0849F-AAB2-46E6-8030-2AEA6181EE8A}"/>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CDDDD7A6-89A4-4F21-A0DD-142B71CB1D9C}"/>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4FDE8222-B803-41CE-974E-8065A3F58A5A}"/>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8" name="Table 7">
            <a:extLst>
              <a:ext uri="{FF2B5EF4-FFF2-40B4-BE49-F238E27FC236}">
                <a16:creationId xmlns:a16="http://schemas.microsoft.com/office/drawing/2014/main" id="{A2BBC223-0675-4F5F-9D52-682046A0C0FB}"/>
              </a:ext>
            </a:extLst>
          </p:cNvPr>
          <p:cNvGraphicFramePr>
            <a:graphicFrameLocks noGrp="1"/>
          </p:cNvGraphicFramePr>
          <p:nvPr>
            <p:extLst>
              <p:ext uri="{D42A27DB-BD31-4B8C-83A1-F6EECF244321}">
                <p14:modId xmlns:p14="http://schemas.microsoft.com/office/powerpoint/2010/main" val="1731397412"/>
              </p:ext>
            </p:extLst>
          </p:nvPr>
        </p:nvGraphicFramePr>
        <p:xfrm>
          <a:off x="859377" y="1595063"/>
          <a:ext cx="7565924" cy="3966472"/>
        </p:xfrm>
        <a:graphic>
          <a:graphicData uri="http://schemas.openxmlformats.org/drawingml/2006/table">
            <a:tbl>
              <a:tblPr firstRow="1" bandRow="1">
                <a:tableStyleId>{5C22544A-7EE6-4342-B048-85BDC9FD1C3A}</a:tableStyleId>
              </a:tblPr>
              <a:tblGrid>
                <a:gridCol w="3782962">
                  <a:extLst>
                    <a:ext uri="{9D8B030D-6E8A-4147-A177-3AD203B41FA5}">
                      <a16:colId xmlns:a16="http://schemas.microsoft.com/office/drawing/2014/main" val="769412956"/>
                    </a:ext>
                  </a:extLst>
                </a:gridCol>
                <a:gridCol w="3782962">
                  <a:extLst>
                    <a:ext uri="{9D8B030D-6E8A-4147-A177-3AD203B41FA5}">
                      <a16:colId xmlns:a16="http://schemas.microsoft.com/office/drawing/2014/main" val="1023996694"/>
                    </a:ext>
                  </a:extLst>
                </a:gridCol>
              </a:tblGrid>
              <a:tr h="367200">
                <a:tc>
                  <a:txBody>
                    <a:bodyPr/>
                    <a:lstStyle/>
                    <a:p>
                      <a:r>
                        <a:rPr lang="en-GB" b="1" dirty="0">
                          <a:solidFill>
                            <a:schemeClr val="tx1"/>
                          </a:solidFill>
                          <a:latin typeface="Century Gothic" panose="020B0502020202020204" pitchFamily="34" charset="0"/>
                        </a:rPr>
                        <a:t>Applies to addition </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FF99"/>
                    </a:solidFill>
                  </a:tcPr>
                </a:tc>
                <a:tc>
                  <a:txBody>
                    <a:bodyPr/>
                    <a:lstStyle/>
                    <a:p>
                      <a:r>
                        <a:rPr lang="en-GB" b="1" dirty="0">
                          <a:solidFill>
                            <a:schemeClr val="tx1"/>
                          </a:solidFill>
                          <a:latin typeface="Century Gothic" panose="020B0502020202020204" pitchFamily="34" charset="0"/>
                        </a:rPr>
                        <a:t>Doesn’t apply to addition </a:t>
                      </a: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FFF99"/>
                    </a:solidFill>
                  </a:tcPr>
                </a:tc>
                <a:extLst>
                  <a:ext uri="{0D108BD9-81ED-4DB2-BD59-A6C34878D82A}">
                    <a16:rowId xmlns:a16="http://schemas.microsoft.com/office/drawing/2014/main" val="3432267617"/>
                  </a:ext>
                </a:extLst>
              </a:tr>
              <a:tr h="3599272">
                <a:tc>
                  <a:txBody>
                    <a:bodyPr/>
                    <a:lstStyle/>
                    <a:p>
                      <a:r>
                        <a:rPr lang="en-GB" b="1" dirty="0">
                          <a:solidFill>
                            <a:srgbClr val="FF0000"/>
                          </a:solidFill>
                          <a:latin typeface="Century Gothic" panose="020B0502020202020204" pitchFamily="34" charset="0"/>
                        </a:rPr>
                        <a:t>You should always add the ones column first.</a:t>
                      </a:r>
                    </a:p>
                    <a:p>
                      <a:endParaRPr lang="en-GB" sz="2200" b="1" dirty="0">
                        <a:solidFill>
                          <a:srgbClr val="FF0000"/>
                        </a:solidFill>
                        <a:latin typeface="Century Gothic" panose="020B0502020202020204" pitchFamily="34" charset="0"/>
                      </a:endParaRPr>
                    </a:p>
                    <a:p>
                      <a:r>
                        <a:rPr lang="en-GB" b="1" dirty="0">
                          <a:solidFill>
                            <a:srgbClr val="FF0000"/>
                          </a:solidFill>
                          <a:latin typeface="Century Gothic" panose="020B0502020202020204" pitchFamily="34" charset="0"/>
                        </a:rPr>
                        <a:t>Line up all digits in place value columns neatly.</a:t>
                      </a:r>
                    </a:p>
                    <a:p>
                      <a:endParaRPr lang="en-GB" sz="2200" b="1" dirty="0">
                        <a:solidFill>
                          <a:srgbClr val="FF0000"/>
                        </a:solidFill>
                        <a:latin typeface="Century Gothic" panose="020B0502020202020204" pitchFamily="34" charset="0"/>
                      </a:endParaRPr>
                    </a:p>
                    <a:p>
                      <a:r>
                        <a:rPr lang="en-GB" b="1" dirty="0">
                          <a:solidFill>
                            <a:srgbClr val="FF0000"/>
                          </a:solidFill>
                          <a:latin typeface="Century Gothic" panose="020B0502020202020204" pitchFamily="34" charset="0"/>
                        </a:rPr>
                        <a:t>Don’t forget to add any amounts that you have exchanged.</a:t>
                      </a:r>
                    </a:p>
                    <a:p>
                      <a:endParaRPr lang="en-GB" sz="2200" b="1" dirty="0">
                        <a:solidFill>
                          <a:srgbClr val="FF0000"/>
                        </a:solidFill>
                        <a:latin typeface="Century Gothic" panose="020B0502020202020204" pitchFamily="34" charset="0"/>
                      </a:endParaRPr>
                    </a:p>
                    <a:p>
                      <a:r>
                        <a:rPr lang="en-GB" b="1" dirty="0">
                          <a:solidFill>
                            <a:srgbClr val="FF0000"/>
                          </a:solidFill>
                          <a:latin typeface="Century Gothic" panose="020B0502020202020204" pitchFamily="34" charset="0"/>
                        </a:rPr>
                        <a:t>The sum is always the greatest number.</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r>
                        <a:rPr lang="en-GB" b="1" dirty="0">
                          <a:solidFill>
                            <a:srgbClr val="FF0000"/>
                          </a:solidFill>
                          <a:latin typeface="Century Gothic" panose="020B0502020202020204" pitchFamily="34" charset="0"/>
                        </a:rPr>
                        <a:t>Numbers have to be added in size order (e.g. from largest to smallest).</a:t>
                      </a:r>
                    </a:p>
                    <a:p>
                      <a:endParaRPr lang="en-GB" sz="2200" b="1" dirty="0">
                        <a:solidFill>
                          <a:srgbClr val="FF0000"/>
                        </a:solidFill>
                        <a:latin typeface="Century Gothic" panose="020B0502020202020204" pitchFamily="34" charset="0"/>
                      </a:endParaRPr>
                    </a:p>
                    <a:p>
                      <a:r>
                        <a:rPr lang="en-GB" b="1" dirty="0">
                          <a:solidFill>
                            <a:srgbClr val="FF0000"/>
                          </a:solidFill>
                          <a:latin typeface="Century Gothic" panose="020B0502020202020204" pitchFamily="34" charset="0"/>
                        </a:rPr>
                        <a:t>If you swap the digits around when you exchange, it makes no difference.</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00297822"/>
                  </a:ext>
                </a:extLst>
              </a:tr>
            </a:tbl>
          </a:graphicData>
        </a:graphic>
      </p:graphicFrame>
    </p:spTree>
    <p:extLst>
      <p:ext uri="{BB962C8B-B14F-4D97-AF65-F5344CB8AC3E}">
        <p14:creationId xmlns:p14="http://schemas.microsoft.com/office/powerpoint/2010/main" val="4029998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Use the place value counters to add the numbers below.</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700" b="1" dirty="0">
              <a:solidFill>
                <a:schemeClr val="tx1"/>
              </a:solidFill>
              <a:latin typeface="Century Gothic" panose="020B0502020202020204" pitchFamily="34" charset="0"/>
            </a:endParaRPr>
          </a:p>
          <a:p>
            <a:pPr lvl="0" algn="ctr"/>
            <a:r>
              <a:rPr lang="en-GB" sz="2200" b="1" dirty="0">
                <a:solidFill>
                  <a:schemeClr val="tx1"/>
                </a:solidFill>
                <a:latin typeface="Century Gothic" panose="020B0502020202020204" pitchFamily="34" charset="0"/>
              </a:rPr>
              <a:t>+</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5B95FEEE-48EE-41C9-9F6D-015057418F5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AEEB8026-9FB8-4FE1-964E-3BCE4335358D}"/>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75B53FA-4A6C-45A2-AE1B-BDFCDB399396}"/>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28" name="Table 27">
            <a:extLst>
              <a:ext uri="{FF2B5EF4-FFF2-40B4-BE49-F238E27FC236}">
                <a16:creationId xmlns:a16="http://schemas.microsoft.com/office/drawing/2014/main" id="{BA3D59A6-5AFA-4AD7-B50D-6068E760A7EE}"/>
              </a:ext>
            </a:extLst>
          </p:cNvPr>
          <p:cNvGraphicFramePr>
            <a:graphicFrameLocks noGrp="1"/>
          </p:cNvGraphicFramePr>
          <p:nvPr>
            <p:extLst>
              <p:ext uri="{D42A27DB-BD31-4B8C-83A1-F6EECF244321}">
                <p14:modId xmlns:p14="http://schemas.microsoft.com/office/powerpoint/2010/main" val="1463848373"/>
              </p:ext>
            </p:extLst>
          </p:nvPr>
        </p:nvGraphicFramePr>
        <p:xfrm>
          <a:off x="963660" y="1536493"/>
          <a:ext cx="7234443" cy="1826792"/>
        </p:xfrm>
        <a:graphic>
          <a:graphicData uri="http://schemas.openxmlformats.org/drawingml/2006/table">
            <a:tbl>
              <a:tblPr firstRow="1" bandRow="1">
                <a:tableStyleId>{5940675A-B579-460E-94D1-54222C63F5DA}</a:tableStyleId>
              </a:tblPr>
              <a:tblGrid>
                <a:gridCol w="1527951">
                  <a:extLst>
                    <a:ext uri="{9D8B030D-6E8A-4147-A177-3AD203B41FA5}">
                      <a16:colId xmlns:a16="http://schemas.microsoft.com/office/drawing/2014/main" val="1729661419"/>
                    </a:ext>
                  </a:extLst>
                </a:gridCol>
                <a:gridCol w="1426623">
                  <a:extLst>
                    <a:ext uri="{9D8B030D-6E8A-4147-A177-3AD203B41FA5}">
                      <a16:colId xmlns:a16="http://schemas.microsoft.com/office/drawing/2014/main" val="909954789"/>
                    </a:ext>
                  </a:extLst>
                </a:gridCol>
                <a:gridCol w="1426623">
                  <a:extLst>
                    <a:ext uri="{9D8B030D-6E8A-4147-A177-3AD203B41FA5}">
                      <a16:colId xmlns:a16="http://schemas.microsoft.com/office/drawing/2014/main" val="4174852217"/>
                    </a:ext>
                  </a:extLst>
                </a:gridCol>
                <a:gridCol w="1426623">
                  <a:extLst>
                    <a:ext uri="{9D8B030D-6E8A-4147-A177-3AD203B41FA5}">
                      <a16:colId xmlns:a16="http://schemas.microsoft.com/office/drawing/2014/main" val="3774003715"/>
                    </a:ext>
                  </a:extLst>
                </a:gridCol>
                <a:gridCol w="1426623">
                  <a:extLst>
                    <a:ext uri="{9D8B030D-6E8A-4147-A177-3AD203B41FA5}">
                      <a16:colId xmlns:a16="http://schemas.microsoft.com/office/drawing/2014/main" val="489093576"/>
                    </a:ext>
                  </a:extLst>
                </a:gridCol>
              </a:tblGrid>
              <a:tr h="761104">
                <a:tc>
                  <a:txBody>
                    <a:bodyPr/>
                    <a:lstStyle/>
                    <a:p>
                      <a:pPr algn="ctr"/>
                      <a:r>
                        <a:rPr lang="en-GB" sz="1900" b="1" dirty="0">
                          <a:latin typeface="Century Gothic" panose="020B0502020202020204" pitchFamily="34" charset="0"/>
                        </a:rPr>
                        <a:t>10,000s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1900" b="1" dirty="0">
                          <a:latin typeface="Century Gothic" panose="020B0502020202020204" pitchFamily="34" charset="0"/>
                        </a:rPr>
                        <a:t>1,000s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1900" b="1" dirty="0">
                          <a:latin typeface="Century Gothic" panose="020B0502020202020204" pitchFamily="34" charset="0"/>
                        </a:rPr>
                        <a:t>100s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1900" b="1" dirty="0">
                          <a:latin typeface="Century Gothic" panose="020B0502020202020204" pitchFamily="34" charset="0"/>
                        </a:rPr>
                        <a:t>10s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1900" b="1" dirty="0">
                          <a:latin typeface="Century Gothic" panose="020B0502020202020204" pitchFamily="34" charset="0"/>
                        </a:rPr>
                        <a:t>1s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49406538"/>
                  </a:ext>
                </a:extLst>
              </a:tr>
              <a:tr h="1065688">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9516498"/>
                  </a:ext>
                </a:extLst>
              </a:tr>
            </a:tbl>
          </a:graphicData>
        </a:graphic>
      </p:graphicFrame>
      <p:graphicFrame>
        <p:nvGraphicFramePr>
          <p:cNvPr id="29" name="Table 28">
            <a:extLst>
              <a:ext uri="{FF2B5EF4-FFF2-40B4-BE49-F238E27FC236}">
                <a16:creationId xmlns:a16="http://schemas.microsoft.com/office/drawing/2014/main" id="{2627DD6F-CAB2-4EE4-98A1-FF2C64BEA1F2}"/>
              </a:ext>
            </a:extLst>
          </p:cNvPr>
          <p:cNvGraphicFramePr>
            <a:graphicFrameLocks noGrp="1"/>
          </p:cNvGraphicFramePr>
          <p:nvPr>
            <p:extLst>
              <p:ext uri="{D42A27DB-BD31-4B8C-83A1-F6EECF244321}">
                <p14:modId xmlns:p14="http://schemas.microsoft.com/office/powerpoint/2010/main" val="1451636621"/>
              </p:ext>
            </p:extLst>
          </p:nvPr>
        </p:nvGraphicFramePr>
        <p:xfrm>
          <a:off x="963660" y="3811110"/>
          <a:ext cx="7234443" cy="1826792"/>
        </p:xfrm>
        <a:graphic>
          <a:graphicData uri="http://schemas.openxmlformats.org/drawingml/2006/table">
            <a:tbl>
              <a:tblPr firstRow="1" bandRow="1">
                <a:tableStyleId>{5940675A-B579-460E-94D1-54222C63F5DA}</a:tableStyleId>
              </a:tblPr>
              <a:tblGrid>
                <a:gridCol w="1527951">
                  <a:extLst>
                    <a:ext uri="{9D8B030D-6E8A-4147-A177-3AD203B41FA5}">
                      <a16:colId xmlns:a16="http://schemas.microsoft.com/office/drawing/2014/main" val="1729661419"/>
                    </a:ext>
                  </a:extLst>
                </a:gridCol>
                <a:gridCol w="1426623">
                  <a:extLst>
                    <a:ext uri="{9D8B030D-6E8A-4147-A177-3AD203B41FA5}">
                      <a16:colId xmlns:a16="http://schemas.microsoft.com/office/drawing/2014/main" val="909954789"/>
                    </a:ext>
                  </a:extLst>
                </a:gridCol>
                <a:gridCol w="1426623">
                  <a:extLst>
                    <a:ext uri="{9D8B030D-6E8A-4147-A177-3AD203B41FA5}">
                      <a16:colId xmlns:a16="http://schemas.microsoft.com/office/drawing/2014/main" val="4174852217"/>
                    </a:ext>
                  </a:extLst>
                </a:gridCol>
                <a:gridCol w="1426623">
                  <a:extLst>
                    <a:ext uri="{9D8B030D-6E8A-4147-A177-3AD203B41FA5}">
                      <a16:colId xmlns:a16="http://schemas.microsoft.com/office/drawing/2014/main" val="3774003715"/>
                    </a:ext>
                  </a:extLst>
                </a:gridCol>
                <a:gridCol w="1426623">
                  <a:extLst>
                    <a:ext uri="{9D8B030D-6E8A-4147-A177-3AD203B41FA5}">
                      <a16:colId xmlns:a16="http://schemas.microsoft.com/office/drawing/2014/main" val="489093576"/>
                    </a:ext>
                  </a:extLst>
                </a:gridCol>
              </a:tblGrid>
              <a:tr h="761104">
                <a:tc>
                  <a:txBody>
                    <a:bodyPr/>
                    <a:lstStyle/>
                    <a:p>
                      <a:pPr algn="ctr"/>
                      <a:r>
                        <a:rPr lang="en-GB" sz="1900" b="1" dirty="0">
                          <a:latin typeface="Century Gothic" panose="020B0502020202020204" pitchFamily="34" charset="0"/>
                        </a:rPr>
                        <a:t>10,000s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1900" b="1" dirty="0">
                          <a:latin typeface="Century Gothic" panose="020B0502020202020204" pitchFamily="34" charset="0"/>
                        </a:rPr>
                        <a:t>1,000s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1900" b="1" dirty="0">
                          <a:latin typeface="Century Gothic" panose="020B0502020202020204" pitchFamily="34" charset="0"/>
                        </a:rPr>
                        <a:t>100s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1900" b="1" dirty="0">
                          <a:latin typeface="Century Gothic" panose="020B0502020202020204" pitchFamily="34" charset="0"/>
                        </a:rPr>
                        <a:t>10s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1900" b="1" dirty="0">
                          <a:latin typeface="Century Gothic" panose="020B0502020202020204" pitchFamily="34" charset="0"/>
                        </a:rPr>
                        <a:t>1s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49406538"/>
                  </a:ext>
                </a:extLst>
              </a:tr>
              <a:tr h="1065688">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9516498"/>
                  </a:ext>
                </a:extLst>
              </a:tr>
            </a:tbl>
          </a:graphicData>
        </a:graphic>
      </p:graphicFrame>
      <p:grpSp>
        <p:nvGrpSpPr>
          <p:cNvPr id="90" name="Group 89">
            <a:extLst>
              <a:ext uri="{FF2B5EF4-FFF2-40B4-BE49-F238E27FC236}">
                <a16:creationId xmlns:a16="http://schemas.microsoft.com/office/drawing/2014/main" id="{A53B0399-8D05-4D23-9235-0EBC289967DF}"/>
              </a:ext>
            </a:extLst>
          </p:cNvPr>
          <p:cNvGrpSpPr/>
          <p:nvPr/>
        </p:nvGrpSpPr>
        <p:grpSpPr>
          <a:xfrm>
            <a:off x="1289027" y="4952090"/>
            <a:ext cx="892658" cy="196456"/>
            <a:chOff x="1289027" y="4975585"/>
            <a:chExt cx="892658" cy="196456"/>
          </a:xfrm>
        </p:grpSpPr>
        <p:sp>
          <p:nvSpPr>
            <p:cNvPr id="45" name="Oval 44">
              <a:extLst>
                <a:ext uri="{FF2B5EF4-FFF2-40B4-BE49-F238E27FC236}">
                  <a16:creationId xmlns:a16="http://schemas.microsoft.com/office/drawing/2014/main" id="{1E4D314E-331F-416A-974A-E9BCA9797945}"/>
                </a:ext>
              </a:extLst>
            </p:cNvPr>
            <p:cNvSpPr/>
            <p:nvPr/>
          </p:nvSpPr>
          <p:spPr>
            <a:xfrm>
              <a:off x="1289027" y="4975585"/>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Oval 45">
              <a:extLst>
                <a:ext uri="{FF2B5EF4-FFF2-40B4-BE49-F238E27FC236}">
                  <a16:creationId xmlns:a16="http://schemas.microsoft.com/office/drawing/2014/main" id="{0B0EE5DD-50F9-4B56-B4CE-5445B99A4D3E}"/>
                </a:ext>
              </a:extLst>
            </p:cNvPr>
            <p:cNvSpPr/>
            <p:nvPr/>
          </p:nvSpPr>
          <p:spPr>
            <a:xfrm>
              <a:off x="1985049" y="4975585"/>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7" name="Oval 46">
              <a:extLst>
                <a:ext uri="{FF2B5EF4-FFF2-40B4-BE49-F238E27FC236}">
                  <a16:creationId xmlns:a16="http://schemas.microsoft.com/office/drawing/2014/main" id="{C31CE794-FD52-4230-BEDA-2DA0A2AC54F0}"/>
                </a:ext>
              </a:extLst>
            </p:cNvPr>
            <p:cNvSpPr/>
            <p:nvPr/>
          </p:nvSpPr>
          <p:spPr>
            <a:xfrm>
              <a:off x="1637038" y="4975585"/>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 name="Group 3">
            <a:extLst>
              <a:ext uri="{FF2B5EF4-FFF2-40B4-BE49-F238E27FC236}">
                <a16:creationId xmlns:a16="http://schemas.microsoft.com/office/drawing/2014/main" id="{4B24BA41-5D29-48D9-9766-B9A3AA59DF94}"/>
              </a:ext>
            </a:extLst>
          </p:cNvPr>
          <p:cNvGrpSpPr/>
          <p:nvPr/>
        </p:nvGrpSpPr>
        <p:grpSpPr>
          <a:xfrm>
            <a:off x="1034301" y="2533937"/>
            <a:ext cx="1295458" cy="524444"/>
            <a:chOff x="1034301" y="2536048"/>
            <a:chExt cx="1295458" cy="524444"/>
          </a:xfrm>
        </p:grpSpPr>
        <p:sp>
          <p:nvSpPr>
            <p:cNvPr id="31" name="Oval 30">
              <a:extLst>
                <a:ext uri="{FF2B5EF4-FFF2-40B4-BE49-F238E27FC236}">
                  <a16:creationId xmlns:a16="http://schemas.microsoft.com/office/drawing/2014/main" id="{80688C49-2D6D-461C-BE0C-4757DAD99795}"/>
                </a:ext>
              </a:extLst>
            </p:cNvPr>
            <p:cNvSpPr/>
            <p:nvPr/>
          </p:nvSpPr>
          <p:spPr>
            <a:xfrm>
              <a:off x="1034301" y="2536048"/>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Oval 31">
              <a:extLst>
                <a:ext uri="{FF2B5EF4-FFF2-40B4-BE49-F238E27FC236}">
                  <a16:creationId xmlns:a16="http://schemas.microsoft.com/office/drawing/2014/main" id="{C0B5DA19-9F36-4DC6-B528-1ABA781FE57A}"/>
                </a:ext>
              </a:extLst>
            </p:cNvPr>
            <p:cNvSpPr/>
            <p:nvPr/>
          </p:nvSpPr>
          <p:spPr>
            <a:xfrm>
              <a:off x="1309305" y="2536048"/>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Oval 32">
              <a:extLst>
                <a:ext uri="{FF2B5EF4-FFF2-40B4-BE49-F238E27FC236}">
                  <a16:creationId xmlns:a16="http://schemas.microsoft.com/office/drawing/2014/main" id="{45592D8B-3B48-41BA-8CDC-E05444543E2C}"/>
                </a:ext>
              </a:extLst>
            </p:cNvPr>
            <p:cNvSpPr/>
            <p:nvPr/>
          </p:nvSpPr>
          <p:spPr>
            <a:xfrm>
              <a:off x="1584310" y="2536048"/>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Oval 56">
              <a:extLst>
                <a:ext uri="{FF2B5EF4-FFF2-40B4-BE49-F238E27FC236}">
                  <a16:creationId xmlns:a16="http://schemas.microsoft.com/office/drawing/2014/main" id="{5B7D7377-8CE6-4BBD-B3B8-970A3961DC90}"/>
                </a:ext>
              </a:extLst>
            </p:cNvPr>
            <p:cNvSpPr/>
            <p:nvPr/>
          </p:nvSpPr>
          <p:spPr>
            <a:xfrm>
              <a:off x="1858417" y="2536048"/>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8" name="Oval 57">
              <a:extLst>
                <a:ext uri="{FF2B5EF4-FFF2-40B4-BE49-F238E27FC236}">
                  <a16:creationId xmlns:a16="http://schemas.microsoft.com/office/drawing/2014/main" id="{E21C906A-E086-4001-9023-566CEAB63280}"/>
                </a:ext>
              </a:extLst>
            </p:cNvPr>
            <p:cNvSpPr/>
            <p:nvPr/>
          </p:nvSpPr>
          <p:spPr>
            <a:xfrm>
              <a:off x="2133123" y="2536048"/>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Oval 58">
              <a:extLst>
                <a:ext uri="{FF2B5EF4-FFF2-40B4-BE49-F238E27FC236}">
                  <a16:creationId xmlns:a16="http://schemas.microsoft.com/office/drawing/2014/main" id="{C03D8D5A-3D23-425A-A6FF-0DA0814A2E4E}"/>
                </a:ext>
              </a:extLst>
            </p:cNvPr>
            <p:cNvSpPr/>
            <p:nvPr/>
          </p:nvSpPr>
          <p:spPr>
            <a:xfrm>
              <a:off x="1034301" y="2864036"/>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Oval 59">
              <a:extLst>
                <a:ext uri="{FF2B5EF4-FFF2-40B4-BE49-F238E27FC236}">
                  <a16:creationId xmlns:a16="http://schemas.microsoft.com/office/drawing/2014/main" id="{BAED8FB6-6980-452D-8B60-FBD2BFA51668}"/>
                </a:ext>
              </a:extLst>
            </p:cNvPr>
            <p:cNvSpPr/>
            <p:nvPr/>
          </p:nvSpPr>
          <p:spPr>
            <a:xfrm>
              <a:off x="1309305" y="2864036"/>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1" name="Oval 60">
              <a:extLst>
                <a:ext uri="{FF2B5EF4-FFF2-40B4-BE49-F238E27FC236}">
                  <a16:creationId xmlns:a16="http://schemas.microsoft.com/office/drawing/2014/main" id="{4F4355C2-E527-4820-A75E-21BDECC352A8}"/>
                </a:ext>
              </a:extLst>
            </p:cNvPr>
            <p:cNvSpPr/>
            <p:nvPr/>
          </p:nvSpPr>
          <p:spPr>
            <a:xfrm>
              <a:off x="1584310" y="2864036"/>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5" name="Group 4">
            <a:extLst>
              <a:ext uri="{FF2B5EF4-FFF2-40B4-BE49-F238E27FC236}">
                <a16:creationId xmlns:a16="http://schemas.microsoft.com/office/drawing/2014/main" id="{BDD228B4-562E-47A2-BC4A-BD57EBA07A85}"/>
              </a:ext>
            </a:extLst>
          </p:cNvPr>
          <p:cNvGrpSpPr/>
          <p:nvPr/>
        </p:nvGrpSpPr>
        <p:grpSpPr>
          <a:xfrm>
            <a:off x="2767011" y="2532681"/>
            <a:ext cx="868488" cy="526956"/>
            <a:chOff x="2767011" y="2531827"/>
            <a:chExt cx="868488" cy="526956"/>
          </a:xfrm>
        </p:grpSpPr>
        <p:sp>
          <p:nvSpPr>
            <p:cNvPr id="34" name="Oval 33">
              <a:extLst>
                <a:ext uri="{FF2B5EF4-FFF2-40B4-BE49-F238E27FC236}">
                  <a16:creationId xmlns:a16="http://schemas.microsoft.com/office/drawing/2014/main" id="{4197A4D6-6D25-4AF1-A88F-2C35AA7DC80F}"/>
                </a:ext>
              </a:extLst>
            </p:cNvPr>
            <p:cNvSpPr/>
            <p:nvPr/>
          </p:nvSpPr>
          <p:spPr>
            <a:xfrm>
              <a:off x="2767011" y="2531827"/>
              <a:ext cx="196636" cy="196456"/>
            </a:xfrm>
            <a:prstGeom prst="ellipse">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Oval 34">
              <a:extLst>
                <a:ext uri="{FF2B5EF4-FFF2-40B4-BE49-F238E27FC236}">
                  <a16:creationId xmlns:a16="http://schemas.microsoft.com/office/drawing/2014/main" id="{769B219C-360A-4473-9D22-4000CE1040A9}"/>
                </a:ext>
              </a:extLst>
            </p:cNvPr>
            <p:cNvSpPr/>
            <p:nvPr/>
          </p:nvSpPr>
          <p:spPr>
            <a:xfrm>
              <a:off x="3102937" y="2531827"/>
              <a:ext cx="196636" cy="196456"/>
            </a:xfrm>
            <a:prstGeom prst="ellipse">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Oval 35">
              <a:extLst>
                <a:ext uri="{FF2B5EF4-FFF2-40B4-BE49-F238E27FC236}">
                  <a16:creationId xmlns:a16="http://schemas.microsoft.com/office/drawing/2014/main" id="{E111B036-D8E0-4128-B31D-26059429239E}"/>
                </a:ext>
              </a:extLst>
            </p:cNvPr>
            <p:cNvSpPr/>
            <p:nvPr/>
          </p:nvSpPr>
          <p:spPr>
            <a:xfrm>
              <a:off x="3438863" y="2531827"/>
              <a:ext cx="196636" cy="196456"/>
            </a:xfrm>
            <a:prstGeom prst="ellipse">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2" name="Oval 61">
              <a:extLst>
                <a:ext uri="{FF2B5EF4-FFF2-40B4-BE49-F238E27FC236}">
                  <a16:creationId xmlns:a16="http://schemas.microsoft.com/office/drawing/2014/main" id="{1F792149-7163-4BCB-8432-C24086D74801}"/>
                </a:ext>
              </a:extLst>
            </p:cNvPr>
            <p:cNvSpPr/>
            <p:nvPr/>
          </p:nvSpPr>
          <p:spPr>
            <a:xfrm>
              <a:off x="2767011" y="2862327"/>
              <a:ext cx="196636" cy="196456"/>
            </a:xfrm>
            <a:prstGeom prst="ellipse">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3" name="Oval 62">
              <a:extLst>
                <a:ext uri="{FF2B5EF4-FFF2-40B4-BE49-F238E27FC236}">
                  <a16:creationId xmlns:a16="http://schemas.microsoft.com/office/drawing/2014/main" id="{6F3D3697-DED3-44EA-915F-BCD9D3915C32}"/>
                </a:ext>
              </a:extLst>
            </p:cNvPr>
            <p:cNvSpPr/>
            <p:nvPr/>
          </p:nvSpPr>
          <p:spPr>
            <a:xfrm>
              <a:off x="3102937" y="2862327"/>
              <a:ext cx="196636" cy="196456"/>
            </a:xfrm>
            <a:prstGeom prst="ellipse">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4" name="Oval 63">
              <a:extLst>
                <a:ext uri="{FF2B5EF4-FFF2-40B4-BE49-F238E27FC236}">
                  <a16:creationId xmlns:a16="http://schemas.microsoft.com/office/drawing/2014/main" id="{F004874A-087C-4BA7-B6A6-FE506594EC50}"/>
                </a:ext>
              </a:extLst>
            </p:cNvPr>
            <p:cNvSpPr/>
            <p:nvPr/>
          </p:nvSpPr>
          <p:spPr>
            <a:xfrm>
              <a:off x="3438863" y="2862327"/>
              <a:ext cx="196636" cy="196456"/>
            </a:xfrm>
            <a:prstGeom prst="ellipse">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7" name="Group 6">
            <a:extLst>
              <a:ext uri="{FF2B5EF4-FFF2-40B4-BE49-F238E27FC236}">
                <a16:creationId xmlns:a16="http://schemas.microsoft.com/office/drawing/2014/main" id="{6EE08C09-5739-493D-B764-03A24CFB5093}"/>
              </a:ext>
            </a:extLst>
          </p:cNvPr>
          <p:cNvGrpSpPr/>
          <p:nvPr/>
        </p:nvGrpSpPr>
        <p:grpSpPr>
          <a:xfrm>
            <a:off x="4077391" y="2697931"/>
            <a:ext cx="1098822" cy="196456"/>
            <a:chOff x="4077391" y="2680163"/>
            <a:chExt cx="1098822" cy="196456"/>
          </a:xfrm>
        </p:grpSpPr>
        <p:sp>
          <p:nvSpPr>
            <p:cNvPr id="37" name="Oval 36">
              <a:extLst>
                <a:ext uri="{FF2B5EF4-FFF2-40B4-BE49-F238E27FC236}">
                  <a16:creationId xmlns:a16="http://schemas.microsoft.com/office/drawing/2014/main" id="{D76EF467-340A-47BA-8300-0CA249F79851}"/>
                </a:ext>
              </a:extLst>
            </p:cNvPr>
            <p:cNvSpPr/>
            <p:nvPr/>
          </p:nvSpPr>
          <p:spPr>
            <a:xfrm>
              <a:off x="4077391" y="2680163"/>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Oval 37">
              <a:extLst>
                <a:ext uri="{FF2B5EF4-FFF2-40B4-BE49-F238E27FC236}">
                  <a16:creationId xmlns:a16="http://schemas.microsoft.com/office/drawing/2014/main" id="{3AD47307-2977-43DB-A951-40DC11C3289C}"/>
                </a:ext>
              </a:extLst>
            </p:cNvPr>
            <p:cNvSpPr/>
            <p:nvPr/>
          </p:nvSpPr>
          <p:spPr>
            <a:xfrm>
              <a:off x="4378120" y="2680163"/>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Oval 38">
              <a:extLst>
                <a:ext uri="{FF2B5EF4-FFF2-40B4-BE49-F238E27FC236}">
                  <a16:creationId xmlns:a16="http://schemas.microsoft.com/office/drawing/2014/main" id="{9248546D-9B5C-4040-AB8A-DA49D3C4CE43}"/>
                </a:ext>
              </a:extLst>
            </p:cNvPr>
            <p:cNvSpPr/>
            <p:nvPr/>
          </p:nvSpPr>
          <p:spPr>
            <a:xfrm>
              <a:off x="4678849" y="2680163"/>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5" name="Oval 64">
              <a:extLst>
                <a:ext uri="{FF2B5EF4-FFF2-40B4-BE49-F238E27FC236}">
                  <a16:creationId xmlns:a16="http://schemas.microsoft.com/office/drawing/2014/main" id="{5620F9B3-9E82-45A4-8722-90E270CBD38A}"/>
                </a:ext>
              </a:extLst>
            </p:cNvPr>
            <p:cNvSpPr/>
            <p:nvPr/>
          </p:nvSpPr>
          <p:spPr>
            <a:xfrm>
              <a:off x="4979577" y="2680163"/>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12" name="Group 11">
            <a:extLst>
              <a:ext uri="{FF2B5EF4-FFF2-40B4-BE49-F238E27FC236}">
                <a16:creationId xmlns:a16="http://schemas.microsoft.com/office/drawing/2014/main" id="{CBB17C33-0224-47F3-BDCD-09203E3C3BD7}"/>
              </a:ext>
            </a:extLst>
          </p:cNvPr>
          <p:cNvGrpSpPr/>
          <p:nvPr/>
        </p:nvGrpSpPr>
        <p:grpSpPr>
          <a:xfrm>
            <a:off x="6912559" y="2532681"/>
            <a:ext cx="1164377" cy="526956"/>
            <a:chOff x="6912559" y="2531827"/>
            <a:chExt cx="1164377" cy="526956"/>
          </a:xfrm>
        </p:grpSpPr>
        <p:sp>
          <p:nvSpPr>
            <p:cNvPr id="43" name="Oval 42">
              <a:extLst>
                <a:ext uri="{FF2B5EF4-FFF2-40B4-BE49-F238E27FC236}">
                  <a16:creationId xmlns:a16="http://schemas.microsoft.com/office/drawing/2014/main" id="{9E2C8DF8-DE07-448B-ABE2-BF26E072ED06}"/>
                </a:ext>
              </a:extLst>
            </p:cNvPr>
            <p:cNvSpPr/>
            <p:nvPr/>
          </p:nvSpPr>
          <p:spPr>
            <a:xfrm>
              <a:off x="6912559" y="2531827"/>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44" name="Oval 43">
              <a:extLst>
                <a:ext uri="{FF2B5EF4-FFF2-40B4-BE49-F238E27FC236}">
                  <a16:creationId xmlns:a16="http://schemas.microsoft.com/office/drawing/2014/main" id="{18CD58B1-1CBC-43DC-8F17-54DBD23348EC}"/>
                </a:ext>
              </a:extLst>
            </p:cNvPr>
            <p:cNvSpPr/>
            <p:nvPr/>
          </p:nvSpPr>
          <p:spPr>
            <a:xfrm>
              <a:off x="7235139" y="2531827"/>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66" name="Oval 65">
              <a:extLst>
                <a:ext uri="{FF2B5EF4-FFF2-40B4-BE49-F238E27FC236}">
                  <a16:creationId xmlns:a16="http://schemas.microsoft.com/office/drawing/2014/main" id="{DCADE53B-4C3D-4FBF-AFFB-94336DEF328B}"/>
                </a:ext>
              </a:extLst>
            </p:cNvPr>
            <p:cNvSpPr/>
            <p:nvPr/>
          </p:nvSpPr>
          <p:spPr>
            <a:xfrm>
              <a:off x="7557719" y="2531827"/>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67" name="Oval 66">
              <a:extLst>
                <a:ext uri="{FF2B5EF4-FFF2-40B4-BE49-F238E27FC236}">
                  <a16:creationId xmlns:a16="http://schemas.microsoft.com/office/drawing/2014/main" id="{8203B174-1C3F-445A-B535-02A3ABC33D6F}"/>
                </a:ext>
              </a:extLst>
            </p:cNvPr>
            <p:cNvSpPr/>
            <p:nvPr/>
          </p:nvSpPr>
          <p:spPr>
            <a:xfrm>
              <a:off x="7880300" y="2531827"/>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68" name="Oval 67">
              <a:extLst>
                <a:ext uri="{FF2B5EF4-FFF2-40B4-BE49-F238E27FC236}">
                  <a16:creationId xmlns:a16="http://schemas.microsoft.com/office/drawing/2014/main" id="{FE85E590-075E-42B2-AB1F-5F2B09342D1F}"/>
                </a:ext>
              </a:extLst>
            </p:cNvPr>
            <p:cNvSpPr/>
            <p:nvPr/>
          </p:nvSpPr>
          <p:spPr>
            <a:xfrm>
              <a:off x="6912559" y="2862327"/>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69" name="Oval 68">
              <a:extLst>
                <a:ext uri="{FF2B5EF4-FFF2-40B4-BE49-F238E27FC236}">
                  <a16:creationId xmlns:a16="http://schemas.microsoft.com/office/drawing/2014/main" id="{8D7BB948-3233-4F1B-8FB5-248F2C9A2971}"/>
                </a:ext>
              </a:extLst>
            </p:cNvPr>
            <p:cNvSpPr/>
            <p:nvPr/>
          </p:nvSpPr>
          <p:spPr>
            <a:xfrm>
              <a:off x="7235139" y="2862327"/>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70" name="Oval 69">
              <a:extLst>
                <a:ext uri="{FF2B5EF4-FFF2-40B4-BE49-F238E27FC236}">
                  <a16:creationId xmlns:a16="http://schemas.microsoft.com/office/drawing/2014/main" id="{C2A94391-96BF-4C74-B155-01FB2612F57B}"/>
                </a:ext>
              </a:extLst>
            </p:cNvPr>
            <p:cNvSpPr/>
            <p:nvPr/>
          </p:nvSpPr>
          <p:spPr>
            <a:xfrm>
              <a:off x="7557719" y="2862327"/>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grpSp>
      <p:grpSp>
        <p:nvGrpSpPr>
          <p:cNvPr id="91" name="Group 90">
            <a:extLst>
              <a:ext uri="{FF2B5EF4-FFF2-40B4-BE49-F238E27FC236}">
                <a16:creationId xmlns:a16="http://schemas.microsoft.com/office/drawing/2014/main" id="{55157264-B92D-46E8-A5E7-20130895BBEC}"/>
              </a:ext>
            </a:extLst>
          </p:cNvPr>
          <p:cNvGrpSpPr/>
          <p:nvPr/>
        </p:nvGrpSpPr>
        <p:grpSpPr>
          <a:xfrm>
            <a:off x="2963647" y="4952090"/>
            <a:ext cx="532562" cy="196456"/>
            <a:chOff x="2963647" y="4975585"/>
            <a:chExt cx="532562" cy="196456"/>
          </a:xfrm>
        </p:grpSpPr>
        <p:sp>
          <p:nvSpPr>
            <p:cNvPr id="72" name="Oval 71">
              <a:extLst>
                <a:ext uri="{FF2B5EF4-FFF2-40B4-BE49-F238E27FC236}">
                  <a16:creationId xmlns:a16="http://schemas.microsoft.com/office/drawing/2014/main" id="{94EFB67F-232D-41A9-B32E-E05DD533EC6D}"/>
                </a:ext>
              </a:extLst>
            </p:cNvPr>
            <p:cNvSpPr/>
            <p:nvPr/>
          </p:nvSpPr>
          <p:spPr>
            <a:xfrm>
              <a:off x="2963647" y="4975585"/>
              <a:ext cx="196636" cy="196456"/>
            </a:xfrm>
            <a:prstGeom prst="ellipse">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3" name="Oval 72">
              <a:extLst>
                <a:ext uri="{FF2B5EF4-FFF2-40B4-BE49-F238E27FC236}">
                  <a16:creationId xmlns:a16="http://schemas.microsoft.com/office/drawing/2014/main" id="{DCE16E23-1A44-45F0-AA12-245AB4058121}"/>
                </a:ext>
              </a:extLst>
            </p:cNvPr>
            <p:cNvSpPr/>
            <p:nvPr/>
          </p:nvSpPr>
          <p:spPr>
            <a:xfrm>
              <a:off x="3299573" y="4975585"/>
              <a:ext cx="196636" cy="196456"/>
            </a:xfrm>
            <a:prstGeom prst="ellipse">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92" name="Group 91">
            <a:extLst>
              <a:ext uri="{FF2B5EF4-FFF2-40B4-BE49-F238E27FC236}">
                <a16:creationId xmlns:a16="http://schemas.microsoft.com/office/drawing/2014/main" id="{5B89A3A7-6E46-4F4D-A91F-0737CAD15268}"/>
              </a:ext>
            </a:extLst>
          </p:cNvPr>
          <p:cNvGrpSpPr/>
          <p:nvPr/>
        </p:nvGrpSpPr>
        <p:grpSpPr>
          <a:xfrm>
            <a:off x="4077391" y="4779129"/>
            <a:ext cx="1098822" cy="542378"/>
            <a:chOff x="4077391" y="4779129"/>
            <a:chExt cx="1098822" cy="542378"/>
          </a:xfrm>
        </p:grpSpPr>
        <p:sp>
          <p:nvSpPr>
            <p:cNvPr id="74" name="Oval 73">
              <a:extLst>
                <a:ext uri="{FF2B5EF4-FFF2-40B4-BE49-F238E27FC236}">
                  <a16:creationId xmlns:a16="http://schemas.microsoft.com/office/drawing/2014/main" id="{AEC0D2B2-B911-44E6-A5F7-8A645335441F}"/>
                </a:ext>
              </a:extLst>
            </p:cNvPr>
            <p:cNvSpPr/>
            <p:nvPr/>
          </p:nvSpPr>
          <p:spPr>
            <a:xfrm>
              <a:off x="4077391" y="4779129"/>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5" name="Oval 74">
              <a:extLst>
                <a:ext uri="{FF2B5EF4-FFF2-40B4-BE49-F238E27FC236}">
                  <a16:creationId xmlns:a16="http://schemas.microsoft.com/office/drawing/2014/main" id="{9957E237-52D3-458B-A74D-83BDD38AD66A}"/>
                </a:ext>
              </a:extLst>
            </p:cNvPr>
            <p:cNvSpPr/>
            <p:nvPr/>
          </p:nvSpPr>
          <p:spPr>
            <a:xfrm>
              <a:off x="4378120" y="4779129"/>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6" name="Oval 75">
              <a:extLst>
                <a:ext uri="{FF2B5EF4-FFF2-40B4-BE49-F238E27FC236}">
                  <a16:creationId xmlns:a16="http://schemas.microsoft.com/office/drawing/2014/main" id="{A37E58AA-0672-4421-A0B4-B9DE5EDCFD4E}"/>
                </a:ext>
              </a:extLst>
            </p:cNvPr>
            <p:cNvSpPr/>
            <p:nvPr/>
          </p:nvSpPr>
          <p:spPr>
            <a:xfrm>
              <a:off x="4678849" y="4779129"/>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7" name="Oval 76">
              <a:extLst>
                <a:ext uri="{FF2B5EF4-FFF2-40B4-BE49-F238E27FC236}">
                  <a16:creationId xmlns:a16="http://schemas.microsoft.com/office/drawing/2014/main" id="{660BB42E-2D8D-446E-9E8B-B2B4D2F108E9}"/>
                </a:ext>
              </a:extLst>
            </p:cNvPr>
            <p:cNvSpPr/>
            <p:nvPr/>
          </p:nvSpPr>
          <p:spPr>
            <a:xfrm>
              <a:off x="4979577" y="4779129"/>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8" name="Oval 77">
              <a:extLst>
                <a:ext uri="{FF2B5EF4-FFF2-40B4-BE49-F238E27FC236}">
                  <a16:creationId xmlns:a16="http://schemas.microsoft.com/office/drawing/2014/main" id="{596D3F14-EFAA-4D20-AD9F-B0853E675964}"/>
                </a:ext>
              </a:extLst>
            </p:cNvPr>
            <p:cNvSpPr/>
            <p:nvPr/>
          </p:nvSpPr>
          <p:spPr>
            <a:xfrm>
              <a:off x="4077391" y="5125051"/>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9" name="Oval 78">
              <a:extLst>
                <a:ext uri="{FF2B5EF4-FFF2-40B4-BE49-F238E27FC236}">
                  <a16:creationId xmlns:a16="http://schemas.microsoft.com/office/drawing/2014/main" id="{E0AA0779-5C02-4A7F-96CB-CD80DE6A2CC4}"/>
                </a:ext>
              </a:extLst>
            </p:cNvPr>
            <p:cNvSpPr/>
            <p:nvPr/>
          </p:nvSpPr>
          <p:spPr>
            <a:xfrm>
              <a:off x="4378120" y="5125051"/>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0" name="Oval 79">
              <a:extLst>
                <a:ext uri="{FF2B5EF4-FFF2-40B4-BE49-F238E27FC236}">
                  <a16:creationId xmlns:a16="http://schemas.microsoft.com/office/drawing/2014/main" id="{405B68F6-C3DB-409E-8404-CC03DA3EB54C}"/>
                </a:ext>
              </a:extLst>
            </p:cNvPr>
            <p:cNvSpPr/>
            <p:nvPr/>
          </p:nvSpPr>
          <p:spPr>
            <a:xfrm>
              <a:off x="4678849" y="5125051"/>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1" name="Oval 80">
              <a:extLst>
                <a:ext uri="{FF2B5EF4-FFF2-40B4-BE49-F238E27FC236}">
                  <a16:creationId xmlns:a16="http://schemas.microsoft.com/office/drawing/2014/main" id="{286AFA96-8908-4F94-91D0-AEEF078CF5C2}"/>
                </a:ext>
              </a:extLst>
            </p:cNvPr>
            <p:cNvSpPr/>
            <p:nvPr/>
          </p:nvSpPr>
          <p:spPr>
            <a:xfrm>
              <a:off x="4979577" y="5125051"/>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89" name="Group 88">
            <a:extLst>
              <a:ext uri="{FF2B5EF4-FFF2-40B4-BE49-F238E27FC236}">
                <a16:creationId xmlns:a16="http://schemas.microsoft.com/office/drawing/2014/main" id="{AADD6BBC-C278-48D0-9998-9B0F97EBE634}"/>
              </a:ext>
            </a:extLst>
          </p:cNvPr>
          <p:cNvGrpSpPr/>
          <p:nvPr/>
        </p:nvGrpSpPr>
        <p:grpSpPr>
          <a:xfrm>
            <a:off x="5480094" y="4952090"/>
            <a:ext cx="1180648" cy="196456"/>
            <a:chOff x="5451958" y="4975585"/>
            <a:chExt cx="1180648" cy="196456"/>
          </a:xfrm>
        </p:grpSpPr>
        <p:sp>
          <p:nvSpPr>
            <p:cNvPr id="51" name="Oval 50">
              <a:extLst>
                <a:ext uri="{FF2B5EF4-FFF2-40B4-BE49-F238E27FC236}">
                  <a16:creationId xmlns:a16="http://schemas.microsoft.com/office/drawing/2014/main" id="{6FDCB17F-1440-45A7-841E-77EFF7108FC3}"/>
                </a:ext>
              </a:extLst>
            </p:cNvPr>
            <p:cNvSpPr/>
            <p:nvPr/>
          </p:nvSpPr>
          <p:spPr>
            <a:xfrm>
              <a:off x="5451958" y="4975585"/>
              <a:ext cx="196636" cy="196456"/>
            </a:xfrm>
            <a:prstGeom prst="ellipse">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2" name="Oval 51">
              <a:extLst>
                <a:ext uri="{FF2B5EF4-FFF2-40B4-BE49-F238E27FC236}">
                  <a16:creationId xmlns:a16="http://schemas.microsoft.com/office/drawing/2014/main" id="{630FD072-761A-4AF5-9EBB-7611297F1267}"/>
                </a:ext>
              </a:extLst>
            </p:cNvPr>
            <p:cNvSpPr/>
            <p:nvPr/>
          </p:nvSpPr>
          <p:spPr>
            <a:xfrm>
              <a:off x="5779962" y="4975585"/>
              <a:ext cx="196636" cy="196456"/>
            </a:xfrm>
            <a:prstGeom prst="ellipse">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3" name="Oval 52">
              <a:extLst>
                <a:ext uri="{FF2B5EF4-FFF2-40B4-BE49-F238E27FC236}">
                  <a16:creationId xmlns:a16="http://schemas.microsoft.com/office/drawing/2014/main" id="{ECA6A608-3325-40CA-AE06-D7D9B308FF86}"/>
                </a:ext>
              </a:extLst>
            </p:cNvPr>
            <p:cNvSpPr/>
            <p:nvPr/>
          </p:nvSpPr>
          <p:spPr>
            <a:xfrm>
              <a:off x="6107966" y="4975585"/>
              <a:ext cx="196636" cy="196456"/>
            </a:xfrm>
            <a:prstGeom prst="ellipse">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2" name="Oval 81">
              <a:extLst>
                <a:ext uri="{FF2B5EF4-FFF2-40B4-BE49-F238E27FC236}">
                  <a16:creationId xmlns:a16="http://schemas.microsoft.com/office/drawing/2014/main" id="{DCCB0E52-F7AE-4098-8AD3-2BF4E94E3017}"/>
                </a:ext>
              </a:extLst>
            </p:cNvPr>
            <p:cNvSpPr/>
            <p:nvPr/>
          </p:nvSpPr>
          <p:spPr>
            <a:xfrm>
              <a:off x="6435970" y="4975585"/>
              <a:ext cx="196636" cy="196456"/>
            </a:xfrm>
            <a:prstGeom prst="ellipse">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13" name="Group 12">
            <a:extLst>
              <a:ext uri="{FF2B5EF4-FFF2-40B4-BE49-F238E27FC236}">
                <a16:creationId xmlns:a16="http://schemas.microsoft.com/office/drawing/2014/main" id="{6E805183-D3BD-453A-B7D7-FC89FFFA6C53}"/>
              </a:ext>
            </a:extLst>
          </p:cNvPr>
          <p:cNvGrpSpPr/>
          <p:nvPr/>
        </p:nvGrpSpPr>
        <p:grpSpPr>
          <a:xfrm>
            <a:off x="7064959" y="4786840"/>
            <a:ext cx="841796" cy="526956"/>
            <a:chOff x="7064959" y="4794551"/>
            <a:chExt cx="841796" cy="526956"/>
          </a:xfrm>
        </p:grpSpPr>
        <p:sp>
          <p:nvSpPr>
            <p:cNvPr id="83" name="Oval 82">
              <a:extLst>
                <a:ext uri="{FF2B5EF4-FFF2-40B4-BE49-F238E27FC236}">
                  <a16:creationId xmlns:a16="http://schemas.microsoft.com/office/drawing/2014/main" id="{ECF08F20-4E27-4FC6-B173-76F8323BA1C7}"/>
                </a:ext>
              </a:extLst>
            </p:cNvPr>
            <p:cNvSpPr/>
            <p:nvPr/>
          </p:nvSpPr>
          <p:spPr>
            <a:xfrm>
              <a:off x="7064959" y="4794551"/>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84" name="Oval 83">
              <a:extLst>
                <a:ext uri="{FF2B5EF4-FFF2-40B4-BE49-F238E27FC236}">
                  <a16:creationId xmlns:a16="http://schemas.microsoft.com/office/drawing/2014/main" id="{9E4424F8-17D5-4117-805F-C0D43557C823}"/>
                </a:ext>
              </a:extLst>
            </p:cNvPr>
            <p:cNvSpPr/>
            <p:nvPr/>
          </p:nvSpPr>
          <p:spPr>
            <a:xfrm>
              <a:off x="7387539" y="4794551"/>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85" name="Oval 84">
              <a:extLst>
                <a:ext uri="{FF2B5EF4-FFF2-40B4-BE49-F238E27FC236}">
                  <a16:creationId xmlns:a16="http://schemas.microsoft.com/office/drawing/2014/main" id="{722169C9-840F-4281-846E-FF2440FA5CED}"/>
                </a:ext>
              </a:extLst>
            </p:cNvPr>
            <p:cNvSpPr/>
            <p:nvPr/>
          </p:nvSpPr>
          <p:spPr>
            <a:xfrm>
              <a:off x="7710119" y="4794551"/>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86" name="Oval 85">
              <a:extLst>
                <a:ext uri="{FF2B5EF4-FFF2-40B4-BE49-F238E27FC236}">
                  <a16:creationId xmlns:a16="http://schemas.microsoft.com/office/drawing/2014/main" id="{C8F56709-F493-49BA-A1EA-70944DBB764D}"/>
                </a:ext>
              </a:extLst>
            </p:cNvPr>
            <p:cNvSpPr/>
            <p:nvPr/>
          </p:nvSpPr>
          <p:spPr>
            <a:xfrm>
              <a:off x="7064959" y="5125051"/>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87" name="Oval 86">
              <a:extLst>
                <a:ext uri="{FF2B5EF4-FFF2-40B4-BE49-F238E27FC236}">
                  <a16:creationId xmlns:a16="http://schemas.microsoft.com/office/drawing/2014/main" id="{9ACF62A4-59F1-4F1A-9982-6984CBC08AF3}"/>
                </a:ext>
              </a:extLst>
            </p:cNvPr>
            <p:cNvSpPr/>
            <p:nvPr/>
          </p:nvSpPr>
          <p:spPr>
            <a:xfrm>
              <a:off x="7387539" y="5125051"/>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88" name="Oval 87">
              <a:extLst>
                <a:ext uri="{FF2B5EF4-FFF2-40B4-BE49-F238E27FC236}">
                  <a16:creationId xmlns:a16="http://schemas.microsoft.com/office/drawing/2014/main" id="{8610EE82-8C0A-4038-9C58-A5AECA021FE2}"/>
                </a:ext>
              </a:extLst>
            </p:cNvPr>
            <p:cNvSpPr/>
            <p:nvPr/>
          </p:nvSpPr>
          <p:spPr>
            <a:xfrm>
              <a:off x="7710119" y="5125051"/>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grpSp>
    </p:spTree>
    <p:extLst>
      <p:ext uri="{BB962C8B-B14F-4D97-AF65-F5344CB8AC3E}">
        <p14:creationId xmlns:p14="http://schemas.microsoft.com/office/powerpoint/2010/main" val="36917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Use the place value counters to add the numbers below.</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700" b="1" dirty="0">
              <a:solidFill>
                <a:schemeClr val="tx1"/>
              </a:solidFill>
              <a:latin typeface="Century Gothic" panose="020B0502020202020204" pitchFamily="34" charset="0"/>
            </a:endParaRPr>
          </a:p>
          <a:p>
            <a:pPr lvl="0" algn="ctr"/>
            <a:r>
              <a:rPr lang="en-GB" sz="2200" b="1" dirty="0">
                <a:solidFill>
                  <a:schemeClr val="tx1"/>
                </a:solidFill>
                <a:latin typeface="Century Gothic" panose="020B0502020202020204" pitchFamily="34" charset="0"/>
              </a:rPr>
              <a:t>+</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1600" b="1" dirty="0">
              <a:solidFill>
                <a:srgbClr val="FF0000"/>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86,407 + 32,846 = 119,253</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5B95FEEE-48EE-41C9-9F6D-015057418F5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AEEB8026-9FB8-4FE1-964E-3BCE4335358D}"/>
                </a:ext>
              </a:extLst>
            </p:cNvPr>
            <p:cNvPicPr>
              <a:picLocks noChangeAspect="1" noChangeArrowheads="1"/>
            </p:cNvPicPr>
            <p:nvPr/>
          </p:nvPicPr>
          <p:blipFill>
            <a:blip r:embed="rId3">
              <a:clrChange>
                <a:clrFrom>
                  <a:srgbClr val="FFFEFD"/>
                </a:clrFrom>
                <a:clrTo>
                  <a:srgbClr val="FFFEFD">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75B53FA-4A6C-45A2-AE1B-BDFCDB399396}"/>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28" name="Table 27">
            <a:extLst>
              <a:ext uri="{FF2B5EF4-FFF2-40B4-BE49-F238E27FC236}">
                <a16:creationId xmlns:a16="http://schemas.microsoft.com/office/drawing/2014/main" id="{BA3D59A6-5AFA-4AD7-B50D-6068E760A7EE}"/>
              </a:ext>
            </a:extLst>
          </p:cNvPr>
          <p:cNvGraphicFramePr>
            <a:graphicFrameLocks noGrp="1"/>
          </p:cNvGraphicFramePr>
          <p:nvPr/>
        </p:nvGraphicFramePr>
        <p:xfrm>
          <a:off x="963660" y="1536493"/>
          <a:ext cx="7234443" cy="1826792"/>
        </p:xfrm>
        <a:graphic>
          <a:graphicData uri="http://schemas.openxmlformats.org/drawingml/2006/table">
            <a:tbl>
              <a:tblPr firstRow="1" bandRow="1">
                <a:tableStyleId>{5940675A-B579-460E-94D1-54222C63F5DA}</a:tableStyleId>
              </a:tblPr>
              <a:tblGrid>
                <a:gridCol w="1527951">
                  <a:extLst>
                    <a:ext uri="{9D8B030D-6E8A-4147-A177-3AD203B41FA5}">
                      <a16:colId xmlns:a16="http://schemas.microsoft.com/office/drawing/2014/main" val="1729661419"/>
                    </a:ext>
                  </a:extLst>
                </a:gridCol>
                <a:gridCol w="1426623">
                  <a:extLst>
                    <a:ext uri="{9D8B030D-6E8A-4147-A177-3AD203B41FA5}">
                      <a16:colId xmlns:a16="http://schemas.microsoft.com/office/drawing/2014/main" val="909954789"/>
                    </a:ext>
                  </a:extLst>
                </a:gridCol>
                <a:gridCol w="1426623">
                  <a:extLst>
                    <a:ext uri="{9D8B030D-6E8A-4147-A177-3AD203B41FA5}">
                      <a16:colId xmlns:a16="http://schemas.microsoft.com/office/drawing/2014/main" val="4174852217"/>
                    </a:ext>
                  </a:extLst>
                </a:gridCol>
                <a:gridCol w="1426623">
                  <a:extLst>
                    <a:ext uri="{9D8B030D-6E8A-4147-A177-3AD203B41FA5}">
                      <a16:colId xmlns:a16="http://schemas.microsoft.com/office/drawing/2014/main" val="3774003715"/>
                    </a:ext>
                  </a:extLst>
                </a:gridCol>
                <a:gridCol w="1426623">
                  <a:extLst>
                    <a:ext uri="{9D8B030D-6E8A-4147-A177-3AD203B41FA5}">
                      <a16:colId xmlns:a16="http://schemas.microsoft.com/office/drawing/2014/main" val="489093576"/>
                    </a:ext>
                  </a:extLst>
                </a:gridCol>
              </a:tblGrid>
              <a:tr h="761104">
                <a:tc>
                  <a:txBody>
                    <a:bodyPr/>
                    <a:lstStyle/>
                    <a:p>
                      <a:pPr algn="ctr"/>
                      <a:r>
                        <a:rPr lang="en-GB" sz="1900" b="1" dirty="0">
                          <a:latin typeface="Century Gothic" panose="020B0502020202020204" pitchFamily="34" charset="0"/>
                        </a:rPr>
                        <a:t>10,000s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1900" b="1" dirty="0">
                          <a:latin typeface="Century Gothic" panose="020B0502020202020204" pitchFamily="34" charset="0"/>
                        </a:rPr>
                        <a:t>1,000s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1900" b="1" dirty="0">
                          <a:latin typeface="Century Gothic" panose="020B0502020202020204" pitchFamily="34" charset="0"/>
                        </a:rPr>
                        <a:t>100s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1900" b="1" dirty="0">
                          <a:latin typeface="Century Gothic" panose="020B0502020202020204" pitchFamily="34" charset="0"/>
                        </a:rPr>
                        <a:t>10s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1900" b="1" dirty="0">
                          <a:latin typeface="Century Gothic" panose="020B0502020202020204" pitchFamily="34" charset="0"/>
                        </a:rPr>
                        <a:t>1s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49406538"/>
                  </a:ext>
                </a:extLst>
              </a:tr>
              <a:tr h="1065688">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9516498"/>
                  </a:ext>
                </a:extLst>
              </a:tr>
            </a:tbl>
          </a:graphicData>
        </a:graphic>
      </p:graphicFrame>
      <p:graphicFrame>
        <p:nvGraphicFramePr>
          <p:cNvPr id="29" name="Table 28">
            <a:extLst>
              <a:ext uri="{FF2B5EF4-FFF2-40B4-BE49-F238E27FC236}">
                <a16:creationId xmlns:a16="http://schemas.microsoft.com/office/drawing/2014/main" id="{2627DD6F-CAB2-4EE4-98A1-FF2C64BEA1F2}"/>
              </a:ext>
            </a:extLst>
          </p:cNvPr>
          <p:cNvGraphicFramePr>
            <a:graphicFrameLocks noGrp="1"/>
          </p:cNvGraphicFramePr>
          <p:nvPr/>
        </p:nvGraphicFramePr>
        <p:xfrm>
          <a:off x="963660" y="3811110"/>
          <a:ext cx="7234443" cy="1826792"/>
        </p:xfrm>
        <a:graphic>
          <a:graphicData uri="http://schemas.openxmlformats.org/drawingml/2006/table">
            <a:tbl>
              <a:tblPr firstRow="1" bandRow="1">
                <a:tableStyleId>{5940675A-B579-460E-94D1-54222C63F5DA}</a:tableStyleId>
              </a:tblPr>
              <a:tblGrid>
                <a:gridCol w="1527951">
                  <a:extLst>
                    <a:ext uri="{9D8B030D-6E8A-4147-A177-3AD203B41FA5}">
                      <a16:colId xmlns:a16="http://schemas.microsoft.com/office/drawing/2014/main" val="1729661419"/>
                    </a:ext>
                  </a:extLst>
                </a:gridCol>
                <a:gridCol w="1426623">
                  <a:extLst>
                    <a:ext uri="{9D8B030D-6E8A-4147-A177-3AD203B41FA5}">
                      <a16:colId xmlns:a16="http://schemas.microsoft.com/office/drawing/2014/main" val="909954789"/>
                    </a:ext>
                  </a:extLst>
                </a:gridCol>
                <a:gridCol w="1426623">
                  <a:extLst>
                    <a:ext uri="{9D8B030D-6E8A-4147-A177-3AD203B41FA5}">
                      <a16:colId xmlns:a16="http://schemas.microsoft.com/office/drawing/2014/main" val="4174852217"/>
                    </a:ext>
                  </a:extLst>
                </a:gridCol>
                <a:gridCol w="1426623">
                  <a:extLst>
                    <a:ext uri="{9D8B030D-6E8A-4147-A177-3AD203B41FA5}">
                      <a16:colId xmlns:a16="http://schemas.microsoft.com/office/drawing/2014/main" val="3774003715"/>
                    </a:ext>
                  </a:extLst>
                </a:gridCol>
                <a:gridCol w="1426623">
                  <a:extLst>
                    <a:ext uri="{9D8B030D-6E8A-4147-A177-3AD203B41FA5}">
                      <a16:colId xmlns:a16="http://schemas.microsoft.com/office/drawing/2014/main" val="489093576"/>
                    </a:ext>
                  </a:extLst>
                </a:gridCol>
              </a:tblGrid>
              <a:tr h="761104">
                <a:tc>
                  <a:txBody>
                    <a:bodyPr/>
                    <a:lstStyle/>
                    <a:p>
                      <a:pPr algn="ctr"/>
                      <a:r>
                        <a:rPr lang="en-GB" sz="1900" b="1" dirty="0">
                          <a:latin typeface="Century Gothic" panose="020B0502020202020204" pitchFamily="34" charset="0"/>
                        </a:rPr>
                        <a:t>10,000s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1900" b="1" dirty="0">
                          <a:latin typeface="Century Gothic" panose="020B0502020202020204" pitchFamily="34" charset="0"/>
                        </a:rPr>
                        <a:t>1,000s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1900" b="1" dirty="0">
                          <a:latin typeface="Century Gothic" panose="020B0502020202020204" pitchFamily="34" charset="0"/>
                        </a:rPr>
                        <a:t>100s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1900" b="1" dirty="0">
                          <a:latin typeface="Century Gothic" panose="020B0502020202020204" pitchFamily="34" charset="0"/>
                        </a:rPr>
                        <a:t>10s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r>
                        <a:rPr lang="en-GB" sz="1900" b="1" dirty="0">
                          <a:latin typeface="Century Gothic" panose="020B0502020202020204" pitchFamily="34" charset="0"/>
                        </a:rPr>
                        <a:t>1s</a:t>
                      </a: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49406538"/>
                  </a:ext>
                </a:extLst>
              </a:tr>
              <a:tr h="1065688">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ctr"/>
                      <a:endParaRPr lang="en-GB" sz="1700" b="1" dirty="0">
                        <a:latin typeface="Century Gothic" panose="020B0502020202020204" pitchFamily="34" charset="0"/>
                      </a:endParaRPr>
                    </a:p>
                  </a:txBody>
                  <a:tcPr marL="215611" marR="215611" marT="89095" marB="8909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9516498"/>
                  </a:ext>
                </a:extLst>
              </a:tr>
            </a:tbl>
          </a:graphicData>
        </a:graphic>
      </p:graphicFrame>
      <p:grpSp>
        <p:nvGrpSpPr>
          <p:cNvPr id="90" name="Group 89">
            <a:extLst>
              <a:ext uri="{FF2B5EF4-FFF2-40B4-BE49-F238E27FC236}">
                <a16:creationId xmlns:a16="http://schemas.microsoft.com/office/drawing/2014/main" id="{A53B0399-8D05-4D23-9235-0EBC289967DF}"/>
              </a:ext>
            </a:extLst>
          </p:cNvPr>
          <p:cNvGrpSpPr/>
          <p:nvPr/>
        </p:nvGrpSpPr>
        <p:grpSpPr>
          <a:xfrm>
            <a:off x="1289027" y="4952090"/>
            <a:ext cx="892658" cy="196456"/>
            <a:chOff x="1289027" y="4975585"/>
            <a:chExt cx="892658" cy="196456"/>
          </a:xfrm>
        </p:grpSpPr>
        <p:sp>
          <p:nvSpPr>
            <p:cNvPr id="45" name="Oval 44">
              <a:extLst>
                <a:ext uri="{FF2B5EF4-FFF2-40B4-BE49-F238E27FC236}">
                  <a16:creationId xmlns:a16="http://schemas.microsoft.com/office/drawing/2014/main" id="{1E4D314E-331F-416A-974A-E9BCA9797945}"/>
                </a:ext>
              </a:extLst>
            </p:cNvPr>
            <p:cNvSpPr/>
            <p:nvPr/>
          </p:nvSpPr>
          <p:spPr>
            <a:xfrm>
              <a:off x="1289027" y="4975585"/>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Oval 45">
              <a:extLst>
                <a:ext uri="{FF2B5EF4-FFF2-40B4-BE49-F238E27FC236}">
                  <a16:creationId xmlns:a16="http://schemas.microsoft.com/office/drawing/2014/main" id="{0B0EE5DD-50F9-4B56-B4CE-5445B99A4D3E}"/>
                </a:ext>
              </a:extLst>
            </p:cNvPr>
            <p:cNvSpPr/>
            <p:nvPr/>
          </p:nvSpPr>
          <p:spPr>
            <a:xfrm>
              <a:off x="1985049" y="4975585"/>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7" name="Oval 46">
              <a:extLst>
                <a:ext uri="{FF2B5EF4-FFF2-40B4-BE49-F238E27FC236}">
                  <a16:creationId xmlns:a16="http://schemas.microsoft.com/office/drawing/2014/main" id="{C31CE794-FD52-4230-BEDA-2DA0A2AC54F0}"/>
                </a:ext>
              </a:extLst>
            </p:cNvPr>
            <p:cNvSpPr/>
            <p:nvPr/>
          </p:nvSpPr>
          <p:spPr>
            <a:xfrm>
              <a:off x="1637038" y="4975585"/>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 name="Group 3">
            <a:extLst>
              <a:ext uri="{FF2B5EF4-FFF2-40B4-BE49-F238E27FC236}">
                <a16:creationId xmlns:a16="http://schemas.microsoft.com/office/drawing/2014/main" id="{4B24BA41-5D29-48D9-9766-B9A3AA59DF94}"/>
              </a:ext>
            </a:extLst>
          </p:cNvPr>
          <p:cNvGrpSpPr/>
          <p:nvPr/>
        </p:nvGrpSpPr>
        <p:grpSpPr>
          <a:xfrm>
            <a:off x="1034301" y="2533937"/>
            <a:ext cx="1295458" cy="524444"/>
            <a:chOff x="1034301" y="2536048"/>
            <a:chExt cx="1295458" cy="524444"/>
          </a:xfrm>
        </p:grpSpPr>
        <p:sp>
          <p:nvSpPr>
            <p:cNvPr id="31" name="Oval 30">
              <a:extLst>
                <a:ext uri="{FF2B5EF4-FFF2-40B4-BE49-F238E27FC236}">
                  <a16:creationId xmlns:a16="http://schemas.microsoft.com/office/drawing/2014/main" id="{80688C49-2D6D-461C-BE0C-4757DAD99795}"/>
                </a:ext>
              </a:extLst>
            </p:cNvPr>
            <p:cNvSpPr/>
            <p:nvPr/>
          </p:nvSpPr>
          <p:spPr>
            <a:xfrm>
              <a:off x="1034301" y="2536048"/>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Oval 31">
              <a:extLst>
                <a:ext uri="{FF2B5EF4-FFF2-40B4-BE49-F238E27FC236}">
                  <a16:creationId xmlns:a16="http://schemas.microsoft.com/office/drawing/2014/main" id="{C0B5DA19-9F36-4DC6-B528-1ABA781FE57A}"/>
                </a:ext>
              </a:extLst>
            </p:cNvPr>
            <p:cNvSpPr/>
            <p:nvPr/>
          </p:nvSpPr>
          <p:spPr>
            <a:xfrm>
              <a:off x="1309305" y="2536048"/>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Oval 32">
              <a:extLst>
                <a:ext uri="{FF2B5EF4-FFF2-40B4-BE49-F238E27FC236}">
                  <a16:creationId xmlns:a16="http://schemas.microsoft.com/office/drawing/2014/main" id="{45592D8B-3B48-41BA-8CDC-E05444543E2C}"/>
                </a:ext>
              </a:extLst>
            </p:cNvPr>
            <p:cNvSpPr/>
            <p:nvPr/>
          </p:nvSpPr>
          <p:spPr>
            <a:xfrm>
              <a:off x="1584310" y="2536048"/>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Oval 56">
              <a:extLst>
                <a:ext uri="{FF2B5EF4-FFF2-40B4-BE49-F238E27FC236}">
                  <a16:creationId xmlns:a16="http://schemas.microsoft.com/office/drawing/2014/main" id="{5B7D7377-8CE6-4BBD-B3B8-970A3961DC90}"/>
                </a:ext>
              </a:extLst>
            </p:cNvPr>
            <p:cNvSpPr/>
            <p:nvPr/>
          </p:nvSpPr>
          <p:spPr>
            <a:xfrm>
              <a:off x="1858417" y="2536048"/>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8" name="Oval 57">
              <a:extLst>
                <a:ext uri="{FF2B5EF4-FFF2-40B4-BE49-F238E27FC236}">
                  <a16:creationId xmlns:a16="http://schemas.microsoft.com/office/drawing/2014/main" id="{E21C906A-E086-4001-9023-566CEAB63280}"/>
                </a:ext>
              </a:extLst>
            </p:cNvPr>
            <p:cNvSpPr/>
            <p:nvPr/>
          </p:nvSpPr>
          <p:spPr>
            <a:xfrm>
              <a:off x="2133123" y="2536048"/>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Oval 58">
              <a:extLst>
                <a:ext uri="{FF2B5EF4-FFF2-40B4-BE49-F238E27FC236}">
                  <a16:creationId xmlns:a16="http://schemas.microsoft.com/office/drawing/2014/main" id="{C03D8D5A-3D23-425A-A6FF-0DA0814A2E4E}"/>
                </a:ext>
              </a:extLst>
            </p:cNvPr>
            <p:cNvSpPr/>
            <p:nvPr/>
          </p:nvSpPr>
          <p:spPr>
            <a:xfrm>
              <a:off x="1034301" y="2864036"/>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Oval 59">
              <a:extLst>
                <a:ext uri="{FF2B5EF4-FFF2-40B4-BE49-F238E27FC236}">
                  <a16:creationId xmlns:a16="http://schemas.microsoft.com/office/drawing/2014/main" id="{BAED8FB6-6980-452D-8B60-FBD2BFA51668}"/>
                </a:ext>
              </a:extLst>
            </p:cNvPr>
            <p:cNvSpPr/>
            <p:nvPr/>
          </p:nvSpPr>
          <p:spPr>
            <a:xfrm>
              <a:off x="1309305" y="2864036"/>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1" name="Oval 60">
              <a:extLst>
                <a:ext uri="{FF2B5EF4-FFF2-40B4-BE49-F238E27FC236}">
                  <a16:creationId xmlns:a16="http://schemas.microsoft.com/office/drawing/2014/main" id="{4F4355C2-E527-4820-A75E-21BDECC352A8}"/>
                </a:ext>
              </a:extLst>
            </p:cNvPr>
            <p:cNvSpPr/>
            <p:nvPr/>
          </p:nvSpPr>
          <p:spPr>
            <a:xfrm>
              <a:off x="1584310" y="2864036"/>
              <a:ext cx="196636" cy="196456"/>
            </a:xfrm>
            <a:prstGeom prst="ellipse">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5" name="Group 4">
            <a:extLst>
              <a:ext uri="{FF2B5EF4-FFF2-40B4-BE49-F238E27FC236}">
                <a16:creationId xmlns:a16="http://schemas.microsoft.com/office/drawing/2014/main" id="{BDD228B4-562E-47A2-BC4A-BD57EBA07A85}"/>
              </a:ext>
            </a:extLst>
          </p:cNvPr>
          <p:cNvGrpSpPr/>
          <p:nvPr/>
        </p:nvGrpSpPr>
        <p:grpSpPr>
          <a:xfrm>
            <a:off x="2767011" y="2532681"/>
            <a:ext cx="868488" cy="526956"/>
            <a:chOff x="2767011" y="2531827"/>
            <a:chExt cx="868488" cy="526956"/>
          </a:xfrm>
        </p:grpSpPr>
        <p:sp>
          <p:nvSpPr>
            <p:cNvPr id="34" name="Oval 33">
              <a:extLst>
                <a:ext uri="{FF2B5EF4-FFF2-40B4-BE49-F238E27FC236}">
                  <a16:creationId xmlns:a16="http://schemas.microsoft.com/office/drawing/2014/main" id="{4197A4D6-6D25-4AF1-A88F-2C35AA7DC80F}"/>
                </a:ext>
              </a:extLst>
            </p:cNvPr>
            <p:cNvSpPr/>
            <p:nvPr/>
          </p:nvSpPr>
          <p:spPr>
            <a:xfrm>
              <a:off x="2767011" y="2531827"/>
              <a:ext cx="196636" cy="196456"/>
            </a:xfrm>
            <a:prstGeom prst="ellipse">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Oval 34">
              <a:extLst>
                <a:ext uri="{FF2B5EF4-FFF2-40B4-BE49-F238E27FC236}">
                  <a16:creationId xmlns:a16="http://schemas.microsoft.com/office/drawing/2014/main" id="{769B219C-360A-4473-9D22-4000CE1040A9}"/>
                </a:ext>
              </a:extLst>
            </p:cNvPr>
            <p:cNvSpPr/>
            <p:nvPr/>
          </p:nvSpPr>
          <p:spPr>
            <a:xfrm>
              <a:off x="3102937" y="2531827"/>
              <a:ext cx="196636" cy="196456"/>
            </a:xfrm>
            <a:prstGeom prst="ellipse">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Oval 35">
              <a:extLst>
                <a:ext uri="{FF2B5EF4-FFF2-40B4-BE49-F238E27FC236}">
                  <a16:creationId xmlns:a16="http://schemas.microsoft.com/office/drawing/2014/main" id="{E111B036-D8E0-4128-B31D-26059429239E}"/>
                </a:ext>
              </a:extLst>
            </p:cNvPr>
            <p:cNvSpPr/>
            <p:nvPr/>
          </p:nvSpPr>
          <p:spPr>
            <a:xfrm>
              <a:off x="3438863" y="2531827"/>
              <a:ext cx="196636" cy="196456"/>
            </a:xfrm>
            <a:prstGeom prst="ellipse">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2" name="Oval 61">
              <a:extLst>
                <a:ext uri="{FF2B5EF4-FFF2-40B4-BE49-F238E27FC236}">
                  <a16:creationId xmlns:a16="http://schemas.microsoft.com/office/drawing/2014/main" id="{1F792149-7163-4BCB-8432-C24086D74801}"/>
                </a:ext>
              </a:extLst>
            </p:cNvPr>
            <p:cNvSpPr/>
            <p:nvPr/>
          </p:nvSpPr>
          <p:spPr>
            <a:xfrm>
              <a:off x="2767011" y="2862327"/>
              <a:ext cx="196636" cy="196456"/>
            </a:xfrm>
            <a:prstGeom prst="ellipse">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3" name="Oval 62">
              <a:extLst>
                <a:ext uri="{FF2B5EF4-FFF2-40B4-BE49-F238E27FC236}">
                  <a16:creationId xmlns:a16="http://schemas.microsoft.com/office/drawing/2014/main" id="{6F3D3697-DED3-44EA-915F-BCD9D3915C32}"/>
                </a:ext>
              </a:extLst>
            </p:cNvPr>
            <p:cNvSpPr/>
            <p:nvPr/>
          </p:nvSpPr>
          <p:spPr>
            <a:xfrm>
              <a:off x="3102937" y="2862327"/>
              <a:ext cx="196636" cy="196456"/>
            </a:xfrm>
            <a:prstGeom prst="ellipse">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4" name="Oval 63">
              <a:extLst>
                <a:ext uri="{FF2B5EF4-FFF2-40B4-BE49-F238E27FC236}">
                  <a16:creationId xmlns:a16="http://schemas.microsoft.com/office/drawing/2014/main" id="{F004874A-087C-4BA7-B6A6-FE506594EC50}"/>
                </a:ext>
              </a:extLst>
            </p:cNvPr>
            <p:cNvSpPr/>
            <p:nvPr/>
          </p:nvSpPr>
          <p:spPr>
            <a:xfrm>
              <a:off x="3438863" y="2862327"/>
              <a:ext cx="196636" cy="196456"/>
            </a:xfrm>
            <a:prstGeom prst="ellipse">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7" name="Group 6">
            <a:extLst>
              <a:ext uri="{FF2B5EF4-FFF2-40B4-BE49-F238E27FC236}">
                <a16:creationId xmlns:a16="http://schemas.microsoft.com/office/drawing/2014/main" id="{6EE08C09-5739-493D-B764-03A24CFB5093}"/>
              </a:ext>
            </a:extLst>
          </p:cNvPr>
          <p:cNvGrpSpPr/>
          <p:nvPr/>
        </p:nvGrpSpPr>
        <p:grpSpPr>
          <a:xfrm>
            <a:off x="4077391" y="2697931"/>
            <a:ext cx="1098822" cy="196456"/>
            <a:chOff x="4077391" y="2680163"/>
            <a:chExt cx="1098822" cy="196456"/>
          </a:xfrm>
        </p:grpSpPr>
        <p:sp>
          <p:nvSpPr>
            <p:cNvPr id="37" name="Oval 36">
              <a:extLst>
                <a:ext uri="{FF2B5EF4-FFF2-40B4-BE49-F238E27FC236}">
                  <a16:creationId xmlns:a16="http://schemas.microsoft.com/office/drawing/2014/main" id="{D76EF467-340A-47BA-8300-0CA249F79851}"/>
                </a:ext>
              </a:extLst>
            </p:cNvPr>
            <p:cNvSpPr/>
            <p:nvPr/>
          </p:nvSpPr>
          <p:spPr>
            <a:xfrm>
              <a:off x="4077391" y="2680163"/>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Oval 37">
              <a:extLst>
                <a:ext uri="{FF2B5EF4-FFF2-40B4-BE49-F238E27FC236}">
                  <a16:creationId xmlns:a16="http://schemas.microsoft.com/office/drawing/2014/main" id="{3AD47307-2977-43DB-A951-40DC11C3289C}"/>
                </a:ext>
              </a:extLst>
            </p:cNvPr>
            <p:cNvSpPr/>
            <p:nvPr/>
          </p:nvSpPr>
          <p:spPr>
            <a:xfrm>
              <a:off x="4378120" y="2680163"/>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Oval 38">
              <a:extLst>
                <a:ext uri="{FF2B5EF4-FFF2-40B4-BE49-F238E27FC236}">
                  <a16:creationId xmlns:a16="http://schemas.microsoft.com/office/drawing/2014/main" id="{9248546D-9B5C-4040-AB8A-DA49D3C4CE43}"/>
                </a:ext>
              </a:extLst>
            </p:cNvPr>
            <p:cNvSpPr/>
            <p:nvPr/>
          </p:nvSpPr>
          <p:spPr>
            <a:xfrm>
              <a:off x="4678849" y="2680163"/>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5" name="Oval 64">
              <a:extLst>
                <a:ext uri="{FF2B5EF4-FFF2-40B4-BE49-F238E27FC236}">
                  <a16:creationId xmlns:a16="http://schemas.microsoft.com/office/drawing/2014/main" id="{5620F9B3-9E82-45A4-8722-90E270CBD38A}"/>
                </a:ext>
              </a:extLst>
            </p:cNvPr>
            <p:cNvSpPr/>
            <p:nvPr/>
          </p:nvSpPr>
          <p:spPr>
            <a:xfrm>
              <a:off x="4979577" y="2680163"/>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12" name="Group 11">
            <a:extLst>
              <a:ext uri="{FF2B5EF4-FFF2-40B4-BE49-F238E27FC236}">
                <a16:creationId xmlns:a16="http://schemas.microsoft.com/office/drawing/2014/main" id="{CBB17C33-0224-47F3-BDCD-09203E3C3BD7}"/>
              </a:ext>
            </a:extLst>
          </p:cNvPr>
          <p:cNvGrpSpPr/>
          <p:nvPr/>
        </p:nvGrpSpPr>
        <p:grpSpPr>
          <a:xfrm>
            <a:off x="6912559" y="2532681"/>
            <a:ext cx="1164377" cy="526956"/>
            <a:chOff x="6912559" y="2531827"/>
            <a:chExt cx="1164377" cy="526956"/>
          </a:xfrm>
        </p:grpSpPr>
        <p:sp>
          <p:nvSpPr>
            <p:cNvPr id="43" name="Oval 42">
              <a:extLst>
                <a:ext uri="{FF2B5EF4-FFF2-40B4-BE49-F238E27FC236}">
                  <a16:creationId xmlns:a16="http://schemas.microsoft.com/office/drawing/2014/main" id="{9E2C8DF8-DE07-448B-ABE2-BF26E072ED06}"/>
                </a:ext>
              </a:extLst>
            </p:cNvPr>
            <p:cNvSpPr/>
            <p:nvPr/>
          </p:nvSpPr>
          <p:spPr>
            <a:xfrm>
              <a:off x="6912559" y="2531827"/>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44" name="Oval 43">
              <a:extLst>
                <a:ext uri="{FF2B5EF4-FFF2-40B4-BE49-F238E27FC236}">
                  <a16:creationId xmlns:a16="http://schemas.microsoft.com/office/drawing/2014/main" id="{18CD58B1-1CBC-43DC-8F17-54DBD23348EC}"/>
                </a:ext>
              </a:extLst>
            </p:cNvPr>
            <p:cNvSpPr/>
            <p:nvPr/>
          </p:nvSpPr>
          <p:spPr>
            <a:xfrm>
              <a:off x="7235139" y="2531827"/>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66" name="Oval 65">
              <a:extLst>
                <a:ext uri="{FF2B5EF4-FFF2-40B4-BE49-F238E27FC236}">
                  <a16:creationId xmlns:a16="http://schemas.microsoft.com/office/drawing/2014/main" id="{DCADE53B-4C3D-4FBF-AFFB-94336DEF328B}"/>
                </a:ext>
              </a:extLst>
            </p:cNvPr>
            <p:cNvSpPr/>
            <p:nvPr/>
          </p:nvSpPr>
          <p:spPr>
            <a:xfrm>
              <a:off x="7557719" y="2531827"/>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67" name="Oval 66">
              <a:extLst>
                <a:ext uri="{FF2B5EF4-FFF2-40B4-BE49-F238E27FC236}">
                  <a16:creationId xmlns:a16="http://schemas.microsoft.com/office/drawing/2014/main" id="{8203B174-1C3F-445A-B535-02A3ABC33D6F}"/>
                </a:ext>
              </a:extLst>
            </p:cNvPr>
            <p:cNvSpPr/>
            <p:nvPr/>
          </p:nvSpPr>
          <p:spPr>
            <a:xfrm>
              <a:off x="7880300" y="2531827"/>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68" name="Oval 67">
              <a:extLst>
                <a:ext uri="{FF2B5EF4-FFF2-40B4-BE49-F238E27FC236}">
                  <a16:creationId xmlns:a16="http://schemas.microsoft.com/office/drawing/2014/main" id="{FE85E590-075E-42B2-AB1F-5F2B09342D1F}"/>
                </a:ext>
              </a:extLst>
            </p:cNvPr>
            <p:cNvSpPr/>
            <p:nvPr/>
          </p:nvSpPr>
          <p:spPr>
            <a:xfrm>
              <a:off x="6912559" y="2862327"/>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69" name="Oval 68">
              <a:extLst>
                <a:ext uri="{FF2B5EF4-FFF2-40B4-BE49-F238E27FC236}">
                  <a16:creationId xmlns:a16="http://schemas.microsoft.com/office/drawing/2014/main" id="{8D7BB948-3233-4F1B-8FB5-248F2C9A2971}"/>
                </a:ext>
              </a:extLst>
            </p:cNvPr>
            <p:cNvSpPr/>
            <p:nvPr/>
          </p:nvSpPr>
          <p:spPr>
            <a:xfrm>
              <a:off x="7235139" y="2862327"/>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70" name="Oval 69">
              <a:extLst>
                <a:ext uri="{FF2B5EF4-FFF2-40B4-BE49-F238E27FC236}">
                  <a16:creationId xmlns:a16="http://schemas.microsoft.com/office/drawing/2014/main" id="{C2A94391-96BF-4C74-B155-01FB2612F57B}"/>
                </a:ext>
              </a:extLst>
            </p:cNvPr>
            <p:cNvSpPr/>
            <p:nvPr/>
          </p:nvSpPr>
          <p:spPr>
            <a:xfrm>
              <a:off x="7557719" y="2862327"/>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grpSp>
      <p:grpSp>
        <p:nvGrpSpPr>
          <p:cNvPr id="91" name="Group 90">
            <a:extLst>
              <a:ext uri="{FF2B5EF4-FFF2-40B4-BE49-F238E27FC236}">
                <a16:creationId xmlns:a16="http://schemas.microsoft.com/office/drawing/2014/main" id="{55157264-B92D-46E8-A5E7-20130895BBEC}"/>
              </a:ext>
            </a:extLst>
          </p:cNvPr>
          <p:cNvGrpSpPr/>
          <p:nvPr/>
        </p:nvGrpSpPr>
        <p:grpSpPr>
          <a:xfrm>
            <a:off x="2963647" y="4952090"/>
            <a:ext cx="532562" cy="196456"/>
            <a:chOff x="2963647" y="4975585"/>
            <a:chExt cx="532562" cy="196456"/>
          </a:xfrm>
        </p:grpSpPr>
        <p:sp>
          <p:nvSpPr>
            <p:cNvPr id="72" name="Oval 71">
              <a:extLst>
                <a:ext uri="{FF2B5EF4-FFF2-40B4-BE49-F238E27FC236}">
                  <a16:creationId xmlns:a16="http://schemas.microsoft.com/office/drawing/2014/main" id="{94EFB67F-232D-41A9-B32E-E05DD533EC6D}"/>
                </a:ext>
              </a:extLst>
            </p:cNvPr>
            <p:cNvSpPr/>
            <p:nvPr/>
          </p:nvSpPr>
          <p:spPr>
            <a:xfrm>
              <a:off x="2963647" y="4975585"/>
              <a:ext cx="196636" cy="196456"/>
            </a:xfrm>
            <a:prstGeom prst="ellipse">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3" name="Oval 72">
              <a:extLst>
                <a:ext uri="{FF2B5EF4-FFF2-40B4-BE49-F238E27FC236}">
                  <a16:creationId xmlns:a16="http://schemas.microsoft.com/office/drawing/2014/main" id="{DCE16E23-1A44-45F0-AA12-245AB4058121}"/>
                </a:ext>
              </a:extLst>
            </p:cNvPr>
            <p:cNvSpPr/>
            <p:nvPr/>
          </p:nvSpPr>
          <p:spPr>
            <a:xfrm>
              <a:off x="3299573" y="4975585"/>
              <a:ext cx="196636" cy="196456"/>
            </a:xfrm>
            <a:prstGeom prst="ellipse">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92" name="Group 91">
            <a:extLst>
              <a:ext uri="{FF2B5EF4-FFF2-40B4-BE49-F238E27FC236}">
                <a16:creationId xmlns:a16="http://schemas.microsoft.com/office/drawing/2014/main" id="{5B89A3A7-6E46-4F4D-A91F-0737CAD15268}"/>
              </a:ext>
            </a:extLst>
          </p:cNvPr>
          <p:cNvGrpSpPr/>
          <p:nvPr/>
        </p:nvGrpSpPr>
        <p:grpSpPr>
          <a:xfrm>
            <a:off x="4077391" y="4779129"/>
            <a:ext cx="1098822" cy="542378"/>
            <a:chOff x="4077391" y="4779129"/>
            <a:chExt cx="1098822" cy="542378"/>
          </a:xfrm>
        </p:grpSpPr>
        <p:sp>
          <p:nvSpPr>
            <p:cNvPr id="74" name="Oval 73">
              <a:extLst>
                <a:ext uri="{FF2B5EF4-FFF2-40B4-BE49-F238E27FC236}">
                  <a16:creationId xmlns:a16="http://schemas.microsoft.com/office/drawing/2014/main" id="{AEC0D2B2-B911-44E6-A5F7-8A645335441F}"/>
                </a:ext>
              </a:extLst>
            </p:cNvPr>
            <p:cNvSpPr/>
            <p:nvPr/>
          </p:nvSpPr>
          <p:spPr>
            <a:xfrm>
              <a:off x="4077391" y="4779129"/>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5" name="Oval 74">
              <a:extLst>
                <a:ext uri="{FF2B5EF4-FFF2-40B4-BE49-F238E27FC236}">
                  <a16:creationId xmlns:a16="http://schemas.microsoft.com/office/drawing/2014/main" id="{9957E237-52D3-458B-A74D-83BDD38AD66A}"/>
                </a:ext>
              </a:extLst>
            </p:cNvPr>
            <p:cNvSpPr/>
            <p:nvPr/>
          </p:nvSpPr>
          <p:spPr>
            <a:xfrm>
              <a:off x="4378120" y="4779129"/>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6" name="Oval 75">
              <a:extLst>
                <a:ext uri="{FF2B5EF4-FFF2-40B4-BE49-F238E27FC236}">
                  <a16:creationId xmlns:a16="http://schemas.microsoft.com/office/drawing/2014/main" id="{A37E58AA-0672-4421-A0B4-B9DE5EDCFD4E}"/>
                </a:ext>
              </a:extLst>
            </p:cNvPr>
            <p:cNvSpPr/>
            <p:nvPr/>
          </p:nvSpPr>
          <p:spPr>
            <a:xfrm>
              <a:off x="4678849" y="4779129"/>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7" name="Oval 76">
              <a:extLst>
                <a:ext uri="{FF2B5EF4-FFF2-40B4-BE49-F238E27FC236}">
                  <a16:creationId xmlns:a16="http://schemas.microsoft.com/office/drawing/2014/main" id="{660BB42E-2D8D-446E-9E8B-B2B4D2F108E9}"/>
                </a:ext>
              </a:extLst>
            </p:cNvPr>
            <p:cNvSpPr/>
            <p:nvPr/>
          </p:nvSpPr>
          <p:spPr>
            <a:xfrm>
              <a:off x="4979577" y="4779129"/>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8" name="Oval 77">
              <a:extLst>
                <a:ext uri="{FF2B5EF4-FFF2-40B4-BE49-F238E27FC236}">
                  <a16:creationId xmlns:a16="http://schemas.microsoft.com/office/drawing/2014/main" id="{596D3F14-EFAA-4D20-AD9F-B0853E675964}"/>
                </a:ext>
              </a:extLst>
            </p:cNvPr>
            <p:cNvSpPr/>
            <p:nvPr/>
          </p:nvSpPr>
          <p:spPr>
            <a:xfrm>
              <a:off x="4077391" y="5125051"/>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9" name="Oval 78">
              <a:extLst>
                <a:ext uri="{FF2B5EF4-FFF2-40B4-BE49-F238E27FC236}">
                  <a16:creationId xmlns:a16="http://schemas.microsoft.com/office/drawing/2014/main" id="{E0AA0779-5C02-4A7F-96CB-CD80DE6A2CC4}"/>
                </a:ext>
              </a:extLst>
            </p:cNvPr>
            <p:cNvSpPr/>
            <p:nvPr/>
          </p:nvSpPr>
          <p:spPr>
            <a:xfrm>
              <a:off x="4378120" y="5125051"/>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0" name="Oval 79">
              <a:extLst>
                <a:ext uri="{FF2B5EF4-FFF2-40B4-BE49-F238E27FC236}">
                  <a16:creationId xmlns:a16="http://schemas.microsoft.com/office/drawing/2014/main" id="{405B68F6-C3DB-409E-8404-CC03DA3EB54C}"/>
                </a:ext>
              </a:extLst>
            </p:cNvPr>
            <p:cNvSpPr/>
            <p:nvPr/>
          </p:nvSpPr>
          <p:spPr>
            <a:xfrm>
              <a:off x="4678849" y="5125051"/>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1" name="Oval 80">
              <a:extLst>
                <a:ext uri="{FF2B5EF4-FFF2-40B4-BE49-F238E27FC236}">
                  <a16:creationId xmlns:a16="http://schemas.microsoft.com/office/drawing/2014/main" id="{286AFA96-8908-4F94-91D0-AEEF078CF5C2}"/>
                </a:ext>
              </a:extLst>
            </p:cNvPr>
            <p:cNvSpPr/>
            <p:nvPr/>
          </p:nvSpPr>
          <p:spPr>
            <a:xfrm>
              <a:off x="4979577" y="5125051"/>
              <a:ext cx="196636" cy="196456"/>
            </a:xfrm>
            <a:prstGeom prst="ellipse">
              <a:avLst/>
            </a:prstGeom>
            <a:solidFill>
              <a:srgbClr val="FFFFB7"/>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89" name="Group 88">
            <a:extLst>
              <a:ext uri="{FF2B5EF4-FFF2-40B4-BE49-F238E27FC236}">
                <a16:creationId xmlns:a16="http://schemas.microsoft.com/office/drawing/2014/main" id="{AADD6BBC-C278-48D0-9998-9B0F97EBE634}"/>
              </a:ext>
            </a:extLst>
          </p:cNvPr>
          <p:cNvGrpSpPr/>
          <p:nvPr/>
        </p:nvGrpSpPr>
        <p:grpSpPr>
          <a:xfrm>
            <a:off x="5480094" y="4952090"/>
            <a:ext cx="1180648" cy="196456"/>
            <a:chOff x="5451958" y="4975585"/>
            <a:chExt cx="1180648" cy="196456"/>
          </a:xfrm>
        </p:grpSpPr>
        <p:sp>
          <p:nvSpPr>
            <p:cNvPr id="51" name="Oval 50">
              <a:extLst>
                <a:ext uri="{FF2B5EF4-FFF2-40B4-BE49-F238E27FC236}">
                  <a16:creationId xmlns:a16="http://schemas.microsoft.com/office/drawing/2014/main" id="{6FDCB17F-1440-45A7-841E-77EFF7108FC3}"/>
                </a:ext>
              </a:extLst>
            </p:cNvPr>
            <p:cNvSpPr/>
            <p:nvPr/>
          </p:nvSpPr>
          <p:spPr>
            <a:xfrm>
              <a:off x="5451958" y="4975585"/>
              <a:ext cx="196636" cy="196456"/>
            </a:xfrm>
            <a:prstGeom prst="ellipse">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2" name="Oval 51">
              <a:extLst>
                <a:ext uri="{FF2B5EF4-FFF2-40B4-BE49-F238E27FC236}">
                  <a16:creationId xmlns:a16="http://schemas.microsoft.com/office/drawing/2014/main" id="{630FD072-761A-4AF5-9EBB-7611297F1267}"/>
                </a:ext>
              </a:extLst>
            </p:cNvPr>
            <p:cNvSpPr/>
            <p:nvPr/>
          </p:nvSpPr>
          <p:spPr>
            <a:xfrm>
              <a:off x="5779962" y="4975585"/>
              <a:ext cx="196636" cy="196456"/>
            </a:xfrm>
            <a:prstGeom prst="ellipse">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3" name="Oval 52">
              <a:extLst>
                <a:ext uri="{FF2B5EF4-FFF2-40B4-BE49-F238E27FC236}">
                  <a16:creationId xmlns:a16="http://schemas.microsoft.com/office/drawing/2014/main" id="{ECA6A608-3325-40CA-AE06-D7D9B308FF86}"/>
                </a:ext>
              </a:extLst>
            </p:cNvPr>
            <p:cNvSpPr/>
            <p:nvPr/>
          </p:nvSpPr>
          <p:spPr>
            <a:xfrm>
              <a:off x="6107966" y="4975585"/>
              <a:ext cx="196636" cy="196456"/>
            </a:xfrm>
            <a:prstGeom prst="ellipse">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2" name="Oval 81">
              <a:extLst>
                <a:ext uri="{FF2B5EF4-FFF2-40B4-BE49-F238E27FC236}">
                  <a16:creationId xmlns:a16="http://schemas.microsoft.com/office/drawing/2014/main" id="{DCCB0E52-F7AE-4098-8AD3-2BF4E94E3017}"/>
                </a:ext>
              </a:extLst>
            </p:cNvPr>
            <p:cNvSpPr/>
            <p:nvPr/>
          </p:nvSpPr>
          <p:spPr>
            <a:xfrm>
              <a:off x="6435970" y="4975585"/>
              <a:ext cx="196636" cy="196456"/>
            </a:xfrm>
            <a:prstGeom prst="ellipse">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13" name="Group 12">
            <a:extLst>
              <a:ext uri="{FF2B5EF4-FFF2-40B4-BE49-F238E27FC236}">
                <a16:creationId xmlns:a16="http://schemas.microsoft.com/office/drawing/2014/main" id="{6E805183-D3BD-453A-B7D7-FC89FFFA6C53}"/>
              </a:ext>
            </a:extLst>
          </p:cNvPr>
          <p:cNvGrpSpPr/>
          <p:nvPr/>
        </p:nvGrpSpPr>
        <p:grpSpPr>
          <a:xfrm>
            <a:off x="7064959" y="4786840"/>
            <a:ext cx="841796" cy="526956"/>
            <a:chOff x="7064959" y="4794551"/>
            <a:chExt cx="841796" cy="526956"/>
          </a:xfrm>
        </p:grpSpPr>
        <p:sp>
          <p:nvSpPr>
            <p:cNvPr id="83" name="Oval 82">
              <a:extLst>
                <a:ext uri="{FF2B5EF4-FFF2-40B4-BE49-F238E27FC236}">
                  <a16:creationId xmlns:a16="http://schemas.microsoft.com/office/drawing/2014/main" id="{ECF08F20-4E27-4FC6-B173-76F8323BA1C7}"/>
                </a:ext>
              </a:extLst>
            </p:cNvPr>
            <p:cNvSpPr/>
            <p:nvPr/>
          </p:nvSpPr>
          <p:spPr>
            <a:xfrm>
              <a:off x="7064959" y="4794551"/>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84" name="Oval 83">
              <a:extLst>
                <a:ext uri="{FF2B5EF4-FFF2-40B4-BE49-F238E27FC236}">
                  <a16:creationId xmlns:a16="http://schemas.microsoft.com/office/drawing/2014/main" id="{9E4424F8-17D5-4117-805F-C0D43557C823}"/>
                </a:ext>
              </a:extLst>
            </p:cNvPr>
            <p:cNvSpPr/>
            <p:nvPr/>
          </p:nvSpPr>
          <p:spPr>
            <a:xfrm>
              <a:off x="7387539" y="4794551"/>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85" name="Oval 84">
              <a:extLst>
                <a:ext uri="{FF2B5EF4-FFF2-40B4-BE49-F238E27FC236}">
                  <a16:creationId xmlns:a16="http://schemas.microsoft.com/office/drawing/2014/main" id="{722169C9-840F-4281-846E-FF2440FA5CED}"/>
                </a:ext>
              </a:extLst>
            </p:cNvPr>
            <p:cNvSpPr/>
            <p:nvPr/>
          </p:nvSpPr>
          <p:spPr>
            <a:xfrm>
              <a:off x="7710119" y="4794551"/>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86" name="Oval 85">
              <a:extLst>
                <a:ext uri="{FF2B5EF4-FFF2-40B4-BE49-F238E27FC236}">
                  <a16:creationId xmlns:a16="http://schemas.microsoft.com/office/drawing/2014/main" id="{C8F56709-F493-49BA-A1EA-70944DBB764D}"/>
                </a:ext>
              </a:extLst>
            </p:cNvPr>
            <p:cNvSpPr/>
            <p:nvPr/>
          </p:nvSpPr>
          <p:spPr>
            <a:xfrm>
              <a:off x="7064959" y="5125051"/>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87" name="Oval 86">
              <a:extLst>
                <a:ext uri="{FF2B5EF4-FFF2-40B4-BE49-F238E27FC236}">
                  <a16:creationId xmlns:a16="http://schemas.microsoft.com/office/drawing/2014/main" id="{9ACF62A4-59F1-4F1A-9982-6984CBC08AF3}"/>
                </a:ext>
              </a:extLst>
            </p:cNvPr>
            <p:cNvSpPr/>
            <p:nvPr/>
          </p:nvSpPr>
          <p:spPr>
            <a:xfrm>
              <a:off x="7387539" y="5125051"/>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sp>
          <p:nvSpPr>
            <p:cNvPr id="88" name="Oval 87">
              <a:extLst>
                <a:ext uri="{FF2B5EF4-FFF2-40B4-BE49-F238E27FC236}">
                  <a16:creationId xmlns:a16="http://schemas.microsoft.com/office/drawing/2014/main" id="{8610EE82-8C0A-4038-9C58-A5AECA021FE2}"/>
                </a:ext>
              </a:extLst>
            </p:cNvPr>
            <p:cNvSpPr/>
            <p:nvPr/>
          </p:nvSpPr>
          <p:spPr>
            <a:xfrm>
              <a:off x="7710119" y="5125051"/>
              <a:ext cx="196636" cy="196456"/>
            </a:xfrm>
            <a:prstGeom prst="ellipse">
              <a:avLst/>
            </a:prstGeom>
            <a:solidFill>
              <a:schemeClr val="accent2">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00" dirty="0">
                <a:solidFill>
                  <a:schemeClr val="tx1"/>
                </a:solidFill>
                <a:latin typeface="SassoonCRInfantMedium" panose="02000603020000020003" pitchFamily="2" charset="0"/>
              </a:endParaRPr>
            </a:p>
          </p:txBody>
        </p:sp>
      </p:grpSp>
    </p:spTree>
    <p:extLst>
      <p:ext uri="{BB962C8B-B14F-4D97-AF65-F5344CB8AC3E}">
        <p14:creationId xmlns:p14="http://schemas.microsoft.com/office/powerpoint/2010/main" val="574335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True or false?</a:t>
            </a:r>
            <a:endParaRPr lang="en-GB" sz="2000" b="1" dirty="0">
              <a:solidFill>
                <a:srgbClr val="FF0000"/>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5B95FEEE-48EE-41C9-9F6D-015057418F5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AEEB8026-9FB8-4FE1-964E-3BCE4335358D}"/>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75B53FA-4A6C-45A2-AE1B-BDFCDB399396}"/>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11" name="Table 10">
            <a:extLst>
              <a:ext uri="{FF2B5EF4-FFF2-40B4-BE49-F238E27FC236}">
                <a16:creationId xmlns:a16="http://schemas.microsoft.com/office/drawing/2014/main" id="{0FE140A1-4AA8-480A-8782-C3A699B0E3B3}"/>
              </a:ext>
            </a:extLst>
          </p:cNvPr>
          <p:cNvGraphicFramePr>
            <a:graphicFrameLocks noGrp="1"/>
          </p:cNvGraphicFramePr>
          <p:nvPr>
            <p:extLst>
              <p:ext uri="{D42A27DB-BD31-4B8C-83A1-F6EECF244321}">
                <p14:modId xmlns:p14="http://schemas.microsoft.com/office/powerpoint/2010/main" val="2289018018"/>
              </p:ext>
            </p:extLst>
          </p:nvPr>
        </p:nvGraphicFramePr>
        <p:xfrm>
          <a:off x="2330721" y="1426950"/>
          <a:ext cx="5040000" cy="4320000"/>
        </p:xfrm>
        <a:graphic>
          <a:graphicData uri="http://schemas.openxmlformats.org/drawingml/2006/table">
            <a:tbl>
              <a:tblPr firstRow="1" bandRow="1">
                <a:tableStyleId>{5940675A-B579-460E-94D1-54222C63F5DA}</a:tableStyleId>
              </a:tblPr>
              <a:tblGrid>
                <a:gridCol w="720000">
                  <a:extLst>
                    <a:ext uri="{9D8B030D-6E8A-4147-A177-3AD203B41FA5}">
                      <a16:colId xmlns:a16="http://schemas.microsoft.com/office/drawing/2014/main" val="3445209635"/>
                    </a:ext>
                  </a:extLst>
                </a:gridCol>
                <a:gridCol w="720000">
                  <a:extLst>
                    <a:ext uri="{9D8B030D-6E8A-4147-A177-3AD203B41FA5}">
                      <a16:colId xmlns:a16="http://schemas.microsoft.com/office/drawing/2014/main" val="85543246"/>
                    </a:ext>
                  </a:extLst>
                </a:gridCol>
                <a:gridCol w="720000">
                  <a:extLst>
                    <a:ext uri="{9D8B030D-6E8A-4147-A177-3AD203B41FA5}">
                      <a16:colId xmlns:a16="http://schemas.microsoft.com/office/drawing/2014/main" val="1534360540"/>
                    </a:ext>
                  </a:extLst>
                </a:gridCol>
                <a:gridCol w="720000">
                  <a:extLst>
                    <a:ext uri="{9D8B030D-6E8A-4147-A177-3AD203B41FA5}">
                      <a16:colId xmlns:a16="http://schemas.microsoft.com/office/drawing/2014/main" val="2264057771"/>
                    </a:ext>
                  </a:extLst>
                </a:gridCol>
                <a:gridCol w="720000">
                  <a:extLst>
                    <a:ext uri="{9D8B030D-6E8A-4147-A177-3AD203B41FA5}">
                      <a16:colId xmlns:a16="http://schemas.microsoft.com/office/drawing/2014/main" val="1539448882"/>
                    </a:ext>
                  </a:extLst>
                </a:gridCol>
                <a:gridCol w="720000">
                  <a:extLst>
                    <a:ext uri="{9D8B030D-6E8A-4147-A177-3AD203B41FA5}">
                      <a16:colId xmlns:a16="http://schemas.microsoft.com/office/drawing/2014/main" val="2780338946"/>
                    </a:ext>
                  </a:extLst>
                </a:gridCol>
                <a:gridCol w="720000">
                  <a:extLst>
                    <a:ext uri="{9D8B030D-6E8A-4147-A177-3AD203B41FA5}">
                      <a16:colId xmlns:a16="http://schemas.microsoft.com/office/drawing/2014/main" val="2824496776"/>
                    </a:ext>
                  </a:extLst>
                </a:gridCol>
              </a:tblGrid>
              <a:tr h="720000">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3</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3</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1</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6</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85284836"/>
                  </a:ext>
                </a:extLst>
              </a:tr>
              <a:tr h="720000">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4</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0</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8</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4</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286858051"/>
                  </a:ext>
                </a:extLst>
              </a:tr>
              <a:tr h="720000">
                <a:tc>
                  <a:txBody>
                    <a:bodyPr/>
                    <a:lstStyle/>
                    <a:p>
                      <a:pPr algn="ctr"/>
                      <a:r>
                        <a:rPr lang="en-GB" sz="2800" b="1" dirty="0">
                          <a:solidFill>
                            <a:schemeClr val="tx1"/>
                          </a:solidFill>
                          <a:latin typeface="Century Gothic" panose="020B0502020202020204" pitchFamily="34" charset="0"/>
                        </a:rPr>
                        <a:t>+</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5</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1</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5</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69463373"/>
                  </a:ext>
                </a:extLst>
              </a:tr>
              <a:tr h="720000">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7</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8</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6</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5</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830796636"/>
                  </a:ext>
                </a:extLst>
              </a:tr>
              <a:tr h="720000">
                <a:tc>
                  <a:txBody>
                    <a:bodyPr/>
                    <a:lstStyle/>
                    <a:p>
                      <a:pPr algn="ctr"/>
                      <a:endParaRPr lang="en-GB" sz="1600" b="1">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99963375"/>
                  </a:ext>
                </a:extLst>
              </a:tr>
              <a:tr h="720000">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08987952"/>
                  </a:ext>
                </a:extLst>
              </a:tr>
            </a:tbl>
          </a:graphicData>
        </a:graphic>
      </p:graphicFrame>
      <p:sp>
        <p:nvSpPr>
          <p:cNvPr id="5" name="Rectangle 4">
            <a:extLst>
              <a:ext uri="{FF2B5EF4-FFF2-40B4-BE49-F238E27FC236}">
                <a16:creationId xmlns:a16="http://schemas.microsoft.com/office/drawing/2014/main" id="{F87CBDC7-BE76-4B63-B36F-CD534BE436D3}"/>
              </a:ext>
            </a:extLst>
          </p:cNvPr>
          <p:cNvSpPr/>
          <p:nvPr/>
        </p:nvSpPr>
        <p:spPr>
          <a:xfrm>
            <a:off x="5422147" y="4297434"/>
            <a:ext cx="314510" cy="369332"/>
          </a:xfrm>
          <a:prstGeom prst="rect">
            <a:avLst/>
          </a:prstGeom>
        </p:spPr>
        <p:txBody>
          <a:bodyPr wrap="none">
            <a:spAutoFit/>
          </a:bodyPr>
          <a:lstStyle/>
          <a:p>
            <a:r>
              <a:rPr lang="en-GB" b="1" dirty="0">
                <a:latin typeface="Century Gothic" panose="020B0502020202020204" pitchFamily="34" charset="0"/>
              </a:rPr>
              <a:t>1</a:t>
            </a:r>
            <a:endParaRPr lang="en-GB" dirty="0"/>
          </a:p>
        </p:txBody>
      </p:sp>
      <p:sp>
        <p:nvSpPr>
          <p:cNvPr id="28" name="Rectangle 27">
            <a:extLst>
              <a:ext uri="{FF2B5EF4-FFF2-40B4-BE49-F238E27FC236}">
                <a16:creationId xmlns:a16="http://schemas.microsoft.com/office/drawing/2014/main" id="{E9C9C999-2A6C-41C0-AFD3-C23187D2619E}"/>
              </a:ext>
            </a:extLst>
          </p:cNvPr>
          <p:cNvSpPr/>
          <p:nvPr/>
        </p:nvSpPr>
        <p:spPr>
          <a:xfrm>
            <a:off x="4693466" y="4297434"/>
            <a:ext cx="314510" cy="369332"/>
          </a:xfrm>
          <a:prstGeom prst="rect">
            <a:avLst/>
          </a:prstGeom>
        </p:spPr>
        <p:txBody>
          <a:bodyPr wrap="none">
            <a:spAutoFit/>
          </a:bodyPr>
          <a:lstStyle/>
          <a:p>
            <a:r>
              <a:rPr lang="en-GB" b="1" dirty="0">
                <a:latin typeface="Century Gothic" panose="020B0502020202020204" pitchFamily="34" charset="0"/>
              </a:rPr>
              <a:t>1</a:t>
            </a:r>
            <a:endParaRPr lang="en-GB" dirty="0"/>
          </a:p>
        </p:txBody>
      </p:sp>
    </p:spTree>
    <p:extLst>
      <p:ext uri="{BB962C8B-B14F-4D97-AF65-F5344CB8AC3E}">
        <p14:creationId xmlns:p14="http://schemas.microsoft.com/office/powerpoint/2010/main" val="2326684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True or false?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spc="50" dirty="0">
                <a:solidFill>
                  <a:srgbClr val="FF0000"/>
                </a:solidFill>
                <a:latin typeface="Century Gothic" panose="020B0502020202020204" pitchFamily="34" charset="0"/>
              </a:rPr>
              <a:t>True</a:t>
            </a:r>
          </a:p>
          <a:p>
            <a:pPr lvl="0" algn="ctr"/>
            <a:r>
              <a:rPr lang="en-GB" sz="2000" b="1" spc="50" dirty="0">
                <a:solidFill>
                  <a:srgbClr val="FF0000"/>
                </a:solidFill>
                <a:latin typeface="Century Gothic" panose="020B0502020202020204" pitchFamily="34" charset="0"/>
              </a:rPr>
              <a:t>2,3316 + 4,084 + 51,225 = 78,625</a:t>
            </a:r>
          </a:p>
          <a:p>
            <a:pPr lvl="0" algn="ctr"/>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5B95FEEE-48EE-41C9-9F6D-015057418F5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AEEB8026-9FB8-4FE1-964E-3BCE4335358D}"/>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75B53FA-4A6C-45A2-AE1B-BDFCDB399396}"/>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11" name="Table 10">
            <a:extLst>
              <a:ext uri="{FF2B5EF4-FFF2-40B4-BE49-F238E27FC236}">
                <a16:creationId xmlns:a16="http://schemas.microsoft.com/office/drawing/2014/main" id="{397171C6-B416-465C-8803-3C84E6D6B463}"/>
              </a:ext>
            </a:extLst>
          </p:cNvPr>
          <p:cNvGraphicFramePr>
            <a:graphicFrameLocks noGrp="1"/>
          </p:cNvGraphicFramePr>
          <p:nvPr>
            <p:extLst>
              <p:ext uri="{D42A27DB-BD31-4B8C-83A1-F6EECF244321}">
                <p14:modId xmlns:p14="http://schemas.microsoft.com/office/powerpoint/2010/main" val="2265501036"/>
              </p:ext>
            </p:extLst>
          </p:nvPr>
        </p:nvGraphicFramePr>
        <p:xfrm>
          <a:off x="2330721" y="1426950"/>
          <a:ext cx="5040000" cy="4320000"/>
        </p:xfrm>
        <a:graphic>
          <a:graphicData uri="http://schemas.openxmlformats.org/drawingml/2006/table">
            <a:tbl>
              <a:tblPr firstRow="1" bandRow="1">
                <a:tableStyleId>{5940675A-B579-460E-94D1-54222C63F5DA}</a:tableStyleId>
              </a:tblPr>
              <a:tblGrid>
                <a:gridCol w="720000">
                  <a:extLst>
                    <a:ext uri="{9D8B030D-6E8A-4147-A177-3AD203B41FA5}">
                      <a16:colId xmlns:a16="http://schemas.microsoft.com/office/drawing/2014/main" val="3445209635"/>
                    </a:ext>
                  </a:extLst>
                </a:gridCol>
                <a:gridCol w="720000">
                  <a:extLst>
                    <a:ext uri="{9D8B030D-6E8A-4147-A177-3AD203B41FA5}">
                      <a16:colId xmlns:a16="http://schemas.microsoft.com/office/drawing/2014/main" val="85543246"/>
                    </a:ext>
                  </a:extLst>
                </a:gridCol>
                <a:gridCol w="720000">
                  <a:extLst>
                    <a:ext uri="{9D8B030D-6E8A-4147-A177-3AD203B41FA5}">
                      <a16:colId xmlns:a16="http://schemas.microsoft.com/office/drawing/2014/main" val="1534360540"/>
                    </a:ext>
                  </a:extLst>
                </a:gridCol>
                <a:gridCol w="720000">
                  <a:extLst>
                    <a:ext uri="{9D8B030D-6E8A-4147-A177-3AD203B41FA5}">
                      <a16:colId xmlns:a16="http://schemas.microsoft.com/office/drawing/2014/main" val="2264057771"/>
                    </a:ext>
                  </a:extLst>
                </a:gridCol>
                <a:gridCol w="720000">
                  <a:extLst>
                    <a:ext uri="{9D8B030D-6E8A-4147-A177-3AD203B41FA5}">
                      <a16:colId xmlns:a16="http://schemas.microsoft.com/office/drawing/2014/main" val="1539448882"/>
                    </a:ext>
                  </a:extLst>
                </a:gridCol>
                <a:gridCol w="720000">
                  <a:extLst>
                    <a:ext uri="{9D8B030D-6E8A-4147-A177-3AD203B41FA5}">
                      <a16:colId xmlns:a16="http://schemas.microsoft.com/office/drawing/2014/main" val="2780338946"/>
                    </a:ext>
                  </a:extLst>
                </a:gridCol>
                <a:gridCol w="720000">
                  <a:extLst>
                    <a:ext uri="{9D8B030D-6E8A-4147-A177-3AD203B41FA5}">
                      <a16:colId xmlns:a16="http://schemas.microsoft.com/office/drawing/2014/main" val="2824496776"/>
                    </a:ext>
                  </a:extLst>
                </a:gridCol>
              </a:tblGrid>
              <a:tr h="720000">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3</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3</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1</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6</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85284836"/>
                  </a:ext>
                </a:extLst>
              </a:tr>
              <a:tr h="720000">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4</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0</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8</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4</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286858051"/>
                  </a:ext>
                </a:extLst>
              </a:tr>
              <a:tr h="720000">
                <a:tc>
                  <a:txBody>
                    <a:bodyPr/>
                    <a:lstStyle/>
                    <a:p>
                      <a:pPr algn="ctr"/>
                      <a:r>
                        <a:rPr lang="en-GB" sz="2800" b="1" dirty="0">
                          <a:solidFill>
                            <a:schemeClr val="tx1"/>
                          </a:solidFill>
                          <a:latin typeface="Century Gothic" panose="020B0502020202020204" pitchFamily="34" charset="0"/>
                        </a:rPr>
                        <a:t>+</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5</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1</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5</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2700" cap="flat" cmpd="sng" algn="ctr">
                      <a:solidFill>
                        <a:schemeClr val="bg2">
                          <a:lumMod val="90000"/>
                        </a:schemeClr>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69463373"/>
                  </a:ext>
                </a:extLst>
              </a:tr>
              <a:tr h="720000">
                <a:tc>
                  <a:txBody>
                    <a:bodyPr/>
                    <a:lstStyle/>
                    <a:p>
                      <a:pPr algn="ctr"/>
                      <a:endParaRPr lang="en-GB" sz="28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7</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8</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6</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2</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solidFill>
                            <a:schemeClr val="tx1"/>
                          </a:solidFill>
                          <a:latin typeface="Century Gothic" panose="020B0502020202020204" pitchFamily="34" charset="0"/>
                        </a:rPr>
                        <a:t>5</a:t>
                      </a: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830796636"/>
                  </a:ext>
                </a:extLst>
              </a:tr>
              <a:tr h="720000">
                <a:tc>
                  <a:txBody>
                    <a:bodyPr/>
                    <a:lstStyle/>
                    <a:p>
                      <a:pPr algn="ctr"/>
                      <a:endParaRPr lang="en-GB" sz="1600" b="1">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ap="flat" cmpd="sng" algn="ctr">
                      <a:solidFill>
                        <a:schemeClr val="bg2">
                          <a:lumMod val="90000"/>
                        </a:schemeClr>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b="1" dirty="0">
                        <a:solidFill>
                          <a:schemeClr val="tx1"/>
                        </a:solidFill>
                        <a:latin typeface="Century Gothic" panose="020B0502020202020204" pitchFamily="34" charset="0"/>
                      </a:endParaRPr>
                    </a:p>
                  </a:txBody>
                  <a:tcPr anchor="ctr">
                    <a:lnL w="12700" cap="flat" cmpd="sng" algn="ctr">
                      <a:solidFill>
                        <a:schemeClr val="bg2">
                          <a:lumMod val="9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99963375"/>
                  </a:ext>
                </a:extLst>
              </a:tr>
              <a:tr h="720000">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endParaRPr lang="en-GB" sz="1600" b="1" dirty="0">
                        <a:solidFill>
                          <a:schemeClr val="tx1"/>
                        </a:solidFill>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08987952"/>
                  </a:ext>
                </a:extLst>
              </a:tr>
            </a:tbl>
          </a:graphicData>
        </a:graphic>
      </p:graphicFrame>
      <p:sp>
        <p:nvSpPr>
          <p:cNvPr id="12" name="Rectangle 11">
            <a:extLst>
              <a:ext uri="{FF2B5EF4-FFF2-40B4-BE49-F238E27FC236}">
                <a16:creationId xmlns:a16="http://schemas.microsoft.com/office/drawing/2014/main" id="{361CB698-4F8E-45B2-9552-8408608E70E9}"/>
              </a:ext>
            </a:extLst>
          </p:cNvPr>
          <p:cNvSpPr/>
          <p:nvPr/>
        </p:nvSpPr>
        <p:spPr>
          <a:xfrm>
            <a:off x="5422147" y="4297434"/>
            <a:ext cx="314510" cy="369332"/>
          </a:xfrm>
          <a:prstGeom prst="rect">
            <a:avLst/>
          </a:prstGeom>
        </p:spPr>
        <p:txBody>
          <a:bodyPr wrap="none">
            <a:spAutoFit/>
          </a:bodyPr>
          <a:lstStyle/>
          <a:p>
            <a:r>
              <a:rPr lang="en-GB" b="1" dirty="0">
                <a:latin typeface="Century Gothic" panose="020B0502020202020204" pitchFamily="34" charset="0"/>
              </a:rPr>
              <a:t>1</a:t>
            </a:r>
            <a:endParaRPr lang="en-GB" dirty="0"/>
          </a:p>
        </p:txBody>
      </p:sp>
      <p:sp>
        <p:nvSpPr>
          <p:cNvPr id="13" name="Rectangle 12">
            <a:extLst>
              <a:ext uri="{FF2B5EF4-FFF2-40B4-BE49-F238E27FC236}">
                <a16:creationId xmlns:a16="http://schemas.microsoft.com/office/drawing/2014/main" id="{5D08647C-3BAA-4F30-BBA2-145420267C0B}"/>
              </a:ext>
            </a:extLst>
          </p:cNvPr>
          <p:cNvSpPr/>
          <p:nvPr/>
        </p:nvSpPr>
        <p:spPr>
          <a:xfrm>
            <a:off x="4693466" y="4297434"/>
            <a:ext cx="314510" cy="369332"/>
          </a:xfrm>
          <a:prstGeom prst="rect">
            <a:avLst/>
          </a:prstGeom>
        </p:spPr>
        <p:txBody>
          <a:bodyPr wrap="none">
            <a:spAutoFit/>
          </a:bodyPr>
          <a:lstStyle/>
          <a:p>
            <a:r>
              <a:rPr lang="en-GB" b="1" dirty="0">
                <a:latin typeface="Century Gothic" panose="020B0502020202020204" pitchFamily="34" charset="0"/>
              </a:rPr>
              <a:t>1</a:t>
            </a:r>
            <a:endParaRPr lang="en-GB" dirty="0"/>
          </a:p>
        </p:txBody>
      </p:sp>
    </p:spTree>
    <p:extLst>
      <p:ext uri="{BB962C8B-B14F-4D97-AF65-F5344CB8AC3E}">
        <p14:creationId xmlns:p14="http://schemas.microsoft.com/office/powerpoint/2010/main" val="2337388763"/>
      </p:ext>
    </p:extLst>
  </p:cSld>
  <p:clrMapOvr>
    <a:masterClrMapping/>
  </p:clrMapOvr>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0563C1"/>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28500E97074E9232E002F87A0DA8" ma:contentTypeVersion="9" ma:contentTypeDescription="Create a new document." ma:contentTypeScope="" ma:versionID="066ddb0580c6cb957c158bf950613a88">
  <xsd:schema xmlns:xsd="http://www.w3.org/2001/XMLSchema" xmlns:xs="http://www.w3.org/2001/XMLSchema" xmlns:p="http://schemas.microsoft.com/office/2006/metadata/properties" xmlns:ns2="86144f90-c7b6-48d0-aae5-f5e9e48cc3df" xmlns:ns3="5c7a0828-c5e4-45f8-a074-18a8fdc88ec6" targetNamespace="http://schemas.microsoft.com/office/2006/metadata/properties" ma:root="true" ma:fieldsID="b6edf0ecd0c2312d28fd762618f18263" ns2:_="" ns3:_="">
    <xsd:import namespace="86144f90-c7b6-48d0-aae5-f5e9e48cc3df"/>
    <xsd:import namespace="5c7a0828-c5e4-45f8-a074-18a8fdc88e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EventHashCode" minOccurs="0"/>
                <xsd:element ref="ns3:MediaServiceGenerationTim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7a0828-c5e4-45f8-a074-18a8fdc88ec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EF8F11D-A449-4684-B8E0-461263A2E192}">
  <ds:schemaRefs>
    <ds:schemaRef ds:uri="86144f90-c7b6-48d0-aae5-f5e9e48cc3df"/>
    <ds:schemaRef ds:uri="http://purl.org/dc/terms/"/>
    <ds:schemaRef ds:uri="0f0ae0ff-29c4-4766-b250-c1a9bee8d430"/>
    <ds:schemaRef ds:uri="http://schemas.microsoft.com/office/2006/documentManagement/types"/>
    <ds:schemaRef ds:uri="http://schemas.microsoft.com/sharepoint/v3"/>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68215F99-F11C-4CA4-B485-1BB9E6AD198A}"/>
</file>

<file path=customXml/itemProps3.xml><?xml version="1.0" encoding="utf-8"?>
<ds:datastoreItem xmlns:ds="http://schemas.openxmlformats.org/officeDocument/2006/customXml" ds:itemID="{8BE7001C-4FE1-4FF1-8D32-419BDEA7C0F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343</TotalTime>
  <Words>991</Words>
  <Application>Microsoft Office PowerPoint</Application>
  <PresentationFormat>On-screen Show (4:3)</PresentationFormat>
  <Paragraphs>624</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Century Gothic</vt:lpstr>
      <vt:lpstr>SassoonCRInfantMedium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Davina S</cp:lastModifiedBy>
  <cp:revision>1</cp:revision>
  <dcterms:created xsi:type="dcterms:W3CDTF">2018-03-17T10:08:43Z</dcterms:created>
  <dcterms:modified xsi:type="dcterms:W3CDTF">2019-07-08T07:31:02Z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0x0101002E2B28500E97074E9232E002F87A0DA8</vt:lpwstr>
  </property>
  <property fmtid="{D5CDD505-2E9C-101B-9397-08002B2CF9AE}" pid="3" name="TaxKeyword">
    <vt:lpwstr/>
  </property>
</Properties>
</file>