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417" r:id="rId6"/>
    <p:sldId id="301" r:id="rId7"/>
    <p:sldId id="308" r:id="rId8"/>
    <p:sldId id="371" r:id="rId9"/>
    <p:sldId id="361" r:id="rId10"/>
    <p:sldId id="415" r:id="rId11"/>
    <p:sldId id="413" r:id="rId12"/>
    <p:sldId id="416" r:id="rId13"/>
    <p:sldId id="347" r:id="rId14"/>
    <p:sldId id="364" r:id="rId15"/>
    <p:sldId id="350" r:id="rId16"/>
    <p:sldId id="365" r:id="rId17"/>
    <p:sldId id="373" r:id="rId18"/>
    <p:sldId id="366" r:id="rId19"/>
    <p:sldId id="367" r:id="rId20"/>
    <p:sldId id="372" r:id="rId21"/>
    <p:sldId id="358" r:id="rId22"/>
    <p:sldId id="414"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C71809-248C-4819-8696-E2FBFA905165}" v="8" dt="2019-03-11T16:26:19.8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61" autoAdjust="0"/>
    <p:restoredTop sz="94660"/>
  </p:normalViewPr>
  <p:slideViewPr>
    <p:cSldViewPr snapToGrid="0">
      <p:cViewPr varScale="1">
        <p:scale>
          <a:sx n="63" d="100"/>
          <a:sy n="63" d="100"/>
        </p:scale>
        <p:origin x="1368"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van Ho" userId="f1436a08-e78b-4b21-8f6e-512c04d63a4c" providerId="ADAL" clId="{509586A2-BBA5-4EA4-AF85-1938761DAE21}"/>
    <pc:docChg chg="addSld modSld sldOrd">
      <pc:chgData name="Ivan Ho" userId="f1436a08-e78b-4b21-8f6e-512c04d63a4c" providerId="ADAL" clId="{509586A2-BBA5-4EA4-AF85-1938761DAE21}" dt="2019-03-08T09:15:47.395" v="1"/>
      <pc:docMkLst>
        <pc:docMk/>
      </pc:docMkLst>
      <pc:sldChg chg="add ord">
        <pc:chgData name="Ivan Ho" userId="f1436a08-e78b-4b21-8f6e-512c04d63a4c" providerId="ADAL" clId="{509586A2-BBA5-4EA4-AF85-1938761DAE21}" dt="2019-03-08T09:15:47.395" v="1"/>
        <pc:sldMkLst>
          <pc:docMk/>
          <pc:sldMk cId="3844832371" sldId="411"/>
        </pc:sldMkLst>
      </pc:sldChg>
    </pc:docChg>
  </pc:docChgLst>
  <pc:docChgLst>
    <pc:chgData name="Ivan Ho" userId="f1436a08-e78b-4b21-8f6e-512c04d63a4c" providerId="ADAL" clId="{95C71809-248C-4819-8696-E2FBFA905165}"/>
    <pc:docChg chg="undo redo custSel addSld delSld modSld sldOrd">
      <pc:chgData name="Ivan Ho" userId="f1436a08-e78b-4b21-8f6e-512c04d63a4c" providerId="ADAL" clId="{95C71809-248C-4819-8696-E2FBFA905165}" dt="2019-03-11T16:26:54.639" v="367" actId="2696"/>
      <pc:docMkLst>
        <pc:docMk/>
      </pc:docMkLst>
      <pc:sldChg chg="modSp">
        <pc:chgData name="Ivan Ho" userId="f1436a08-e78b-4b21-8f6e-512c04d63a4c" providerId="ADAL" clId="{95C71809-248C-4819-8696-E2FBFA905165}" dt="2019-03-11T15:33:03.402" v="84" actId="404"/>
        <pc:sldMkLst>
          <pc:docMk/>
          <pc:sldMk cId="2637481266" sldId="256"/>
        </pc:sldMkLst>
        <pc:spChg chg="mod">
          <ac:chgData name="Ivan Ho" userId="f1436a08-e78b-4b21-8f6e-512c04d63a4c" providerId="ADAL" clId="{95C71809-248C-4819-8696-E2FBFA905165}" dt="2019-03-11T15:33:03.402" v="84" actId="404"/>
          <ac:spMkLst>
            <pc:docMk/>
            <pc:sldMk cId="2637481266" sldId="256"/>
            <ac:spMk id="19" creationId="{5252A847-DE45-4FA3-A1F8-EEBEB845FF8E}"/>
          </ac:spMkLst>
        </pc:spChg>
      </pc:sldChg>
      <pc:sldChg chg="modSp">
        <pc:chgData name="Ivan Ho" userId="f1436a08-e78b-4b21-8f6e-512c04d63a4c" providerId="ADAL" clId="{95C71809-248C-4819-8696-E2FBFA905165}" dt="2019-03-11T15:35:39.781" v="89" actId="255"/>
        <pc:sldMkLst>
          <pc:docMk/>
          <pc:sldMk cId="3855900595" sldId="301"/>
        </pc:sldMkLst>
        <pc:spChg chg="mod">
          <ac:chgData name="Ivan Ho" userId="f1436a08-e78b-4b21-8f6e-512c04d63a4c" providerId="ADAL" clId="{95C71809-248C-4819-8696-E2FBFA905165}" dt="2019-03-11T15:35:39.781" v="89" actId="255"/>
          <ac:spMkLst>
            <pc:docMk/>
            <pc:sldMk cId="3855900595" sldId="301"/>
            <ac:spMk id="19" creationId="{5252A847-DE45-4FA3-A1F8-EEBEB845FF8E}"/>
          </ac:spMkLst>
        </pc:spChg>
      </pc:sldChg>
      <pc:sldChg chg="modSp">
        <pc:chgData name="Ivan Ho" userId="f1436a08-e78b-4b21-8f6e-512c04d63a4c" providerId="ADAL" clId="{95C71809-248C-4819-8696-E2FBFA905165}" dt="2019-03-11T15:37:18.472" v="99" actId="113"/>
        <pc:sldMkLst>
          <pc:docMk/>
          <pc:sldMk cId="273723392" sldId="308"/>
        </pc:sldMkLst>
        <pc:spChg chg="mod">
          <ac:chgData name="Ivan Ho" userId="f1436a08-e78b-4b21-8f6e-512c04d63a4c" providerId="ADAL" clId="{95C71809-248C-4819-8696-E2FBFA905165}" dt="2019-03-11T15:36:47.166" v="96" actId="113"/>
          <ac:spMkLst>
            <pc:docMk/>
            <pc:sldMk cId="273723392" sldId="308"/>
            <ac:spMk id="19" creationId="{5252A847-DE45-4FA3-A1F8-EEBEB845FF8E}"/>
          </ac:spMkLst>
        </pc:spChg>
        <pc:graphicFrameChg chg="modGraphic">
          <ac:chgData name="Ivan Ho" userId="f1436a08-e78b-4b21-8f6e-512c04d63a4c" providerId="ADAL" clId="{95C71809-248C-4819-8696-E2FBFA905165}" dt="2019-03-11T15:37:18.472" v="99" actId="113"/>
          <ac:graphicFrameMkLst>
            <pc:docMk/>
            <pc:sldMk cId="273723392" sldId="308"/>
            <ac:graphicFrameMk id="7" creationId="{F194D86E-252B-4512-A570-B6538A7CEFAF}"/>
          </ac:graphicFrameMkLst>
        </pc:graphicFrameChg>
      </pc:sldChg>
      <pc:sldChg chg="modSp">
        <pc:chgData name="Ivan Ho" userId="f1436a08-e78b-4b21-8f6e-512c04d63a4c" providerId="ADAL" clId="{95C71809-248C-4819-8696-E2FBFA905165}" dt="2019-03-11T15:43:34.484" v="212" actId="255"/>
        <pc:sldMkLst>
          <pc:docMk/>
          <pc:sldMk cId="726081296" sldId="347"/>
        </pc:sldMkLst>
        <pc:spChg chg="mod">
          <ac:chgData name="Ivan Ho" userId="f1436a08-e78b-4b21-8f6e-512c04d63a4c" providerId="ADAL" clId="{95C71809-248C-4819-8696-E2FBFA905165}" dt="2019-03-11T15:43:34.484" v="212" actId="255"/>
          <ac:spMkLst>
            <pc:docMk/>
            <pc:sldMk cId="726081296" sldId="347"/>
            <ac:spMk id="19" creationId="{5252A847-DE45-4FA3-A1F8-EEBEB845FF8E}"/>
          </ac:spMkLst>
        </pc:spChg>
      </pc:sldChg>
      <pc:sldChg chg="modSp">
        <pc:chgData name="Ivan Ho" userId="f1436a08-e78b-4b21-8f6e-512c04d63a4c" providerId="ADAL" clId="{95C71809-248C-4819-8696-E2FBFA905165}" dt="2019-03-11T15:42:14.736" v="190" actId="2711"/>
        <pc:sldMkLst>
          <pc:docMk/>
          <pc:sldMk cId="465280003" sldId="348"/>
        </pc:sldMkLst>
        <pc:spChg chg="mod">
          <ac:chgData name="Ivan Ho" userId="f1436a08-e78b-4b21-8f6e-512c04d63a4c" providerId="ADAL" clId="{95C71809-248C-4819-8696-E2FBFA905165}" dt="2019-03-11T15:41:42.695" v="176" actId="404"/>
          <ac:spMkLst>
            <pc:docMk/>
            <pc:sldMk cId="465280003" sldId="348"/>
            <ac:spMk id="19" creationId="{5252A847-DE45-4FA3-A1F8-EEBEB845FF8E}"/>
          </ac:spMkLst>
        </pc:spChg>
        <pc:spChg chg="mod">
          <ac:chgData name="Ivan Ho" userId="f1436a08-e78b-4b21-8f6e-512c04d63a4c" providerId="ADAL" clId="{95C71809-248C-4819-8696-E2FBFA905165}" dt="2019-03-11T15:42:14.736" v="190" actId="2711"/>
          <ac:spMkLst>
            <pc:docMk/>
            <pc:sldMk cId="465280003" sldId="348"/>
            <ac:spMk id="22" creationId="{DB486A0F-BEE3-4046-B86D-A68C79F2B2BF}"/>
          </ac:spMkLst>
        </pc:spChg>
        <pc:spChg chg="mod">
          <ac:chgData name="Ivan Ho" userId="f1436a08-e78b-4b21-8f6e-512c04d63a4c" providerId="ADAL" clId="{95C71809-248C-4819-8696-E2FBFA905165}" dt="2019-03-11T15:42:02.762" v="184" actId="113"/>
          <ac:spMkLst>
            <pc:docMk/>
            <pc:sldMk cId="465280003" sldId="348"/>
            <ac:spMk id="23" creationId="{76CCAF3A-406A-4EE4-926A-1C7B118BF6E6}"/>
          </ac:spMkLst>
        </pc:spChg>
        <pc:cxnChg chg="mod">
          <ac:chgData name="Ivan Ho" userId="f1436a08-e78b-4b21-8f6e-512c04d63a4c" providerId="ADAL" clId="{95C71809-248C-4819-8696-E2FBFA905165}" dt="2019-03-11T15:41:51.093" v="178" actId="1076"/>
          <ac:cxnSpMkLst>
            <pc:docMk/>
            <pc:sldMk cId="465280003" sldId="348"/>
            <ac:cxnSpMk id="25" creationId="{33551559-C691-49B6-AC93-29599EB2F167}"/>
          </ac:cxnSpMkLst>
        </pc:cxnChg>
      </pc:sldChg>
      <pc:sldChg chg="modSp">
        <pc:chgData name="Ivan Ho" userId="f1436a08-e78b-4b21-8f6e-512c04d63a4c" providerId="ADAL" clId="{95C71809-248C-4819-8696-E2FBFA905165}" dt="2019-03-11T15:44:55.670" v="228" actId="404"/>
        <pc:sldMkLst>
          <pc:docMk/>
          <pc:sldMk cId="1396650983" sldId="350"/>
        </pc:sldMkLst>
        <pc:spChg chg="mod">
          <ac:chgData name="Ivan Ho" userId="f1436a08-e78b-4b21-8f6e-512c04d63a4c" providerId="ADAL" clId="{95C71809-248C-4819-8696-E2FBFA905165}" dt="2019-03-11T15:44:55.670" v="228" actId="404"/>
          <ac:spMkLst>
            <pc:docMk/>
            <pc:sldMk cId="1396650983" sldId="350"/>
            <ac:spMk id="19" creationId="{5252A847-DE45-4FA3-A1F8-EEBEB845FF8E}"/>
          </ac:spMkLst>
        </pc:spChg>
      </pc:sldChg>
      <pc:sldChg chg="modSp">
        <pc:chgData name="Ivan Ho" userId="f1436a08-e78b-4b21-8f6e-512c04d63a4c" providerId="ADAL" clId="{95C71809-248C-4819-8696-E2FBFA905165}" dt="2019-03-11T16:25:45.751" v="356" actId="554"/>
        <pc:sldMkLst>
          <pc:docMk/>
          <pc:sldMk cId="2178704331" sldId="358"/>
        </pc:sldMkLst>
        <pc:spChg chg="mod">
          <ac:chgData name="Ivan Ho" userId="f1436a08-e78b-4b21-8f6e-512c04d63a4c" providerId="ADAL" clId="{95C71809-248C-4819-8696-E2FBFA905165}" dt="2019-03-11T16:25:45.751" v="356" actId="554"/>
          <ac:spMkLst>
            <pc:docMk/>
            <pc:sldMk cId="2178704331" sldId="358"/>
            <ac:spMk id="9" creationId="{25C422D2-6E18-41B1-AD9D-C3BC693A290F}"/>
          </ac:spMkLst>
        </pc:spChg>
        <pc:spChg chg="mod">
          <ac:chgData name="Ivan Ho" userId="f1436a08-e78b-4b21-8f6e-512c04d63a4c" providerId="ADAL" clId="{95C71809-248C-4819-8696-E2FBFA905165}" dt="2019-03-11T16:25:45.751" v="356" actId="554"/>
          <ac:spMkLst>
            <pc:docMk/>
            <pc:sldMk cId="2178704331" sldId="358"/>
            <ac:spMk id="11" creationId="{20CFD27A-18E4-43AA-A5C5-5DBA63D6E8A2}"/>
          </ac:spMkLst>
        </pc:spChg>
        <pc:spChg chg="mod">
          <ac:chgData name="Ivan Ho" userId="f1436a08-e78b-4b21-8f6e-512c04d63a4c" providerId="ADAL" clId="{95C71809-248C-4819-8696-E2FBFA905165}" dt="2019-03-11T16:25:35.671" v="354" actId="20577"/>
          <ac:spMkLst>
            <pc:docMk/>
            <pc:sldMk cId="2178704331" sldId="358"/>
            <ac:spMk id="19" creationId="{5252A847-DE45-4FA3-A1F8-EEBEB845FF8E}"/>
          </ac:spMkLst>
        </pc:spChg>
      </pc:sldChg>
      <pc:sldChg chg="modSp">
        <pc:chgData name="Ivan Ho" userId="f1436a08-e78b-4b21-8f6e-512c04d63a4c" providerId="ADAL" clId="{95C71809-248C-4819-8696-E2FBFA905165}" dt="2019-03-11T15:38:58.311" v="118" actId="1076"/>
        <pc:sldMkLst>
          <pc:docMk/>
          <pc:sldMk cId="2413012027" sldId="361"/>
        </pc:sldMkLst>
        <pc:spChg chg="mod">
          <ac:chgData name="Ivan Ho" userId="f1436a08-e78b-4b21-8f6e-512c04d63a4c" providerId="ADAL" clId="{95C71809-248C-4819-8696-E2FBFA905165}" dt="2019-03-11T15:38:58.311" v="118" actId="1076"/>
          <ac:spMkLst>
            <pc:docMk/>
            <pc:sldMk cId="2413012027" sldId="361"/>
            <ac:spMk id="9" creationId="{45529639-1845-4753-982C-81A42834325E}"/>
          </ac:spMkLst>
        </pc:spChg>
        <pc:spChg chg="mod">
          <ac:chgData name="Ivan Ho" userId="f1436a08-e78b-4b21-8f6e-512c04d63a4c" providerId="ADAL" clId="{95C71809-248C-4819-8696-E2FBFA905165}" dt="2019-03-11T15:38:42.712" v="113" actId="2711"/>
          <ac:spMkLst>
            <pc:docMk/>
            <pc:sldMk cId="2413012027" sldId="361"/>
            <ac:spMk id="14" creationId="{8C4B73B5-01BB-41B0-AB5D-889C41909002}"/>
          </ac:spMkLst>
        </pc:spChg>
        <pc:spChg chg="mod">
          <ac:chgData name="Ivan Ho" userId="f1436a08-e78b-4b21-8f6e-512c04d63a4c" providerId="ADAL" clId="{95C71809-248C-4819-8696-E2FBFA905165}" dt="2019-03-11T15:38:50.175" v="116" actId="20577"/>
          <ac:spMkLst>
            <pc:docMk/>
            <pc:sldMk cId="2413012027" sldId="361"/>
            <ac:spMk id="19" creationId="{5252A847-DE45-4FA3-A1F8-EEBEB845FF8E}"/>
          </ac:spMkLst>
        </pc:spChg>
        <pc:spChg chg="mod">
          <ac:chgData name="Ivan Ho" userId="f1436a08-e78b-4b21-8f6e-512c04d63a4c" providerId="ADAL" clId="{95C71809-248C-4819-8696-E2FBFA905165}" dt="2019-03-11T15:38:42.712" v="113" actId="2711"/>
          <ac:spMkLst>
            <pc:docMk/>
            <pc:sldMk cId="2413012027" sldId="361"/>
            <ac:spMk id="21" creationId="{0466C9CE-DB3B-4C93-A12B-87C651B3AD99}"/>
          </ac:spMkLst>
        </pc:spChg>
        <pc:spChg chg="mod">
          <ac:chgData name="Ivan Ho" userId="f1436a08-e78b-4b21-8f6e-512c04d63a4c" providerId="ADAL" clId="{95C71809-248C-4819-8696-E2FBFA905165}" dt="2019-03-11T15:38:42.712" v="113" actId="2711"/>
          <ac:spMkLst>
            <pc:docMk/>
            <pc:sldMk cId="2413012027" sldId="361"/>
            <ac:spMk id="24" creationId="{F67D0C13-A701-4F09-AAB5-2A9F101BC83D}"/>
          </ac:spMkLst>
        </pc:spChg>
        <pc:spChg chg="mod">
          <ac:chgData name="Ivan Ho" userId="f1436a08-e78b-4b21-8f6e-512c04d63a4c" providerId="ADAL" clId="{95C71809-248C-4819-8696-E2FBFA905165}" dt="2019-03-11T15:38:42.712" v="113" actId="2711"/>
          <ac:spMkLst>
            <pc:docMk/>
            <pc:sldMk cId="2413012027" sldId="361"/>
            <ac:spMk id="27" creationId="{64A76367-6AA1-4563-80E1-260C8EDFF7D4}"/>
          </ac:spMkLst>
        </pc:spChg>
        <pc:spChg chg="mod">
          <ac:chgData name="Ivan Ho" userId="f1436a08-e78b-4b21-8f6e-512c04d63a4c" providerId="ADAL" clId="{95C71809-248C-4819-8696-E2FBFA905165}" dt="2019-03-11T15:38:42.712" v="113" actId="2711"/>
          <ac:spMkLst>
            <pc:docMk/>
            <pc:sldMk cId="2413012027" sldId="361"/>
            <ac:spMk id="30" creationId="{05815517-FAD1-4A45-B4AC-261B847E7C71}"/>
          </ac:spMkLst>
        </pc:spChg>
        <pc:spChg chg="mod">
          <ac:chgData name="Ivan Ho" userId="f1436a08-e78b-4b21-8f6e-512c04d63a4c" providerId="ADAL" clId="{95C71809-248C-4819-8696-E2FBFA905165}" dt="2019-03-11T15:38:42.712" v="113" actId="2711"/>
          <ac:spMkLst>
            <pc:docMk/>
            <pc:sldMk cId="2413012027" sldId="361"/>
            <ac:spMk id="33" creationId="{03D023D4-D7D7-4509-A86B-6215D1C012E2}"/>
          </ac:spMkLst>
        </pc:spChg>
        <pc:spChg chg="mod">
          <ac:chgData name="Ivan Ho" userId="f1436a08-e78b-4b21-8f6e-512c04d63a4c" providerId="ADAL" clId="{95C71809-248C-4819-8696-E2FBFA905165}" dt="2019-03-11T15:38:42.712" v="113" actId="2711"/>
          <ac:spMkLst>
            <pc:docMk/>
            <pc:sldMk cId="2413012027" sldId="361"/>
            <ac:spMk id="36" creationId="{E36E6F58-2039-4FBC-875C-CC13B4EA1006}"/>
          </ac:spMkLst>
        </pc:spChg>
        <pc:spChg chg="mod">
          <ac:chgData name="Ivan Ho" userId="f1436a08-e78b-4b21-8f6e-512c04d63a4c" providerId="ADAL" clId="{95C71809-248C-4819-8696-E2FBFA905165}" dt="2019-03-11T15:38:42.712" v="113" actId="2711"/>
          <ac:spMkLst>
            <pc:docMk/>
            <pc:sldMk cId="2413012027" sldId="361"/>
            <ac:spMk id="39" creationId="{79C515F3-6F04-46C5-AA3A-F411200EE451}"/>
          </ac:spMkLst>
        </pc:spChg>
        <pc:spChg chg="mod">
          <ac:chgData name="Ivan Ho" userId="f1436a08-e78b-4b21-8f6e-512c04d63a4c" providerId="ADAL" clId="{95C71809-248C-4819-8696-E2FBFA905165}" dt="2019-03-11T15:38:42.712" v="113" actId="2711"/>
          <ac:spMkLst>
            <pc:docMk/>
            <pc:sldMk cId="2413012027" sldId="361"/>
            <ac:spMk id="42" creationId="{5A3F7E33-C5E6-49DE-B929-7E013AB09BDE}"/>
          </ac:spMkLst>
        </pc:spChg>
      </pc:sldChg>
      <pc:sldChg chg="addSp delSp modSp del ord">
        <pc:chgData name="Ivan Ho" userId="f1436a08-e78b-4b21-8f6e-512c04d63a4c" providerId="ADAL" clId="{95C71809-248C-4819-8696-E2FBFA905165}" dt="2019-03-11T15:40:37.108" v="171" actId="2696"/>
        <pc:sldMkLst>
          <pc:docMk/>
          <pc:sldMk cId="2552563262" sldId="362"/>
        </pc:sldMkLst>
        <pc:graphicFrameChg chg="add del modGraphic">
          <ac:chgData name="Ivan Ho" userId="f1436a08-e78b-4b21-8f6e-512c04d63a4c" providerId="ADAL" clId="{95C71809-248C-4819-8696-E2FBFA905165}" dt="2019-03-11T15:39:29.404" v="123" actId="478"/>
          <ac:graphicFrameMkLst>
            <pc:docMk/>
            <pc:sldMk cId="2552563262" sldId="362"/>
            <ac:graphicFrameMk id="3" creationId="{D88E509E-C9F9-450A-97E4-1F63830960BA}"/>
          </ac:graphicFrameMkLst>
        </pc:graphicFrameChg>
      </pc:sldChg>
      <pc:sldChg chg="del">
        <pc:chgData name="Ivan Ho" userId="f1436a08-e78b-4b21-8f6e-512c04d63a4c" providerId="ADAL" clId="{95C71809-248C-4819-8696-E2FBFA905165}" dt="2019-03-11T15:43:04.014" v="202" actId="2696"/>
        <pc:sldMkLst>
          <pc:docMk/>
          <pc:sldMk cId="2548452677" sldId="363"/>
        </pc:sldMkLst>
      </pc:sldChg>
      <pc:sldChg chg="modSp">
        <pc:chgData name="Ivan Ho" userId="f1436a08-e78b-4b21-8f6e-512c04d63a4c" providerId="ADAL" clId="{95C71809-248C-4819-8696-E2FBFA905165}" dt="2019-03-11T15:44:09.665" v="223" actId="404"/>
        <pc:sldMkLst>
          <pc:docMk/>
          <pc:sldMk cId="2109619351" sldId="364"/>
        </pc:sldMkLst>
        <pc:spChg chg="mod">
          <ac:chgData name="Ivan Ho" userId="f1436a08-e78b-4b21-8f6e-512c04d63a4c" providerId="ADAL" clId="{95C71809-248C-4819-8696-E2FBFA905165}" dt="2019-03-11T15:44:09.665" v="223" actId="404"/>
          <ac:spMkLst>
            <pc:docMk/>
            <pc:sldMk cId="2109619351" sldId="364"/>
            <ac:spMk id="19" creationId="{5252A847-DE45-4FA3-A1F8-EEBEB845FF8E}"/>
          </ac:spMkLst>
        </pc:spChg>
      </pc:sldChg>
      <pc:sldChg chg="modSp">
        <pc:chgData name="Ivan Ho" userId="f1436a08-e78b-4b21-8f6e-512c04d63a4c" providerId="ADAL" clId="{95C71809-248C-4819-8696-E2FBFA905165}" dt="2019-03-11T16:17:31.267" v="249" actId="404"/>
        <pc:sldMkLst>
          <pc:docMk/>
          <pc:sldMk cId="3551743049" sldId="365"/>
        </pc:sldMkLst>
        <pc:spChg chg="mod">
          <ac:chgData name="Ivan Ho" userId="f1436a08-e78b-4b21-8f6e-512c04d63a4c" providerId="ADAL" clId="{95C71809-248C-4819-8696-E2FBFA905165}" dt="2019-03-11T16:17:31.267" v="249" actId="404"/>
          <ac:spMkLst>
            <pc:docMk/>
            <pc:sldMk cId="3551743049" sldId="365"/>
            <ac:spMk id="19" creationId="{5252A847-DE45-4FA3-A1F8-EEBEB845FF8E}"/>
          </ac:spMkLst>
        </pc:spChg>
        <pc:graphicFrameChg chg="modGraphic">
          <ac:chgData name="Ivan Ho" userId="f1436a08-e78b-4b21-8f6e-512c04d63a4c" providerId="ADAL" clId="{95C71809-248C-4819-8696-E2FBFA905165}" dt="2019-03-11T16:16:37.280" v="238" actId="113"/>
          <ac:graphicFrameMkLst>
            <pc:docMk/>
            <pc:sldMk cId="3551743049" sldId="365"/>
            <ac:graphicFrameMk id="13" creationId="{E2004679-BE1C-4DB7-B7B8-D3059DEFA95C}"/>
          </ac:graphicFrameMkLst>
        </pc:graphicFrameChg>
      </pc:sldChg>
      <pc:sldChg chg="modSp">
        <pc:chgData name="Ivan Ho" userId="f1436a08-e78b-4b21-8f6e-512c04d63a4c" providerId="ADAL" clId="{95C71809-248C-4819-8696-E2FBFA905165}" dt="2019-03-11T16:18:50.385" v="263" actId="404"/>
        <pc:sldMkLst>
          <pc:docMk/>
          <pc:sldMk cId="4075473259" sldId="366"/>
        </pc:sldMkLst>
        <pc:spChg chg="mod">
          <ac:chgData name="Ivan Ho" userId="f1436a08-e78b-4b21-8f6e-512c04d63a4c" providerId="ADAL" clId="{95C71809-248C-4819-8696-E2FBFA905165}" dt="2019-03-11T16:18:50.385" v="263" actId="404"/>
          <ac:spMkLst>
            <pc:docMk/>
            <pc:sldMk cId="4075473259" sldId="366"/>
            <ac:spMk id="19" creationId="{5252A847-DE45-4FA3-A1F8-EEBEB845FF8E}"/>
          </ac:spMkLst>
        </pc:spChg>
        <pc:graphicFrameChg chg="mod modGraphic">
          <ac:chgData name="Ivan Ho" userId="f1436a08-e78b-4b21-8f6e-512c04d63a4c" providerId="ADAL" clId="{95C71809-248C-4819-8696-E2FBFA905165}" dt="2019-03-11T16:18:19.825" v="259" actId="404"/>
          <ac:graphicFrameMkLst>
            <pc:docMk/>
            <pc:sldMk cId="4075473259" sldId="366"/>
            <ac:graphicFrameMk id="2" creationId="{CC16F165-FEEF-44F1-A6D9-7A61E7A4DCFD}"/>
          </ac:graphicFrameMkLst>
        </pc:graphicFrameChg>
      </pc:sldChg>
      <pc:sldChg chg="modSp">
        <pc:chgData name="Ivan Ho" userId="f1436a08-e78b-4b21-8f6e-512c04d63a4c" providerId="ADAL" clId="{95C71809-248C-4819-8696-E2FBFA905165}" dt="2019-03-11T16:19:42.342" v="275" actId="2711"/>
        <pc:sldMkLst>
          <pc:docMk/>
          <pc:sldMk cId="499098854" sldId="367"/>
        </pc:sldMkLst>
        <pc:spChg chg="mod">
          <ac:chgData name="Ivan Ho" userId="f1436a08-e78b-4b21-8f6e-512c04d63a4c" providerId="ADAL" clId="{95C71809-248C-4819-8696-E2FBFA905165}" dt="2019-03-11T16:19:16.132" v="270" actId="404"/>
          <ac:spMkLst>
            <pc:docMk/>
            <pc:sldMk cId="499098854" sldId="367"/>
            <ac:spMk id="19" creationId="{5252A847-DE45-4FA3-A1F8-EEBEB845FF8E}"/>
          </ac:spMkLst>
        </pc:spChg>
        <pc:spChg chg="mod">
          <ac:chgData name="Ivan Ho" userId="f1436a08-e78b-4b21-8f6e-512c04d63a4c" providerId="ADAL" clId="{95C71809-248C-4819-8696-E2FBFA905165}" dt="2019-03-11T16:19:42.342" v="275" actId="2711"/>
          <ac:spMkLst>
            <pc:docMk/>
            <pc:sldMk cId="499098854" sldId="367"/>
            <ac:spMk id="36" creationId="{0F4A0FDE-D69B-4551-A2D6-E38ACD183524}"/>
          </ac:spMkLst>
        </pc:spChg>
        <pc:graphicFrameChg chg="modGraphic">
          <ac:chgData name="Ivan Ho" userId="f1436a08-e78b-4b21-8f6e-512c04d63a4c" providerId="ADAL" clId="{95C71809-248C-4819-8696-E2FBFA905165}" dt="2019-03-11T16:19:28.204" v="273" actId="2711"/>
          <ac:graphicFrameMkLst>
            <pc:docMk/>
            <pc:sldMk cId="499098854" sldId="367"/>
            <ac:graphicFrameMk id="25" creationId="{2E98401D-27B1-4725-89EB-A0C6C77D5C60}"/>
          </ac:graphicFrameMkLst>
        </pc:graphicFrameChg>
      </pc:sldChg>
      <pc:sldChg chg="del">
        <pc:chgData name="Ivan Ho" userId="f1436a08-e78b-4b21-8f6e-512c04d63a4c" providerId="ADAL" clId="{95C71809-248C-4819-8696-E2FBFA905165}" dt="2019-03-11T16:26:54.639" v="367" actId="2696"/>
        <pc:sldMkLst>
          <pc:docMk/>
          <pc:sldMk cId="3560039155" sldId="369"/>
        </pc:sldMkLst>
      </pc:sldChg>
      <pc:sldChg chg="modSp">
        <pc:chgData name="Ivan Ho" userId="f1436a08-e78b-4b21-8f6e-512c04d63a4c" providerId="ADAL" clId="{95C71809-248C-4819-8696-E2FBFA905165}" dt="2019-03-11T15:37:57.263" v="107" actId="113"/>
        <pc:sldMkLst>
          <pc:docMk/>
          <pc:sldMk cId="3128859823" sldId="371"/>
        </pc:sldMkLst>
        <pc:spChg chg="mod">
          <ac:chgData name="Ivan Ho" userId="f1436a08-e78b-4b21-8f6e-512c04d63a4c" providerId="ADAL" clId="{95C71809-248C-4819-8696-E2FBFA905165}" dt="2019-03-11T15:37:46.034" v="104" actId="404"/>
          <ac:spMkLst>
            <pc:docMk/>
            <pc:sldMk cId="3128859823" sldId="371"/>
            <ac:spMk id="19" creationId="{5252A847-DE45-4FA3-A1F8-EEBEB845FF8E}"/>
          </ac:spMkLst>
        </pc:spChg>
        <pc:graphicFrameChg chg="modGraphic">
          <ac:chgData name="Ivan Ho" userId="f1436a08-e78b-4b21-8f6e-512c04d63a4c" providerId="ADAL" clId="{95C71809-248C-4819-8696-E2FBFA905165}" dt="2019-03-11T15:37:57.263" v="107" actId="113"/>
          <ac:graphicFrameMkLst>
            <pc:docMk/>
            <pc:sldMk cId="3128859823" sldId="371"/>
            <ac:graphicFrameMk id="7" creationId="{F194D86E-252B-4512-A570-B6538A7CEFAF}"/>
          </ac:graphicFrameMkLst>
        </pc:graphicFrameChg>
      </pc:sldChg>
      <pc:sldChg chg="modSp">
        <pc:chgData name="Ivan Ho" userId="f1436a08-e78b-4b21-8f6e-512c04d63a4c" providerId="ADAL" clId="{95C71809-248C-4819-8696-E2FBFA905165}" dt="2019-03-11T16:23:03.164" v="299" actId="20577"/>
        <pc:sldMkLst>
          <pc:docMk/>
          <pc:sldMk cId="1259701245" sldId="372"/>
        </pc:sldMkLst>
        <pc:spChg chg="mod">
          <ac:chgData name="Ivan Ho" userId="f1436a08-e78b-4b21-8f6e-512c04d63a4c" providerId="ADAL" clId="{95C71809-248C-4819-8696-E2FBFA905165}" dt="2019-03-11T16:21:42.544" v="281" actId="404"/>
          <ac:spMkLst>
            <pc:docMk/>
            <pc:sldMk cId="1259701245" sldId="372"/>
            <ac:spMk id="19" creationId="{5252A847-DE45-4FA3-A1F8-EEBEB845FF8E}"/>
          </ac:spMkLst>
        </pc:spChg>
        <pc:spChg chg="mod">
          <ac:chgData name="Ivan Ho" userId="f1436a08-e78b-4b21-8f6e-512c04d63a4c" providerId="ADAL" clId="{95C71809-248C-4819-8696-E2FBFA905165}" dt="2019-03-11T16:22:45.999" v="297" actId="14100"/>
          <ac:spMkLst>
            <pc:docMk/>
            <pc:sldMk cId="1259701245" sldId="372"/>
            <ac:spMk id="34" creationId="{85B24472-2A72-4F49-B93F-786FFE10B15E}"/>
          </ac:spMkLst>
        </pc:spChg>
        <pc:spChg chg="mod">
          <ac:chgData name="Ivan Ho" userId="f1436a08-e78b-4b21-8f6e-512c04d63a4c" providerId="ADAL" clId="{95C71809-248C-4819-8696-E2FBFA905165}" dt="2019-03-11T16:22:06.914" v="288" actId="403"/>
          <ac:spMkLst>
            <pc:docMk/>
            <pc:sldMk cId="1259701245" sldId="372"/>
            <ac:spMk id="36" creationId="{0F4A0FDE-D69B-4551-A2D6-E38ACD183524}"/>
          </ac:spMkLst>
        </pc:spChg>
        <pc:spChg chg="mod">
          <ac:chgData name="Ivan Ho" userId="f1436a08-e78b-4b21-8f6e-512c04d63a4c" providerId="ADAL" clId="{95C71809-248C-4819-8696-E2FBFA905165}" dt="2019-03-11T16:23:03.164" v="299" actId="20577"/>
          <ac:spMkLst>
            <pc:docMk/>
            <pc:sldMk cId="1259701245" sldId="372"/>
            <ac:spMk id="45" creationId="{AF86910F-9E6F-4EE9-80C5-AEBB47D939F5}"/>
          </ac:spMkLst>
        </pc:spChg>
        <pc:graphicFrameChg chg="modGraphic">
          <ac:chgData name="Ivan Ho" userId="f1436a08-e78b-4b21-8f6e-512c04d63a4c" providerId="ADAL" clId="{95C71809-248C-4819-8696-E2FBFA905165}" dt="2019-03-11T16:21:51.876" v="284" actId="113"/>
          <ac:graphicFrameMkLst>
            <pc:docMk/>
            <pc:sldMk cId="1259701245" sldId="372"/>
            <ac:graphicFrameMk id="25" creationId="{2E98401D-27B1-4725-89EB-A0C6C77D5C60}"/>
          </ac:graphicFrameMkLst>
        </pc:graphicFrameChg>
      </pc:sldChg>
      <pc:sldChg chg="modSp">
        <pc:chgData name="Ivan Ho" userId="f1436a08-e78b-4b21-8f6e-512c04d63a4c" providerId="ADAL" clId="{95C71809-248C-4819-8696-E2FBFA905165}" dt="2019-03-11T16:17:23.816" v="247" actId="113"/>
        <pc:sldMkLst>
          <pc:docMk/>
          <pc:sldMk cId="511883231" sldId="373"/>
        </pc:sldMkLst>
        <pc:spChg chg="mod">
          <ac:chgData name="Ivan Ho" userId="f1436a08-e78b-4b21-8f6e-512c04d63a4c" providerId="ADAL" clId="{95C71809-248C-4819-8696-E2FBFA905165}" dt="2019-03-11T16:17:10.372" v="242" actId="255"/>
          <ac:spMkLst>
            <pc:docMk/>
            <pc:sldMk cId="511883231" sldId="373"/>
            <ac:spMk id="12" creationId="{547A2FBC-9608-4967-B596-CC31CAAF7929}"/>
          </ac:spMkLst>
        </pc:spChg>
        <pc:spChg chg="mod">
          <ac:chgData name="Ivan Ho" userId="f1436a08-e78b-4b21-8f6e-512c04d63a4c" providerId="ADAL" clId="{95C71809-248C-4819-8696-E2FBFA905165}" dt="2019-03-11T16:17:23.816" v="247" actId="113"/>
          <ac:spMkLst>
            <pc:docMk/>
            <pc:sldMk cId="511883231" sldId="373"/>
            <ac:spMk id="13" creationId="{8024738F-5D2C-46E4-BE94-16FF245E09F2}"/>
          </ac:spMkLst>
        </pc:spChg>
      </pc:sldChg>
      <pc:sldChg chg="addSp delSp modSp add">
        <pc:chgData name="Ivan Ho" userId="f1436a08-e78b-4b21-8f6e-512c04d63a4c" providerId="ADAL" clId="{95C71809-248C-4819-8696-E2FBFA905165}" dt="2019-03-11T15:40:23.577" v="170" actId="207"/>
        <pc:sldMkLst>
          <pc:docMk/>
          <pc:sldMk cId="2252575147" sldId="412"/>
        </pc:sldMkLst>
        <pc:spChg chg="mod">
          <ac:chgData name="Ivan Ho" userId="f1436a08-e78b-4b21-8f6e-512c04d63a4c" providerId="ADAL" clId="{95C71809-248C-4819-8696-E2FBFA905165}" dt="2019-03-11T15:40:23.577" v="170" actId="207"/>
          <ac:spMkLst>
            <pc:docMk/>
            <pc:sldMk cId="2252575147" sldId="412"/>
            <ac:spMk id="19" creationId="{5252A847-DE45-4FA3-A1F8-EEBEB845FF8E}"/>
          </ac:spMkLst>
        </pc:spChg>
        <pc:graphicFrameChg chg="add del mod modGraphic">
          <ac:chgData name="Ivan Ho" userId="f1436a08-e78b-4b21-8f6e-512c04d63a4c" providerId="ADAL" clId="{95C71809-248C-4819-8696-E2FBFA905165}" dt="2019-03-11T15:40:15.670" v="169" actId="478"/>
          <ac:graphicFrameMkLst>
            <pc:docMk/>
            <pc:sldMk cId="2252575147" sldId="412"/>
            <ac:graphicFrameMk id="4" creationId="{33278923-8D03-4065-A5B7-1D98BE8B67BB}"/>
          </ac:graphicFrameMkLst>
        </pc:graphicFrameChg>
      </pc:sldChg>
      <pc:sldChg chg="modSp add">
        <pc:chgData name="Ivan Ho" userId="f1436a08-e78b-4b21-8f6e-512c04d63a4c" providerId="ADAL" clId="{95C71809-248C-4819-8696-E2FBFA905165}" dt="2019-03-11T15:42:58.977" v="201" actId="113"/>
        <pc:sldMkLst>
          <pc:docMk/>
          <pc:sldMk cId="4112251146" sldId="413"/>
        </pc:sldMkLst>
        <pc:spChg chg="mod">
          <ac:chgData name="Ivan Ho" userId="f1436a08-e78b-4b21-8f6e-512c04d63a4c" providerId="ADAL" clId="{95C71809-248C-4819-8696-E2FBFA905165}" dt="2019-03-11T15:42:58.977" v="201" actId="113"/>
          <ac:spMkLst>
            <pc:docMk/>
            <pc:sldMk cId="4112251146" sldId="413"/>
            <ac:spMk id="21" creationId="{5DB2F400-A098-46D8-AF4C-AAA9F746CF86}"/>
          </ac:spMkLst>
        </pc:spChg>
      </pc:sldChg>
      <pc:sldChg chg="modSp add">
        <pc:chgData name="Ivan Ho" userId="f1436a08-e78b-4b21-8f6e-512c04d63a4c" providerId="ADAL" clId="{95C71809-248C-4819-8696-E2FBFA905165}" dt="2019-03-11T16:26:48.012" v="366" actId="403"/>
        <pc:sldMkLst>
          <pc:docMk/>
          <pc:sldMk cId="3182085557" sldId="414"/>
        </pc:sldMkLst>
        <pc:spChg chg="mod">
          <ac:chgData name="Ivan Ho" userId="f1436a08-e78b-4b21-8f6e-512c04d63a4c" providerId="ADAL" clId="{95C71809-248C-4819-8696-E2FBFA905165}" dt="2019-03-11T16:26:48.012" v="366" actId="403"/>
          <ac:spMkLst>
            <pc:docMk/>
            <pc:sldMk cId="3182085557" sldId="414"/>
            <ac:spMk id="19" creationId="{5252A847-DE45-4FA3-A1F8-EEBEB845FF8E}"/>
          </ac:spMkLst>
        </pc:spChg>
      </pc:sldChg>
    </pc:docChg>
  </pc:docChgLst>
  <pc:docChgLst>
    <pc:chgData name="Ashleigh Sobol" userId="8430f2a2-602f-4dde-a79b-412efd9dd8bf" providerId="ADAL" clId="{98A5578E-AD4C-4D78-B3EB-E81BF85758BE}"/>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22/05/2019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22/05/2019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22/05/2019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22/05/2019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22/05/2019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classroomsecrets.co.uk/adding-decimals-within-1-year-5-decimals-free-resource-pack"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category/maths/year-5/summer-block-1-decimals-year-5/" TargetMode="External"/><Relationship Id="rId5" Type="http://schemas.openxmlformats.org/officeDocument/2006/relationships/hyperlink" Target="https://classroomsecrets.co.uk/content-domain-filter/?fwp_contentdomain=5m9a" TargetMode="External"/><Relationship Id="rId4" Type="http://schemas.openxmlformats.org/officeDocument/2006/relationships/hyperlink" Target="https://classroomsecrets.co.uk/content-domain-filter/?fwp_contentdomain=5f1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0" name="Rectangle 9">
            <a:extLst>
              <a:ext uri="{FF2B5EF4-FFF2-40B4-BE49-F238E27FC236}">
                <a16:creationId xmlns:a16="http://schemas.microsoft.com/office/drawing/2014/main" id="{688BB682-89F5-4EB9-B960-472648DE34E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4"/>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11" name="Picture 10">
            <a:extLst>
              <a:ext uri="{FF2B5EF4-FFF2-40B4-BE49-F238E27FC236}">
                <a16:creationId xmlns:a16="http://schemas.microsoft.com/office/drawing/2014/main" id="{991311D3-5BA9-4ABC-9257-7706671D087E}"/>
              </a:ext>
            </a:extLst>
          </p:cNvPr>
          <p:cNvPicPr>
            <a:picLocks noChangeAspect="1"/>
          </p:cNvPicPr>
          <p:nvPr/>
        </p:nvPicPr>
        <p:blipFill rotWithShape="1">
          <a:blip r:embed="rId5">
            <a:extLst>
              <a:ext uri="{28A0092B-C50C-407E-A947-70E740481C1C}">
                <a14:useLocalDpi xmlns:a14="http://schemas.microsoft.com/office/drawing/2010/main" val="0"/>
              </a:ext>
            </a:extLst>
          </a:blip>
          <a:srcRect t="23665"/>
          <a:stretch/>
        </p:blipFill>
        <p:spPr>
          <a:xfrm>
            <a:off x="793488" y="751839"/>
            <a:ext cx="7557025" cy="4078135"/>
          </a:xfrm>
          <a:prstGeom prst="rect">
            <a:avLst/>
          </a:prstGeom>
        </p:spPr>
      </p:pic>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Use the hundred square to add 4 tenths and 4 hundredths.</a:t>
            </a: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What is your answer? </a:t>
            </a: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rgbClr val="FF0000"/>
              </a:solidFill>
              <a:latin typeface="Century Gothic" panose="020B0502020202020204" pitchFamily="34" charset="0"/>
            </a:endParaRPr>
          </a:p>
        </p:txBody>
      </p:sp>
      <p:graphicFrame>
        <p:nvGraphicFramePr>
          <p:cNvPr id="20" name="Table 19">
            <a:extLst>
              <a:ext uri="{FF2B5EF4-FFF2-40B4-BE49-F238E27FC236}">
                <a16:creationId xmlns:a16="http://schemas.microsoft.com/office/drawing/2014/main" id="{1AA08443-C160-4064-B07B-BBED2F94D579}"/>
              </a:ext>
            </a:extLst>
          </p:cNvPr>
          <p:cNvGraphicFramePr>
            <a:graphicFrameLocks noGrp="1"/>
          </p:cNvGraphicFramePr>
          <p:nvPr>
            <p:extLst>
              <p:ext uri="{D42A27DB-BD31-4B8C-83A1-F6EECF244321}">
                <p14:modId xmlns:p14="http://schemas.microsoft.com/office/powerpoint/2010/main" val="1031318904"/>
              </p:ext>
            </p:extLst>
          </p:nvPr>
        </p:nvGraphicFramePr>
        <p:xfrm>
          <a:off x="2772000" y="1855074"/>
          <a:ext cx="3600000" cy="360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2032806134"/>
                    </a:ext>
                  </a:extLst>
                </a:gridCol>
                <a:gridCol w="360000">
                  <a:extLst>
                    <a:ext uri="{9D8B030D-6E8A-4147-A177-3AD203B41FA5}">
                      <a16:colId xmlns:a16="http://schemas.microsoft.com/office/drawing/2014/main" val="1990831421"/>
                    </a:ext>
                  </a:extLst>
                </a:gridCol>
                <a:gridCol w="360000">
                  <a:extLst>
                    <a:ext uri="{9D8B030D-6E8A-4147-A177-3AD203B41FA5}">
                      <a16:colId xmlns:a16="http://schemas.microsoft.com/office/drawing/2014/main" val="889104277"/>
                    </a:ext>
                  </a:extLst>
                </a:gridCol>
                <a:gridCol w="360000">
                  <a:extLst>
                    <a:ext uri="{9D8B030D-6E8A-4147-A177-3AD203B41FA5}">
                      <a16:colId xmlns:a16="http://schemas.microsoft.com/office/drawing/2014/main" val="3416022755"/>
                    </a:ext>
                  </a:extLst>
                </a:gridCol>
                <a:gridCol w="360000">
                  <a:extLst>
                    <a:ext uri="{9D8B030D-6E8A-4147-A177-3AD203B41FA5}">
                      <a16:colId xmlns:a16="http://schemas.microsoft.com/office/drawing/2014/main" val="3910414299"/>
                    </a:ext>
                  </a:extLst>
                </a:gridCol>
                <a:gridCol w="360000">
                  <a:extLst>
                    <a:ext uri="{9D8B030D-6E8A-4147-A177-3AD203B41FA5}">
                      <a16:colId xmlns:a16="http://schemas.microsoft.com/office/drawing/2014/main" val="2920192022"/>
                    </a:ext>
                  </a:extLst>
                </a:gridCol>
                <a:gridCol w="360000">
                  <a:extLst>
                    <a:ext uri="{9D8B030D-6E8A-4147-A177-3AD203B41FA5}">
                      <a16:colId xmlns:a16="http://schemas.microsoft.com/office/drawing/2014/main" val="3024718120"/>
                    </a:ext>
                  </a:extLst>
                </a:gridCol>
                <a:gridCol w="360000">
                  <a:extLst>
                    <a:ext uri="{9D8B030D-6E8A-4147-A177-3AD203B41FA5}">
                      <a16:colId xmlns:a16="http://schemas.microsoft.com/office/drawing/2014/main" val="31269890"/>
                    </a:ext>
                  </a:extLst>
                </a:gridCol>
                <a:gridCol w="360000">
                  <a:extLst>
                    <a:ext uri="{9D8B030D-6E8A-4147-A177-3AD203B41FA5}">
                      <a16:colId xmlns:a16="http://schemas.microsoft.com/office/drawing/2014/main" val="1978756957"/>
                    </a:ext>
                  </a:extLst>
                </a:gridCol>
                <a:gridCol w="360000">
                  <a:extLst>
                    <a:ext uri="{9D8B030D-6E8A-4147-A177-3AD203B41FA5}">
                      <a16:colId xmlns:a16="http://schemas.microsoft.com/office/drawing/2014/main" val="2874945596"/>
                    </a:ext>
                  </a:extLst>
                </a:gridCol>
              </a:tblGrid>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405668571"/>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7592529"/>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3608504232"/>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102379255"/>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1930332"/>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33431031"/>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00146990"/>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93307927"/>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7302541"/>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15238662"/>
                  </a:ext>
                </a:extLst>
              </a:tr>
            </a:tbl>
          </a:graphicData>
        </a:graphic>
      </p:graphicFrame>
    </p:spTree>
    <p:extLst>
      <p:ext uri="{BB962C8B-B14F-4D97-AF65-F5344CB8AC3E}">
        <p14:creationId xmlns:p14="http://schemas.microsoft.com/office/powerpoint/2010/main" val="726081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Use the hundred square to add 4 tenths and 4 hundredths.</a:t>
            </a: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What is your answer? </a:t>
            </a:r>
            <a:r>
              <a:rPr lang="en-GB" sz="2000" b="1" dirty="0">
                <a:solidFill>
                  <a:srgbClr val="FF0000"/>
                </a:solidFill>
                <a:latin typeface="Century Gothic" panose="020B0502020202020204" pitchFamily="34" charset="0"/>
              </a:rPr>
              <a:t>0.8</a:t>
            </a: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rgbClr val="FF0000"/>
              </a:solidFill>
              <a:latin typeface="Century Gothic" panose="020B0502020202020204" pitchFamily="34" charset="0"/>
            </a:endParaRPr>
          </a:p>
        </p:txBody>
      </p:sp>
      <p:graphicFrame>
        <p:nvGraphicFramePr>
          <p:cNvPr id="20" name="Table 19">
            <a:extLst>
              <a:ext uri="{FF2B5EF4-FFF2-40B4-BE49-F238E27FC236}">
                <a16:creationId xmlns:a16="http://schemas.microsoft.com/office/drawing/2014/main" id="{1AA08443-C160-4064-B07B-BBED2F94D579}"/>
              </a:ext>
            </a:extLst>
          </p:cNvPr>
          <p:cNvGraphicFramePr>
            <a:graphicFrameLocks noGrp="1"/>
          </p:cNvGraphicFramePr>
          <p:nvPr>
            <p:extLst>
              <p:ext uri="{D42A27DB-BD31-4B8C-83A1-F6EECF244321}">
                <p14:modId xmlns:p14="http://schemas.microsoft.com/office/powerpoint/2010/main" val="579528898"/>
              </p:ext>
            </p:extLst>
          </p:nvPr>
        </p:nvGraphicFramePr>
        <p:xfrm>
          <a:off x="2772000" y="1855074"/>
          <a:ext cx="3600000" cy="360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2032806134"/>
                    </a:ext>
                  </a:extLst>
                </a:gridCol>
                <a:gridCol w="360000">
                  <a:extLst>
                    <a:ext uri="{9D8B030D-6E8A-4147-A177-3AD203B41FA5}">
                      <a16:colId xmlns:a16="http://schemas.microsoft.com/office/drawing/2014/main" val="1990831421"/>
                    </a:ext>
                  </a:extLst>
                </a:gridCol>
                <a:gridCol w="360000">
                  <a:extLst>
                    <a:ext uri="{9D8B030D-6E8A-4147-A177-3AD203B41FA5}">
                      <a16:colId xmlns:a16="http://schemas.microsoft.com/office/drawing/2014/main" val="889104277"/>
                    </a:ext>
                  </a:extLst>
                </a:gridCol>
                <a:gridCol w="360000">
                  <a:extLst>
                    <a:ext uri="{9D8B030D-6E8A-4147-A177-3AD203B41FA5}">
                      <a16:colId xmlns:a16="http://schemas.microsoft.com/office/drawing/2014/main" val="3416022755"/>
                    </a:ext>
                  </a:extLst>
                </a:gridCol>
                <a:gridCol w="360000">
                  <a:extLst>
                    <a:ext uri="{9D8B030D-6E8A-4147-A177-3AD203B41FA5}">
                      <a16:colId xmlns:a16="http://schemas.microsoft.com/office/drawing/2014/main" val="3910414299"/>
                    </a:ext>
                  </a:extLst>
                </a:gridCol>
                <a:gridCol w="360000">
                  <a:extLst>
                    <a:ext uri="{9D8B030D-6E8A-4147-A177-3AD203B41FA5}">
                      <a16:colId xmlns:a16="http://schemas.microsoft.com/office/drawing/2014/main" val="2920192022"/>
                    </a:ext>
                  </a:extLst>
                </a:gridCol>
                <a:gridCol w="360000">
                  <a:extLst>
                    <a:ext uri="{9D8B030D-6E8A-4147-A177-3AD203B41FA5}">
                      <a16:colId xmlns:a16="http://schemas.microsoft.com/office/drawing/2014/main" val="3024718120"/>
                    </a:ext>
                  </a:extLst>
                </a:gridCol>
                <a:gridCol w="360000">
                  <a:extLst>
                    <a:ext uri="{9D8B030D-6E8A-4147-A177-3AD203B41FA5}">
                      <a16:colId xmlns:a16="http://schemas.microsoft.com/office/drawing/2014/main" val="31269890"/>
                    </a:ext>
                  </a:extLst>
                </a:gridCol>
                <a:gridCol w="360000">
                  <a:extLst>
                    <a:ext uri="{9D8B030D-6E8A-4147-A177-3AD203B41FA5}">
                      <a16:colId xmlns:a16="http://schemas.microsoft.com/office/drawing/2014/main" val="1978756957"/>
                    </a:ext>
                  </a:extLst>
                </a:gridCol>
                <a:gridCol w="360000">
                  <a:extLst>
                    <a:ext uri="{9D8B030D-6E8A-4147-A177-3AD203B41FA5}">
                      <a16:colId xmlns:a16="http://schemas.microsoft.com/office/drawing/2014/main" val="2874945596"/>
                    </a:ext>
                  </a:extLst>
                </a:gridCol>
              </a:tblGrid>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1405668571"/>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7592529"/>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3608504232"/>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102379255"/>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571930332"/>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33431031"/>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100146990"/>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7030A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7030A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7030A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7030A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493307927"/>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7302541"/>
                  </a:ext>
                </a:extLst>
              </a:tr>
              <a:tr h="360000">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000" dirty="0">
                        <a:latin typeface="SassoonCRInfantMedium" panose="02000603020000020003" pitchFamily="2"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15238662"/>
                  </a:ext>
                </a:extLst>
              </a:tr>
            </a:tbl>
          </a:graphicData>
        </a:graphic>
      </p:graphicFrame>
    </p:spTree>
    <p:extLst>
      <p:ext uri="{BB962C8B-B14F-4D97-AF65-F5344CB8AC3E}">
        <p14:creationId xmlns:p14="http://schemas.microsoft.com/office/powerpoint/2010/main" val="2109619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True or false: 0.816 + 0.125 = 0.938</a:t>
            </a: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rgbClr val="FF0000"/>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E2004679-BE1C-4DB7-B7B8-D3059DEFA95C}"/>
              </a:ext>
            </a:extLst>
          </p:cNvPr>
          <p:cNvGraphicFramePr>
            <a:graphicFrameLocks noGrp="1"/>
          </p:cNvGraphicFramePr>
          <p:nvPr>
            <p:extLst>
              <p:ext uri="{D42A27DB-BD31-4B8C-83A1-F6EECF244321}">
                <p14:modId xmlns:p14="http://schemas.microsoft.com/office/powerpoint/2010/main" val="743330649"/>
              </p:ext>
            </p:extLst>
          </p:nvPr>
        </p:nvGraphicFramePr>
        <p:xfrm>
          <a:off x="1877936" y="2151380"/>
          <a:ext cx="5449964" cy="2979420"/>
        </p:xfrm>
        <a:graphic>
          <a:graphicData uri="http://schemas.openxmlformats.org/drawingml/2006/table">
            <a:tbl>
              <a:tblPr firstRow="1" bandRow="1">
                <a:tableStyleId>{5940675A-B579-460E-94D1-54222C63F5DA}</a:tableStyleId>
              </a:tblPr>
              <a:tblGrid>
                <a:gridCol w="1362491">
                  <a:extLst>
                    <a:ext uri="{9D8B030D-6E8A-4147-A177-3AD203B41FA5}">
                      <a16:colId xmlns:a16="http://schemas.microsoft.com/office/drawing/2014/main" val="2246692368"/>
                    </a:ext>
                  </a:extLst>
                </a:gridCol>
                <a:gridCol w="1362491">
                  <a:extLst>
                    <a:ext uri="{9D8B030D-6E8A-4147-A177-3AD203B41FA5}">
                      <a16:colId xmlns:a16="http://schemas.microsoft.com/office/drawing/2014/main" val="1881858898"/>
                    </a:ext>
                  </a:extLst>
                </a:gridCol>
                <a:gridCol w="1362491">
                  <a:extLst>
                    <a:ext uri="{9D8B030D-6E8A-4147-A177-3AD203B41FA5}">
                      <a16:colId xmlns:a16="http://schemas.microsoft.com/office/drawing/2014/main" val="3343130730"/>
                    </a:ext>
                  </a:extLst>
                </a:gridCol>
                <a:gridCol w="1362491">
                  <a:extLst>
                    <a:ext uri="{9D8B030D-6E8A-4147-A177-3AD203B41FA5}">
                      <a16:colId xmlns:a16="http://schemas.microsoft.com/office/drawing/2014/main" val="2948309660"/>
                    </a:ext>
                  </a:extLst>
                </a:gridCol>
              </a:tblGrid>
              <a:tr h="993140">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93322310"/>
                  </a:ext>
                </a:extLst>
              </a:tr>
              <a:tr h="993140">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4103892"/>
                  </a:ext>
                </a:extLst>
              </a:tr>
              <a:tr h="993140">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US" dirty="0"/>
                    </a:p>
                  </a:txBody>
                  <a:tcPr marL="0" marR="0" marT="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6839028"/>
                  </a:ext>
                </a:extLst>
              </a:tr>
            </a:tbl>
          </a:graphicData>
        </a:graphic>
      </p:graphicFrame>
      <p:sp>
        <p:nvSpPr>
          <p:cNvPr id="14" name="Oval 13">
            <a:extLst>
              <a:ext uri="{FF2B5EF4-FFF2-40B4-BE49-F238E27FC236}">
                <a16:creationId xmlns:a16="http://schemas.microsoft.com/office/drawing/2014/main" id="{91719F1B-FFCA-43AD-8736-B5F1E8B7C812}"/>
              </a:ext>
            </a:extLst>
          </p:cNvPr>
          <p:cNvSpPr/>
          <p:nvPr/>
        </p:nvSpPr>
        <p:spPr>
          <a:xfrm>
            <a:off x="3136839" y="4506699"/>
            <a:ext cx="202034" cy="192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82B00FB1-6DF0-4350-BBFF-F26418D90B2B}"/>
              </a:ext>
            </a:extLst>
          </p:cNvPr>
          <p:cNvSpPr/>
          <p:nvPr/>
        </p:nvSpPr>
        <p:spPr>
          <a:xfrm>
            <a:off x="3136839" y="2597719"/>
            <a:ext cx="202034" cy="192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5EA5ED1-A348-45B8-AF94-DB43C2FAC205}"/>
              </a:ext>
            </a:extLst>
          </p:cNvPr>
          <p:cNvSpPr/>
          <p:nvPr/>
        </p:nvSpPr>
        <p:spPr>
          <a:xfrm>
            <a:off x="3136839" y="3552209"/>
            <a:ext cx="202034" cy="192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5AC285E3-B75B-4530-87F5-9D9678BD61D9}"/>
              </a:ext>
            </a:extLst>
          </p:cNvPr>
          <p:cNvSpPr txBox="1"/>
          <p:nvPr/>
        </p:nvSpPr>
        <p:spPr>
          <a:xfrm>
            <a:off x="1145629" y="3263900"/>
            <a:ext cx="914008" cy="769441"/>
          </a:xfrm>
          <a:prstGeom prst="rect">
            <a:avLst/>
          </a:prstGeom>
          <a:noFill/>
        </p:spPr>
        <p:txBody>
          <a:bodyPr wrap="square" rtlCol="0">
            <a:spAutoFit/>
          </a:bodyPr>
          <a:lstStyle/>
          <a:p>
            <a:r>
              <a:rPr lang="en-US" sz="4400" dirty="0">
                <a:latin typeface="SassoonCRInfantMedium" panose="02000603020000020003" pitchFamily="2" charset="77"/>
              </a:rPr>
              <a:t>+</a:t>
            </a:r>
          </a:p>
        </p:txBody>
      </p:sp>
    </p:spTree>
    <p:extLst>
      <p:ext uri="{BB962C8B-B14F-4D97-AF65-F5344CB8AC3E}">
        <p14:creationId xmlns:p14="http://schemas.microsoft.com/office/powerpoint/2010/main" val="1396650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True or false: 0.816 + 0.125 = 0.941</a:t>
            </a: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r>
              <a:rPr lang="en-GB" sz="2000" b="1" dirty="0">
                <a:solidFill>
                  <a:srgbClr val="FF0000"/>
                </a:solidFill>
                <a:latin typeface="Century Gothic" panose="020B0502020202020204" pitchFamily="34" charset="0"/>
              </a:rPr>
              <a:t>True</a:t>
            </a: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rgbClr val="FF0000"/>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E2004679-BE1C-4DB7-B7B8-D3059DEFA95C}"/>
              </a:ext>
            </a:extLst>
          </p:cNvPr>
          <p:cNvGraphicFramePr>
            <a:graphicFrameLocks noGrp="1"/>
          </p:cNvGraphicFramePr>
          <p:nvPr>
            <p:extLst>
              <p:ext uri="{D42A27DB-BD31-4B8C-83A1-F6EECF244321}">
                <p14:modId xmlns:p14="http://schemas.microsoft.com/office/powerpoint/2010/main" val="1231996808"/>
              </p:ext>
            </p:extLst>
          </p:nvPr>
        </p:nvGraphicFramePr>
        <p:xfrm>
          <a:off x="1877936" y="2151380"/>
          <a:ext cx="5449964" cy="2979420"/>
        </p:xfrm>
        <a:graphic>
          <a:graphicData uri="http://schemas.openxmlformats.org/drawingml/2006/table">
            <a:tbl>
              <a:tblPr firstRow="1" bandRow="1">
                <a:tableStyleId>{5940675A-B579-460E-94D1-54222C63F5DA}</a:tableStyleId>
              </a:tblPr>
              <a:tblGrid>
                <a:gridCol w="1362491">
                  <a:extLst>
                    <a:ext uri="{9D8B030D-6E8A-4147-A177-3AD203B41FA5}">
                      <a16:colId xmlns:a16="http://schemas.microsoft.com/office/drawing/2014/main" val="2246692368"/>
                    </a:ext>
                  </a:extLst>
                </a:gridCol>
                <a:gridCol w="1362491">
                  <a:extLst>
                    <a:ext uri="{9D8B030D-6E8A-4147-A177-3AD203B41FA5}">
                      <a16:colId xmlns:a16="http://schemas.microsoft.com/office/drawing/2014/main" val="1881858898"/>
                    </a:ext>
                  </a:extLst>
                </a:gridCol>
                <a:gridCol w="1362491">
                  <a:extLst>
                    <a:ext uri="{9D8B030D-6E8A-4147-A177-3AD203B41FA5}">
                      <a16:colId xmlns:a16="http://schemas.microsoft.com/office/drawing/2014/main" val="3343130730"/>
                    </a:ext>
                  </a:extLst>
                </a:gridCol>
                <a:gridCol w="1362491">
                  <a:extLst>
                    <a:ext uri="{9D8B030D-6E8A-4147-A177-3AD203B41FA5}">
                      <a16:colId xmlns:a16="http://schemas.microsoft.com/office/drawing/2014/main" val="2948309660"/>
                    </a:ext>
                  </a:extLst>
                </a:gridCol>
              </a:tblGrid>
              <a:tr h="993140">
                <a:tc>
                  <a:txBody>
                    <a:bodyPr/>
                    <a:lstStyle/>
                    <a:p>
                      <a:pPr algn="ctr"/>
                      <a:r>
                        <a:rPr lang="en-US" sz="2800" b="1" dirty="0">
                          <a:solidFill>
                            <a:srgbClr val="FF0000"/>
                          </a:solidFill>
                          <a:latin typeface="Century Gothic" panose="020B0502020202020204" pitchFamily="34" charset="0"/>
                        </a:rPr>
                        <a:t>0</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8</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1</a:t>
                      </a:r>
                      <a:endParaRPr lang="en-US" sz="2800" b="1" baseline="30000" dirty="0">
                        <a:solidFill>
                          <a:srgbClr val="FF0000"/>
                        </a:solidFill>
                        <a:latin typeface="Century Gothic" panose="020B0502020202020204" pitchFamily="34" charset="0"/>
                      </a:endParaRP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6</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93322310"/>
                  </a:ext>
                </a:extLst>
              </a:tr>
              <a:tr h="993140">
                <a:tc>
                  <a:txBody>
                    <a:bodyPr/>
                    <a:lstStyle/>
                    <a:p>
                      <a:pPr algn="ctr"/>
                      <a:r>
                        <a:rPr lang="en-US" sz="2800" b="1" dirty="0">
                          <a:solidFill>
                            <a:srgbClr val="FF0000"/>
                          </a:solidFill>
                          <a:latin typeface="Century Gothic" panose="020B0502020202020204" pitchFamily="34" charset="0"/>
                        </a:rPr>
                        <a:t>0</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1</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2</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5</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4103892"/>
                  </a:ext>
                </a:extLst>
              </a:tr>
              <a:tr h="993140">
                <a:tc>
                  <a:txBody>
                    <a:bodyPr/>
                    <a:lstStyle/>
                    <a:p>
                      <a:pPr algn="ctr"/>
                      <a:r>
                        <a:rPr lang="en-US" sz="2800" b="1" dirty="0">
                          <a:solidFill>
                            <a:srgbClr val="FF0000"/>
                          </a:solidFill>
                          <a:latin typeface="Century Gothic" panose="020B0502020202020204" pitchFamily="34" charset="0"/>
                        </a:rPr>
                        <a:t>0</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9</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4</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2800" b="1" dirty="0">
                          <a:solidFill>
                            <a:srgbClr val="FF0000"/>
                          </a:solidFill>
                          <a:latin typeface="Century Gothic" panose="020B0502020202020204" pitchFamily="34" charset="0"/>
                        </a:rPr>
                        <a:t>1</a:t>
                      </a:r>
                    </a:p>
                  </a:txBody>
                  <a:tcPr marL="0" marR="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6839028"/>
                  </a:ext>
                </a:extLst>
              </a:tr>
            </a:tbl>
          </a:graphicData>
        </a:graphic>
      </p:graphicFrame>
      <p:sp>
        <p:nvSpPr>
          <p:cNvPr id="14" name="Oval 13">
            <a:extLst>
              <a:ext uri="{FF2B5EF4-FFF2-40B4-BE49-F238E27FC236}">
                <a16:creationId xmlns:a16="http://schemas.microsoft.com/office/drawing/2014/main" id="{91719F1B-FFCA-43AD-8736-B5F1E8B7C812}"/>
              </a:ext>
            </a:extLst>
          </p:cNvPr>
          <p:cNvSpPr/>
          <p:nvPr/>
        </p:nvSpPr>
        <p:spPr>
          <a:xfrm>
            <a:off x="3136839" y="4506699"/>
            <a:ext cx="202034" cy="192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82B00FB1-6DF0-4350-BBFF-F26418D90B2B}"/>
              </a:ext>
            </a:extLst>
          </p:cNvPr>
          <p:cNvSpPr/>
          <p:nvPr/>
        </p:nvSpPr>
        <p:spPr>
          <a:xfrm>
            <a:off x="3136839" y="2597719"/>
            <a:ext cx="202034" cy="192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45EA5ED1-A348-45B8-AF94-DB43C2FAC205}"/>
              </a:ext>
            </a:extLst>
          </p:cNvPr>
          <p:cNvSpPr/>
          <p:nvPr/>
        </p:nvSpPr>
        <p:spPr>
          <a:xfrm>
            <a:off x="3136839" y="3552209"/>
            <a:ext cx="202034" cy="1928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5AC285E3-B75B-4530-87F5-9D9678BD61D9}"/>
              </a:ext>
            </a:extLst>
          </p:cNvPr>
          <p:cNvSpPr txBox="1"/>
          <p:nvPr/>
        </p:nvSpPr>
        <p:spPr>
          <a:xfrm>
            <a:off x="1145629" y="3263900"/>
            <a:ext cx="914008" cy="769441"/>
          </a:xfrm>
          <a:prstGeom prst="rect">
            <a:avLst/>
          </a:prstGeom>
          <a:noFill/>
        </p:spPr>
        <p:txBody>
          <a:bodyPr wrap="square" rtlCol="0">
            <a:spAutoFit/>
          </a:bodyPr>
          <a:lstStyle/>
          <a:p>
            <a:r>
              <a:rPr lang="en-US" sz="4400" dirty="0">
                <a:latin typeface="SassoonCRInfantMedium" panose="02000603020000020003" pitchFamily="2" charset="77"/>
              </a:rPr>
              <a:t>+</a:t>
            </a:r>
          </a:p>
        </p:txBody>
      </p:sp>
      <p:sp>
        <p:nvSpPr>
          <p:cNvPr id="12" name="TextBox 11">
            <a:extLst>
              <a:ext uri="{FF2B5EF4-FFF2-40B4-BE49-F238E27FC236}">
                <a16:creationId xmlns:a16="http://schemas.microsoft.com/office/drawing/2014/main" id="{9839F90B-BA9A-4DD7-B37C-F857CF990B95}"/>
              </a:ext>
            </a:extLst>
          </p:cNvPr>
          <p:cNvSpPr txBox="1"/>
          <p:nvPr/>
        </p:nvSpPr>
        <p:spPr>
          <a:xfrm>
            <a:off x="5446328" y="2231136"/>
            <a:ext cx="285656" cy="307777"/>
          </a:xfrm>
          <a:prstGeom prst="rect">
            <a:avLst/>
          </a:prstGeom>
          <a:noFill/>
        </p:spPr>
        <p:txBody>
          <a:bodyPr wrap="none" rtlCol="0">
            <a:spAutoFit/>
          </a:bodyPr>
          <a:lstStyle/>
          <a:p>
            <a:r>
              <a:rPr lang="en-GB" sz="1400" b="1" dirty="0">
                <a:solidFill>
                  <a:srgbClr val="FF0000"/>
                </a:solidFill>
                <a:latin typeface="Century Gothic" panose="020B0502020202020204" pitchFamily="34" charset="0"/>
              </a:rPr>
              <a:t>1</a:t>
            </a:r>
            <a:endParaRPr lang="en-GB"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551743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0" name="Picture 9">
            <a:extLst>
              <a:ext uri="{FF2B5EF4-FFF2-40B4-BE49-F238E27FC236}">
                <a16:creationId xmlns:a16="http://schemas.microsoft.com/office/drawing/2014/main" id="{8F623284-7D8E-45B3-9ABC-910169EF19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38" y="134941"/>
            <a:ext cx="8913124" cy="6322100"/>
          </a:xfrm>
          <a:prstGeom prst="rect">
            <a:avLst/>
          </a:prstGeom>
        </p:spPr>
      </p:pic>
      <p:sp>
        <p:nvSpPr>
          <p:cNvPr id="11" name="Speech Bubble: Rectangle with Corners Rounded 33">
            <a:extLst>
              <a:ext uri="{FF2B5EF4-FFF2-40B4-BE49-F238E27FC236}">
                <a16:creationId xmlns:a16="http://schemas.microsoft.com/office/drawing/2014/main" id="{FA041F55-6B4D-40E1-B277-CA12B1BF641D}"/>
              </a:ext>
            </a:extLst>
          </p:cNvPr>
          <p:cNvSpPr/>
          <p:nvPr/>
        </p:nvSpPr>
        <p:spPr>
          <a:xfrm>
            <a:off x="1252164" y="2235201"/>
            <a:ext cx="3718156" cy="2465914"/>
          </a:xfrm>
          <a:prstGeom prst="wedgeRoundRectCallout">
            <a:avLst>
              <a:gd name="adj1" fmla="val 69533"/>
              <a:gd name="adj2" fmla="val -1679"/>
              <a:gd name="adj3" fmla="val 16667"/>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Adding decimals is just the same as adding integers. You just need to make sure the decimal point is in the right place.</a:t>
            </a:r>
            <a:endParaRPr lang="en-US" sz="2000" b="1" dirty="0">
              <a:solidFill>
                <a:schemeClr val="tx1"/>
              </a:solidFill>
              <a:latin typeface="Century Gothic" panose="020B0502020202020204" pitchFamily="34" charset="0"/>
            </a:endParaRPr>
          </a:p>
        </p:txBody>
      </p:sp>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2" name="Rectangle 11">
            <a:extLst>
              <a:ext uri="{FF2B5EF4-FFF2-40B4-BE49-F238E27FC236}">
                <a16:creationId xmlns:a16="http://schemas.microsoft.com/office/drawing/2014/main" id="{547A2FBC-9608-4967-B596-CC31CAAF7929}"/>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Check what Lilly has said. Is she correct? </a:t>
            </a:r>
          </a:p>
          <a:p>
            <a:pPr algn="ctr"/>
            <a:r>
              <a:rPr lang="en-GB" sz="2000" b="1" dirty="0">
                <a:solidFill>
                  <a:schemeClr val="tx1"/>
                </a:solidFill>
                <a:latin typeface="Century Gothic" panose="020B0502020202020204" pitchFamily="34" charset="0"/>
              </a:rPr>
              <a:t>Explain your answer.</a:t>
            </a:r>
          </a:p>
          <a:p>
            <a:pPr algn="ctr"/>
            <a:endParaRPr lang="en-GB" sz="2000" b="1" dirty="0">
              <a:solidFill>
                <a:schemeClr val="tx1"/>
              </a:solidFill>
              <a:latin typeface="Century Gothic" panose="020B0502020202020204" pitchFamily="34" charset="0"/>
            </a:endParaRPr>
          </a:p>
          <a:p>
            <a:pPr lvl="0"/>
            <a:endParaRPr lang="en-GB" sz="2000" b="1" dirty="0">
              <a:solidFill>
                <a:srgbClr val="E7E6E6">
                  <a:lumMod val="25000"/>
                </a:srgbClr>
              </a:solidFill>
              <a:latin typeface="Century Gothic" panose="020B0502020202020204" pitchFamily="34" charset="0"/>
            </a:endParaRPr>
          </a:p>
        </p:txBody>
      </p:sp>
    </p:spTree>
    <p:extLst>
      <p:ext uri="{BB962C8B-B14F-4D97-AF65-F5344CB8AC3E}">
        <p14:creationId xmlns:p14="http://schemas.microsoft.com/office/powerpoint/2010/main" val="511883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8254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Check what Lilly has said. Is she correct? </a:t>
            </a:r>
          </a:p>
          <a:p>
            <a:pPr algn="ctr"/>
            <a:r>
              <a:rPr lang="en-GB" sz="2000" b="1" dirty="0">
                <a:solidFill>
                  <a:schemeClr val="tx1"/>
                </a:solidFill>
                <a:latin typeface="Century Gothic" panose="020B0502020202020204" pitchFamily="34" charset="0"/>
              </a:rPr>
              <a:t>Explain your answer.</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Lilly is correct. As long as the decimals are lined up, you can add and exchange the digits as normal.</a:t>
            </a:r>
            <a:br>
              <a:rPr lang="en-GB" sz="2000" b="1" dirty="0">
                <a:solidFill>
                  <a:schemeClr val="tx1"/>
                </a:solidFill>
                <a:latin typeface="Century Gothic" panose="020B0502020202020204" pitchFamily="34" charset="0"/>
              </a:rPr>
            </a:br>
            <a:endParaRPr lang="en-GB" sz="2000" b="1" dirty="0">
              <a:solidFill>
                <a:schemeClr val="tx1"/>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lvl="0"/>
            <a:endParaRPr lang="en-GB" sz="2000" b="1" dirty="0">
              <a:solidFill>
                <a:srgbClr val="E7E6E6">
                  <a:lumMod val="25000"/>
                </a:srgbClr>
              </a:solidFill>
              <a:latin typeface="Century Gothic" panose="020B0502020202020204" pitchFamily="34" charset="0"/>
            </a:endParaRPr>
          </a:p>
        </p:txBody>
      </p:sp>
      <p:graphicFrame>
        <p:nvGraphicFramePr>
          <p:cNvPr id="2" name="Table 1">
            <a:extLst>
              <a:ext uri="{FF2B5EF4-FFF2-40B4-BE49-F238E27FC236}">
                <a16:creationId xmlns:a16="http://schemas.microsoft.com/office/drawing/2014/main" id="{CC16F165-FEEF-44F1-A6D9-7A61E7A4DCFD}"/>
              </a:ext>
            </a:extLst>
          </p:cNvPr>
          <p:cNvGraphicFramePr>
            <a:graphicFrameLocks noGrp="1"/>
          </p:cNvGraphicFramePr>
          <p:nvPr>
            <p:extLst>
              <p:ext uri="{D42A27DB-BD31-4B8C-83A1-F6EECF244321}">
                <p14:modId xmlns:p14="http://schemas.microsoft.com/office/powerpoint/2010/main" val="4169629910"/>
              </p:ext>
            </p:extLst>
          </p:nvPr>
        </p:nvGraphicFramePr>
        <p:xfrm>
          <a:off x="863737" y="3408589"/>
          <a:ext cx="7416526" cy="1904103"/>
        </p:xfrm>
        <a:graphic>
          <a:graphicData uri="http://schemas.openxmlformats.org/drawingml/2006/table">
            <a:tbl>
              <a:tblPr firstRow="1" bandRow="1">
                <a:tableStyleId>{5940675A-B579-460E-94D1-54222C63F5DA}</a:tableStyleId>
              </a:tblPr>
              <a:tblGrid>
                <a:gridCol w="570502">
                  <a:extLst>
                    <a:ext uri="{9D8B030D-6E8A-4147-A177-3AD203B41FA5}">
                      <a16:colId xmlns:a16="http://schemas.microsoft.com/office/drawing/2014/main" val="2576019407"/>
                    </a:ext>
                  </a:extLst>
                </a:gridCol>
                <a:gridCol w="570502">
                  <a:extLst>
                    <a:ext uri="{9D8B030D-6E8A-4147-A177-3AD203B41FA5}">
                      <a16:colId xmlns:a16="http://schemas.microsoft.com/office/drawing/2014/main" val="3656920686"/>
                    </a:ext>
                  </a:extLst>
                </a:gridCol>
                <a:gridCol w="570502">
                  <a:extLst>
                    <a:ext uri="{9D8B030D-6E8A-4147-A177-3AD203B41FA5}">
                      <a16:colId xmlns:a16="http://schemas.microsoft.com/office/drawing/2014/main" val="2739612939"/>
                    </a:ext>
                  </a:extLst>
                </a:gridCol>
                <a:gridCol w="570502">
                  <a:extLst>
                    <a:ext uri="{9D8B030D-6E8A-4147-A177-3AD203B41FA5}">
                      <a16:colId xmlns:a16="http://schemas.microsoft.com/office/drawing/2014/main" val="3743793860"/>
                    </a:ext>
                  </a:extLst>
                </a:gridCol>
                <a:gridCol w="570502">
                  <a:extLst>
                    <a:ext uri="{9D8B030D-6E8A-4147-A177-3AD203B41FA5}">
                      <a16:colId xmlns:a16="http://schemas.microsoft.com/office/drawing/2014/main" val="3302372865"/>
                    </a:ext>
                  </a:extLst>
                </a:gridCol>
                <a:gridCol w="570502">
                  <a:extLst>
                    <a:ext uri="{9D8B030D-6E8A-4147-A177-3AD203B41FA5}">
                      <a16:colId xmlns:a16="http://schemas.microsoft.com/office/drawing/2014/main" val="1959596796"/>
                    </a:ext>
                  </a:extLst>
                </a:gridCol>
                <a:gridCol w="570502">
                  <a:extLst>
                    <a:ext uri="{9D8B030D-6E8A-4147-A177-3AD203B41FA5}">
                      <a16:colId xmlns:a16="http://schemas.microsoft.com/office/drawing/2014/main" val="2689169148"/>
                    </a:ext>
                  </a:extLst>
                </a:gridCol>
                <a:gridCol w="570502">
                  <a:extLst>
                    <a:ext uri="{9D8B030D-6E8A-4147-A177-3AD203B41FA5}">
                      <a16:colId xmlns:a16="http://schemas.microsoft.com/office/drawing/2014/main" val="3387855454"/>
                    </a:ext>
                  </a:extLst>
                </a:gridCol>
                <a:gridCol w="570502">
                  <a:extLst>
                    <a:ext uri="{9D8B030D-6E8A-4147-A177-3AD203B41FA5}">
                      <a16:colId xmlns:a16="http://schemas.microsoft.com/office/drawing/2014/main" val="809778738"/>
                    </a:ext>
                  </a:extLst>
                </a:gridCol>
                <a:gridCol w="570502">
                  <a:extLst>
                    <a:ext uri="{9D8B030D-6E8A-4147-A177-3AD203B41FA5}">
                      <a16:colId xmlns:a16="http://schemas.microsoft.com/office/drawing/2014/main" val="1058122097"/>
                    </a:ext>
                  </a:extLst>
                </a:gridCol>
                <a:gridCol w="570502">
                  <a:extLst>
                    <a:ext uri="{9D8B030D-6E8A-4147-A177-3AD203B41FA5}">
                      <a16:colId xmlns:a16="http://schemas.microsoft.com/office/drawing/2014/main" val="2728409531"/>
                    </a:ext>
                  </a:extLst>
                </a:gridCol>
                <a:gridCol w="570502">
                  <a:extLst>
                    <a:ext uri="{9D8B030D-6E8A-4147-A177-3AD203B41FA5}">
                      <a16:colId xmlns:a16="http://schemas.microsoft.com/office/drawing/2014/main" val="1361183203"/>
                    </a:ext>
                  </a:extLst>
                </a:gridCol>
                <a:gridCol w="570502">
                  <a:extLst>
                    <a:ext uri="{9D8B030D-6E8A-4147-A177-3AD203B41FA5}">
                      <a16:colId xmlns:a16="http://schemas.microsoft.com/office/drawing/2014/main" val="2678717771"/>
                    </a:ext>
                  </a:extLst>
                </a:gridCol>
              </a:tblGrid>
              <a:tr h="634701">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6</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en-GB" sz="2000" b="1">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6</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6</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94794872"/>
                  </a:ext>
                </a:extLst>
              </a:tr>
              <a:tr h="634701">
                <a:tc>
                  <a:txBody>
                    <a:bodyPr/>
                    <a:lstStyle/>
                    <a:p>
                      <a:pPr algn="ctr"/>
                      <a:r>
                        <a:rPr lang="en-GB" sz="2000" b="1" dirty="0">
                          <a:latin typeface="Century Gothic" panose="020B0502020202020204" pitchFamily="34" charset="0"/>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5</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5</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5</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82566291"/>
                  </a:ext>
                </a:extLst>
              </a:tr>
              <a:tr h="634701">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3</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3</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en-GB" sz="2000" b="1" dirty="0">
                        <a:latin typeface="Century Gothic" panose="020B0502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1</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6</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5</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171192885"/>
                  </a:ext>
                </a:extLst>
              </a:tr>
            </a:tbl>
          </a:graphicData>
        </a:graphic>
      </p:graphicFrame>
      <p:sp>
        <p:nvSpPr>
          <p:cNvPr id="3" name="TextBox 2">
            <a:extLst>
              <a:ext uri="{FF2B5EF4-FFF2-40B4-BE49-F238E27FC236}">
                <a16:creationId xmlns:a16="http://schemas.microsoft.com/office/drawing/2014/main" id="{9839F90B-BA9A-4DD7-B37C-F857CF990B95}"/>
              </a:ext>
            </a:extLst>
          </p:cNvPr>
          <p:cNvSpPr txBox="1"/>
          <p:nvPr/>
        </p:nvSpPr>
        <p:spPr>
          <a:xfrm>
            <a:off x="3969572" y="3429000"/>
            <a:ext cx="285656" cy="307777"/>
          </a:xfrm>
          <a:prstGeom prst="rect">
            <a:avLst/>
          </a:prstGeom>
          <a:noFill/>
        </p:spPr>
        <p:txBody>
          <a:bodyPr wrap="none" rtlCol="0">
            <a:spAutoFit/>
          </a:bodyPr>
          <a:lstStyle/>
          <a:p>
            <a:r>
              <a:rPr lang="en-GB" sz="1400" b="1" dirty="0">
                <a:latin typeface="Century Gothic" panose="020B0502020202020204" pitchFamily="34" charset="0"/>
              </a:rPr>
              <a:t>1</a:t>
            </a:r>
            <a:endParaRPr lang="en-GB" b="1" dirty="0">
              <a:latin typeface="Century Gothic" panose="020B0502020202020204" pitchFamily="34" charset="0"/>
            </a:endParaRPr>
          </a:p>
        </p:txBody>
      </p:sp>
      <p:sp>
        <p:nvSpPr>
          <p:cNvPr id="12" name="TextBox 11">
            <a:extLst>
              <a:ext uri="{FF2B5EF4-FFF2-40B4-BE49-F238E27FC236}">
                <a16:creationId xmlns:a16="http://schemas.microsoft.com/office/drawing/2014/main" id="{6683C26E-6149-4378-8D02-031DBCCE94FA}"/>
              </a:ext>
            </a:extLst>
          </p:cNvPr>
          <p:cNvSpPr txBox="1"/>
          <p:nvPr/>
        </p:nvSpPr>
        <p:spPr>
          <a:xfrm>
            <a:off x="1690743" y="3429000"/>
            <a:ext cx="285656" cy="307777"/>
          </a:xfrm>
          <a:prstGeom prst="rect">
            <a:avLst/>
          </a:prstGeom>
          <a:noFill/>
        </p:spPr>
        <p:txBody>
          <a:bodyPr wrap="none" rtlCol="0">
            <a:spAutoFit/>
          </a:bodyPr>
          <a:lstStyle/>
          <a:p>
            <a:r>
              <a:rPr lang="en-GB" sz="1400" b="1" dirty="0">
                <a:latin typeface="Century Gothic" panose="020B0502020202020204" pitchFamily="34" charset="0"/>
              </a:rPr>
              <a:t>1</a:t>
            </a:r>
            <a:endParaRPr lang="en-GB" b="1" dirty="0">
              <a:latin typeface="Century Gothic" panose="020B0502020202020204" pitchFamily="34" charset="0"/>
            </a:endParaRPr>
          </a:p>
        </p:txBody>
      </p:sp>
      <p:sp>
        <p:nvSpPr>
          <p:cNvPr id="4" name="TextBox 3">
            <a:extLst>
              <a:ext uri="{FF2B5EF4-FFF2-40B4-BE49-F238E27FC236}">
                <a16:creationId xmlns:a16="http://schemas.microsoft.com/office/drawing/2014/main" id="{5FE202F4-20B1-401D-8A0C-FF398D23D07D}"/>
              </a:ext>
            </a:extLst>
          </p:cNvPr>
          <p:cNvSpPr txBox="1"/>
          <p:nvPr/>
        </p:nvSpPr>
        <p:spPr>
          <a:xfrm>
            <a:off x="1626196" y="5312692"/>
            <a:ext cx="728084" cy="923330"/>
          </a:xfrm>
          <a:prstGeom prst="rect">
            <a:avLst/>
          </a:prstGeom>
          <a:noFill/>
        </p:spPr>
        <p:txBody>
          <a:bodyPr wrap="none" rtlCol="0">
            <a:spAutoFit/>
          </a:bodyPr>
          <a:lstStyle/>
          <a:p>
            <a:r>
              <a:rPr lang="en-GB" sz="5400" dirty="0">
                <a:solidFill>
                  <a:srgbClr val="FF0000"/>
                </a:solidFill>
                <a:sym typeface="Wingdings" panose="05000000000000000000" pitchFamily="2" charset="2"/>
              </a:rPr>
              <a:t></a:t>
            </a:r>
            <a:endParaRPr lang="en-GB" sz="5400" dirty="0">
              <a:solidFill>
                <a:srgbClr val="FF0000"/>
              </a:solidFill>
            </a:endParaRPr>
          </a:p>
        </p:txBody>
      </p:sp>
      <p:sp>
        <p:nvSpPr>
          <p:cNvPr id="13" name="TextBox 12">
            <a:extLst>
              <a:ext uri="{FF2B5EF4-FFF2-40B4-BE49-F238E27FC236}">
                <a16:creationId xmlns:a16="http://schemas.microsoft.com/office/drawing/2014/main" id="{564B02AB-F79A-4E58-B1AF-3F44E3ADEA90}"/>
              </a:ext>
            </a:extLst>
          </p:cNvPr>
          <p:cNvSpPr txBox="1"/>
          <p:nvPr/>
        </p:nvSpPr>
        <p:spPr>
          <a:xfrm>
            <a:off x="4242095" y="5325239"/>
            <a:ext cx="728084" cy="923330"/>
          </a:xfrm>
          <a:prstGeom prst="rect">
            <a:avLst/>
          </a:prstGeom>
          <a:noFill/>
        </p:spPr>
        <p:txBody>
          <a:bodyPr wrap="none" rtlCol="0">
            <a:spAutoFit/>
          </a:bodyPr>
          <a:lstStyle/>
          <a:p>
            <a:r>
              <a:rPr lang="en-GB" sz="5400" dirty="0">
                <a:solidFill>
                  <a:srgbClr val="FF0000"/>
                </a:solidFill>
                <a:sym typeface="Wingdings" panose="05000000000000000000" pitchFamily="2" charset="2"/>
              </a:rPr>
              <a:t></a:t>
            </a:r>
            <a:endParaRPr lang="en-GB" sz="5400" dirty="0">
              <a:solidFill>
                <a:srgbClr val="FF0000"/>
              </a:solidFill>
            </a:endParaRPr>
          </a:p>
        </p:txBody>
      </p:sp>
      <p:sp>
        <p:nvSpPr>
          <p:cNvPr id="14" name="TextBox 13">
            <a:extLst>
              <a:ext uri="{FF2B5EF4-FFF2-40B4-BE49-F238E27FC236}">
                <a16:creationId xmlns:a16="http://schemas.microsoft.com/office/drawing/2014/main" id="{FAB57723-DEA6-4D37-9027-76CE3603ABE5}"/>
              </a:ext>
            </a:extLst>
          </p:cNvPr>
          <p:cNvSpPr txBox="1"/>
          <p:nvPr/>
        </p:nvSpPr>
        <p:spPr>
          <a:xfrm>
            <a:off x="6825726" y="5316272"/>
            <a:ext cx="540533" cy="769441"/>
          </a:xfrm>
          <a:prstGeom prst="rect">
            <a:avLst/>
          </a:prstGeom>
          <a:noFill/>
        </p:spPr>
        <p:txBody>
          <a:bodyPr wrap="none" rtlCol="0">
            <a:spAutoFit/>
          </a:bodyPr>
          <a:lstStyle/>
          <a:p>
            <a:r>
              <a:rPr lang="en-GB" sz="4400" dirty="0">
                <a:solidFill>
                  <a:srgbClr val="FF0000"/>
                </a:solidFill>
                <a:latin typeface="SassoonCRInfantMedium" panose="02000603020000020003" pitchFamily="2" charset="0"/>
                <a:sym typeface="Wingdings" panose="05000000000000000000" pitchFamily="2" charset="2"/>
              </a:rPr>
              <a:t>X</a:t>
            </a:r>
            <a:endParaRPr lang="en-GB" sz="4400" dirty="0">
              <a:solidFill>
                <a:srgbClr val="FF0000"/>
              </a:solidFill>
              <a:latin typeface="SassoonCRInfantMedium" panose="02000603020000020003" pitchFamily="2" charset="0"/>
            </a:endParaRPr>
          </a:p>
        </p:txBody>
      </p:sp>
    </p:spTree>
    <p:extLst>
      <p:ext uri="{BB962C8B-B14F-4D97-AF65-F5344CB8AC3E}">
        <p14:creationId xmlns:p14="http://schemas.microsoft.com/office/powerpoint/2010/main" val="4075473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Dion has taken a test. </a:t>
            </a:r>
          </a:p>
          <a:p>
            <a:pPr algn="ctr"/>
            <a:r>
              <a:rPr lang="en-GB" sz="2000" b="1" dirty="0">
                <a:solidFill>
                  <a:schemeClr val="tx1"/>
                </a:solidFill>
                <a:latin typeface="Century Gothic" panose="020B0502020202020204" pitchFamily="34" charset="0"/>
              </a:rPr>
              <a:t>Mark his answers and write any corrections.</a:t>
            </a:r>
          </a:p>
          <a:p>
            <a:pPr algn="ctr"/>
            <a:endParaRPr lang="en-GB" sz="2000" b="1" dirty="0">
              <a:solidFill>
                <a:schemeClr val="tx1"/>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p:txBody>
      </p:sp>
      <p:grpSp>
        <p:nvGrpSpPr>
          <p:cNvPr id="9" name="Group 8">
            <a:extLst>
              <a:ext uri="{FF2B5EF4-FFF2-40B4-BE49-F238E27FC236}">
                <a16:creationId xmlns:a16="http://schemas.microsoft.com/office/drawing/2014/main" id="{9DD4EBD0-4E09-4B50-90B5-C9E394974F5B}"/>
              </a:ext>
            </a:extLst>
          </p:cNvPr>
          <p:cNvGrpSpPr/>
          <p:nvPr/>
        </p:nvGrpSpPr>
        <p:grpSpPr>
          <a:xfrm>
            <a:off x="896478" y="1802396"/>
            <a:ext cx="7434727" cy="4284373"/>
            <a:chOff x="404664" y="4016896"/>
            <a:chExt cx="2833555" cy="1738357"/>
          </a:xfrm>
        </p:grpSpPr>
        <p:sp>
          <p:nvSpPr>
            <p:cNvPr id="10" name="Rectangle 9">
              <a:extLst>
                <a:ext uri="{FF2B5EF4-FFF2-40B4-BE49-F238E27FC236}">
                  <a16:creationId xmlns:a16="http://schemas.microsoft.com/office/drawing/2014/main" id="{601DDD64-CC4F-49C4-A15A-2694C2A1FB97}"/>
                </a:ext>
              </a:extLst>
            </p:cNvPr>
            <p:cNvSpPr/>
            <p:nvPr/>
          </p:nvSpPr>
          <p:spPr>
            <a:xfrm>
              <a:off x="404664" y="4016896"/>
              <a:ext cx="1411182" cy="173835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0F8C2C21-3458-465C-8CBA-EB3E9988A67E}"/>
                </a:ext>
              </a:extLst>
            </p:cNvPr>
            <p:cNvSpPr txBox="1"/>
            <p:nvPr/>
          </p:nvSpPr>
          <p:spPr>
            <a:xfrm>
              <a:off x="456601" y="4067831"/>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12" name="TextBox 11">
              <a:extLst>
                <a:ext uri="{FF2B5EF4-FFF2-40B4-BE49-F238E27FC236}">
                  <a16:creationId xmlns:a16="http://schemas.microsoft.com/office/drawing/2014/main" id="{C0CA7780-3A45-4394-8934-E8CB2F87E347}"/>
                </a:ext>
              </a:extLst>
            </p:cNvPr>
            <p:cNvSpPr txBox="1"/>
            <p:nvPr/>
          </p:nvSpPr>
          <p:spPr>
            <a:xfrm>
              <a:off x="476626" y="4077187"/>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13" name="TextBox 12">
              <a:extLst>
                <a:ext uri="{FF2B5EF4-FFF2-40B4-BE49-F238E27FC236}">
                  <a16:creationId xmlns:a16="http://schemas.microsoft.com/office/drawing/2014/main" id="{5C546C1D-6627-47F5-9ACD-369880F30DEF}"/>
                </a:ext>
              </a:extLst>
            </p:cNvPr>
            <p:cNvSpPr txBox="1"/>
            <p:nvPr/>
          </p:nvSpPr>
          <p:spPr>
            <a:xfrm>
              <a:off x="499631" y="4083542"/>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14" name="Rectangle 13">
              <a:extLst>
                <a:ext uri="{FF2B5EF4-FFF2-40B4-BE49-F238E27FC236}">
                  <a16:creationId xmlns:a16="http://schemas.microsoft.com/office/drawing/2014/main" id="{98CE419F-F39B-4170-9CA4-1DA28F4A448B}"/>
                </a:ext>
              </a:extLst>
            </p:cNvPr>
            <p:cNvSpPr/>
            <p:nvPr/>
          </p:nvSpPr>
          <p:spPr>
            <a:xfrm>
              <a:off x="1827037" y="4016896"/>
              <a:ext cx="1411182" cy="173835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8DAA0A3C-5C86-4568-AC08-15E88C2AB1D8}"/>
                </a:ext>
              </a:extLst>
            </p:cNvPr>
            <p:cNvSpPr txBox="1"/>
            <p:nvPr/>
          </p:nvSpPr>
          <p:spPr>
            <a:xfrm>
              <a:off x="1816764" y="4059234"/>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20" name="TextBox 19">
              <a:extLst>
                <a:ext uri="{FF2B5EF4-FFF2-40B4-BE49-F238E27FC236}">
                  <a16:creationId xmlns:a16="http://schemas.microsoft.com/office/drawing/2014/main" id="{981E56CE-782A-4F55-8057-9222BEFB83C4}"/>
                </a:ext>
              </a:extLst>
            </p:cNvPr>
            <p:cNvSpPr txBox="1"/>
            <p:nvPr/>
          </p:nvSpPr>
          <p:spPr>
            <a:xfrm>
              <a:off x="1824753" y="4068590"/>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21" name="TextBox 20">
              <a:extLst>
                <a:ext uri="{FF2B5EF4-FFF2-40B4-BE49-F238E27FC236}">
                  <a16:creationId xmlns:a16="http://schemas.microsoft.com/office/drawing/2014/main" id="{C20A2677-3225-48F6-A9EE-F85AFF8F81CF}"/>
                </a:ext>
              </a:extLst>
            </p:cNvPr>
            <p:cNvSpPr txBox="1"/>
            <p:nvPr/>
          </p:nvSpPr>
          <p:spPr>
            <a:xfrm>
              <a:off x="1824753" y="4074945"/>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cxnSp>
          <p:nvCxnSpPr>
            <p:cNvPr id="22" name="Straight Connector 21">
              <a:extLst>
                <a:ext uri="{FF2B5EF4-FFF2-40B4-BE49-F238E27FC236}">
                  <a16:creationId xmlns:a16="http://schemas.microsoft.com/office/drawing/2014/main" id="{C49864A4-B1FF-498F-AD74-75C5FA0A2D6F}"/>
                </a:ext>
              </a:extLst>
            </p:cNvPr>
            <p:cNvCxnSpPr/>
            <p:nvPr/>
          </p:nvCxnSpPr>
          <p:spPr>
            <a:xfrm>
              <a:off x="1824753" y="4059234"/>
              <a:ext cx="0" cy="168030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EADB893-6391-4B89-9F63-D72D7D5585E6}"/>
                </a:ext>
              </a:extLst>
            </p:cNvPr>
            <p:cNvCxnSpPr>
              <a:cxnSpLocks/>
            </p:cNvCxnSpPr>
            <p:nvPr/>
          </p:nvCxnSpPr>
          <p:spPr>
            <a:xfrm flipH="1">
              <a:off x="1751304" y="4059234"/>
              <a:ext cx="64538" cy="805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8FA3C6A-F7EB-4726-B04A-60DC71904A8A}"/>
                </a:ext>
              </a:extLst>
            </p:cNvPr>
            <p:cNvCxnSpPr/>
            <p:nvPr/>
          </p:nvCxnSpPr>
          <p:spPr>
            <a:xfrm flipH="1">
              <a:off x="1772816" y="4074945"/>
              <a:ext cx="5193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25" name="Table 24">
            <a:extLst>
              <a:ext uri="{FF2B5EF4-FFF2-40B4-BE49-F238E27FC236}">
                <a16:creationId xmlns:a16="http://schemas.microsoft.com/office/drawing/2014/main" id="{2E98401D-27B1-4725-89EB-A0C6C77D5C60}"/>
              </a:ext>
            </a:extLst>
          </p:cNvPr>
          <p:cNvGraphicFramePr>
            <a:graphicFrameLocks noGrp="1"/>
          </p:cNvGraphicFramePr>
          <p:nvPr>
            <p:extLst>
              <p:ext uri="{D42A27DB-BD31-4B8C-83A1-F6EECF244321}">
                <p14:modId xmlns:p14="http://schemas.microsoft.com/office/powerpoint/2010/main" val="2344532966"/>
              </p:ext>
            </p:extLst>
          </p:nvPr>
        </p:nvGraphicFramePr>
        <p:xfrm>
          <a:off x="1141787" y="1947696"/>
          <a:ext cx="3402196" cy="4088784"/>
        </p:xfrm>
        <a:graphic>
          <a:graphicData uri="http://schemas.openxmlformats.org/drawingml/2006/table">
            <a:tbl>
              <a:tblPr firstRow="1" bandRow="1">
                <a:tableStyleId>{5940675A-B579-460E-94D1-54222C63F5DA}</a:tableStyleId>
              </a:tblPr>
              <a:tblGrid>
                <a:gridCol w="243014">
                  <a:extLst>
                    <a:ext uri="{9D8B030D-6E8A-4147-A177-3AD203B41FA5}">
                      <a16:colId xmlns:a16="http://schemas.microsoft.com/office/drawing/2014/main" val="993127249"/>
                    </a:ext>
                  </a:extLst>
                </a:gridCol>
                <a:gridCol w="243014">
                  <a:extLst>
                    <a:ext uri="{9D8B030D-6E8A-4147-A177-3AD203B41FA5}">
                      <a16:colId xmlns:a16="http://schemas.microsoft.com/office/drawing/2014/main" val="70298254"/>
                    </a:ext>
                  </a:extLst>
                </a:gridCol>
                <a:gridCol w="243014">
                  <a:extLst>
                    <a:ext uri="{9D8B030D-6E8A-4147-A177-3AD203B41FA5}">
                      <a16:colId xmlns:a16="http://schemas.microsoft.com/office/drawing/2014/main" val="3339732335"/>
                    </a:ext>
                  </a:extLst>
                </a:gridCol>
                <a:gridCol w="243014">
                  <a:extLst>
                    <a:ext uri="{9D8B030D-6E8A-4147-A177-3AD203B41FA5}">
                      <a16:colId xmlns:a16="http://schemas.microsoft.com/office/drawing/2014/main" val="1560465433"/>
                    </a:ext>
                  </a:extLst>
                </a:gridCol>
                <a:gridCol w="243014">
                  <a:extLst>
                    <a:ext uri="{9D8B030D-6E8A-4147-A177-3AD203B41FA5}">
                      <a16:colId xmlns:a16="http://schemas.microsoft.com/office/drawing/2014/main" val="2343435636"/>
                    </a:ext>
                  </a:extLst>
                </a:gridCol>
                <a:gridCol w="243014">
                  <a:extLst>
                    <a:ext uri="{9D8B030D-6E8A-4147-A177-3AD203B41FA5}">
                      <a16:colId xmlns:a16="http://schemas.microsoft.com/office/drawing/2014/main" val="1758819004"/>
                    </a:ext>
                  </a:extLst>
                </a:gridCol>
                <a:gridCol w="243014">
                  <a:extLst>
                    <a:ext uri="{9D8B030D-6E8A-4147-A177-3AD203B41FA5}">
                      <a16:colId xmlns:a16="http://schemas.microsoft.com/office/drawing/2014/main" val="2110023241"/>
                    </a:ext>
                  </a:extLst>
                </a:gridCol>
                <a:gridCol w="243014">
                  <a:extLst>
                    <a:ext uri="{9D8B030D-6E8A-4147-A177-3AD203B41FA5}">
                      <a16:colId xmlns:a16="http://schemas.microsoft.com/office/drawing/2014/main" val="328026895"/>
                    </a:ext>
                  </a:extLst>
                </a:gridCol>
                <a:gridCol w="243014">
                  <a:extLst>
                    <a:ext uri="{9D8B030D-6E8A-4147-A177-3AD203B41FA5}">
                      <a16:colId xmlns:a16="http://schemas.microsoft.com/office/drawing/2014/main" val="3360099252"/>
                    </a:ext>
                  </a:extLst>
                </a:gridCol>
                <a:gridCol w="243014">
                  <a:extLst>
                    <a:ext uri="{9D8B030D-6E8A-4147-A177-3AD203B41FA5}">
                      <a16:colId xmlns:a16="http://schemas.microsoft.com/office/drawing/2014/main" val="2777505811"/>
                    </a:ext>
                  </a:extLst>
                </a:gridCol>
                <a:gridCol w="243014">
                  <a:extLst>
                    <a:ext uri="{9D8B030D-6E8A-4147-A177-3AD203B41FA5}">
                      <a16:colId xmlns:a16="http://schemas.microsoft.com/office/drawing/2014/main" val="790176901"/>
                    </a:ext>
                  </a:extLst>
                </a:gridCol>
                <a:gridCol w="243014">
                  <a:extLst>
                    <a:ext uri="{9D8B030D-6E8A-4147-A177-3AD203B41FA5}">
                      <a16:colId xmlns:a16="http://schemas.microsoft.com/office/drawing/2014/main" val="2102256059"/>
                    </a:ext>
                  </a:extLst>
                </a:gridCol>
                <a:gridCol w="243014">
                  <a:extLst>
                    <a:ext uri="{9D8B030D-6E8A-4147-A177-3AD203B41FA5}">
                      <a16:colId xmlns:a16="http://schemas.microsoft.com/office/drawing/2014/main" val="2750389088"/>
                    </a:ext>
                  </a:extLst>
                </a:gridCol>
                <a:gridCol w="243014">
                  <a:extLst>
                    <a:ext uri="{9D8B030D-6E8A-4147-A177-3AD203B41FA5}">
                      <a16:colId xmlns:a16="http://schemas.microsoft.com/office/drawing/2014/main" val="92059376"/>
                    </a:ext>
                  </a:extLst>
                </a:gridCol>
              </a:tblGrid>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935567890"/>
                  </a:ext>
                </a:extLst>
              </a:tr>
              <a:tr h="340732">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3</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3</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6</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7</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5</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490150263"/>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65286973"/>
                  </a:ext>
                </a:extLst>
              </a:tr>
              <a:tr h="340732">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649756062"/>
                  </a:ext>
                </a:extLst>
              </a:tr>
              <a:tr h="340732">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812916201"/>
                  </a:ext>
                </a:extLst>
              </a:tr>
              <a:tr h="340732">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6</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8</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5</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6</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8</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7</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1</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328986107"/>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82691460"/>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63500288"/>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828870778"/>
                  </a:ext>
                </a:extLst>
              </a:tr>
              <a:tr h="340732">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8</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7</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1</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8</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821570020"/>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6495476"/>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954454979"/>
                  </a:ext>
                </a:extLst>
              </a:tr>
            </a:tbl>
          </a:graphicData>
        </a:graphic>
      </p:graphicFrame>
      <p:grpSp>
        <p:nvGrpSpPr>
          <p:cNvPr id="2" name="Group 1">
            <a:extLst>
              <a:ext uri="{FF2B5EF4-FFF2-40B4-BE49-F238E27FC236}">
                <a16:creationId xmlns:a16="http://schemas.microsoft.com/office/drawing/2014/main" id="{A395ED35-0710-4CAA-899D-6BB116B52DD0}"/>
              </a:ext>
            </a:extLst>
          </p:cNvPr>
          <p:cNvGrpSpPr/>
          <p:nvPr/>
        </p:nvGrpSpPr>
        <p:grpSpPr>
          <a:xfrm>
            <a:off x="1340813" y="2450401"/>
            <a:ext cx="2484187" cy="56101"/>
            <a:chOff x="1479354" y="2588941"/>
            <a:chExt cx="2281678" cy="49627"/>
          </a:xfrm>
        </p:grpSpPr>
        <p:sp>
          <p:nvSpPr>
            <p:cNvPr id="26" name="Oval 25">
              <a:extLst>
                <a:ext uri="{FF2B5EF4-FFF2-40B4-BE49-F238E27FC236}">
                  <a16:creationId xmlns:a16="http://schemas.microsoft.com/office/drawing/2014/main" id="{DF3E07E7-CCB0-4E12-8CFF-A896FD702BD8}"/>
                </a:ext>
              </a:extLst>
            </p:cNvPr>
            <p:cNvSpPr/>
            <p:nvPr/>
          </p:nvSpPr>
          <p:spPr>
            <a:xfrm>
              <a:off x="3711405"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D1D62322-1716-4652-B6CD-A32C782DF909}"/>
                </a:ext>
              </a:extLst>
            </p:cNvPr>
            <p:cNvSpPr/>
            <p:nvPr/>
          </p:nvSpPr>
          <p:spPr>
            <a:xfrm>
              <a:off x="2591136" y="2588941"/>
              <a:ext cx="60049"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9D047A7-9181-4B88-A12C-B274656C0F2C}"/>
                </a:ext>
              </a:extLst>
            </p:cNvPr>
            <p:cNvSpPr/>
            <p:nvPr/>
          </p:nvSpPr>
          <p:spPr>
            <a:xfrm>
              <a:off x="1479354"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37" name="Table 36">
            <a:extLst>
              <a:ext uri="{FF2B5EF4-FFF2-40B4-BE49-F238E27FC236}">
                <a16:creationId xmlns:a16="http://schemas.microsoft.com/office/drawing/2014/main" id="{F6A078D3-B250-450B-A90B-DDA12FC5F3E8}"/>
              </a:ext>
            </a:extLst>
          </p:cNvPr>
          <p:cNvGraphicFramePr>
            <a:graphicFrameLocks noGrp="1"/>
          </p:cNvGraphicFramePr>
          <p:nvPr>
            <p:extLst>
              <p:ext uri="{D42A27DB-BD31-4B8C-83A1-F6EECF244321}">
                <p14:modId xmlns:p14="http://schemas.microsoft.com/office/powerpoint/2010/main" val="2071737478"/>
              </p:ext>
            </p:extLst>
          </p:nvPr>
        </p:nvGraphicFramePr>
        <p:xfrm>
          <a:off x="4658871" y="1950990"/>
          <a:ext cx="3402196" cy="4088784"/>
        </p:xfrm>
        <a:graphic>
          <a:graphicData uri="http://schemas.openxmlformats.org/drawingml/2006/table">
            <a:tbl>
              <a:tblPr firstRow="1" bandRow="1">
                <a:tableStyleId>{5940675A-B579-460E-94D1-54222C63F5DA}</a:tableStyleId>
              </a:tblPr>
              <a:tblGrid>
                <a:gridCol w="243014">
                  <a:extLst>
                    <a:ext uri="{9D8B030D-6E8A-4147-A177-3AD203B41FA5}">
                      <a16:colId xmlns:a16="http://schemas.microsoft.com/office/drawing/2014/main" val="993127249"/>
                    </a:ext>
                  </a:extLst>
                </a:gridCol>
                <a:gridCol w="243014">
                  <a:extLst>
                    <a:ext uri="{9D8B030D-6E8A-4147-A177-3AD203B41FA5}">
                      <a16:colId xmlns:a16="http://schemas.microsoft.com/office/drawing/2014/main" val="70298254"/>
                    </a:ext>
                  </a:extLst>
                </a:gridCol>
                <a:gridCol w="243014">
                  <a:extLst>
                    <a:ext uri="{9D8B030D-6E8A-4147-A177-3AD203B41FA5}">
                      <a16:colId xmlns:a16="http://schemas.microsoft.com/office/drawing/2014/main" val="3339732335"/>
                    </a:ext>
                  </a:extLst>
                </a:gridCol>
                <a:gridCol w="243014">
                  <a:extLst>
                    <a:ext uri="{9D8B030D-6E8A-4147-A177-3AD203B41FA5}">
                      <a16:colId xmlns:a16="http://schemas.microsoft.com/office/drawing/2014/main" val="1560465433"/>
                    </a:ext>
                  </a:extLst>
                </a:gridCol>
                <a:gridCol w="243014">
                  <a:extLst>
                    <a:ext uri="{9D8B030D-6E8A-4147-A177-3AD203B41FA5}">
                      <a16:colId xmlns:a16="http://schemas.microsoft.com/office/drawing/2014/main" val="2343435636"/>
                    </a:ext>
                  </a:extLst>
                </a:gridCol>
                <a:gridCol w="243014">
                  <a:extLst>
                    <a:ext uri="{9D8B030D-6E8A-4147-A177-3AD203B41FA5}">
                      <a16:colId xmlns:a16="http://schemas.microsoft.com/office/drawing/2014/main" val="1758819004"/>
                    </a:ext>
                  </a:extLst>
                </a:gridCol>
                <a:gridCol w="243014">
                  <a:extLst>
                    <a:ext uri="{9D8B030D-6E8A-4147-A177-3AD203B41FA5}">
                      <a16:colId xmlns:a16="http://schemas.microsoft.com/office/drawing/2014/main" val="2110023241"/>
                    </a:ext>
                  </a:extLst>
                </a:gridCol>
                <a:gridCol w="243014">
                  <a:extLst>
                    <a:ext uri="{9D8B030D-6E8A-4147-A177-3AD203B41FA5}">
                      <a16:colId xmlns:a16="http://schemas.microsoft.com/office/drawing/2014/main" val="328026895"/>
                    </a:ext>
                  </a:extLst>
                </a:gridCol>
                <a:gridCol w="243014">
                  <a:extLst>
                    <a:ext uri="{9D8B030D-6E8A-4147-A177-3AD203B41FA5}">
                      <a16:colId xmlns:a16="http://schemas.microsoft.com/office/drawing/2014/main" val="3360099252"/>
                    </a:ext>
                  </a:extLst>
                </a:gridCol>
                <a:gridCol w="243014">
                  <a:extLst>
                    <a:ext uri="{9D8B030D-6E8A-4147-A177-3AD203B41FA5}">
                      <a16:colId xmlns:a16="http://schemas.microsoft.com/office/drawing/2014/main" val="2777505811"/>
                    </a:ext>
                  </a:extLst>
                </a:gridCol>
                <a:gridCol w="243014">
                  <a:extLst>
                    <a:ext uri="{9D8B030D-6E8A-4147-A177-3AD203B41FA5}">
                      <a16:colId xmlns:a16="http://schemas.microsoft.com/office/drawing/2014/main" val="790176901"/>
                    </a:ext>
                  </a:extLst>
                </a:gridCol>
                <a:gridCol w="243014">
                  <a:extLst>
                    <a:ext uri="{9D8B030D-6E8A-4147-A177-3AD203B41FA5}">
                      <a16:colId xmlns:a16="http://schemas.microsoft.com/office/drawing/2014/main" val="2102256059"/>
                    </a:ext>
                  </a:extLst>
                </a:gridCol>
                <a:gridCol w="243014">
                  <a:extLst>
                    <a:ext uri="{9D8B030D-6E8A-4147-A177-3AD203B41FA5}">
                      <a16:colId xmlns:a16="http://schemas.microsoft.com/office/drawing/2014/main" val="2750389088"/>
                    </a:ext>
                  </a:extLst>
                </a:gridCol>
                <a:gridCol w="243014">
                  <a:extLst>
                    <a:ext uri="{9D8B030D-6E8A-4147-A177-3AD203B41FA5}">
                      <a16:colId xmlns:a16="http://schemas.microsoft.com/office/drawing/2014/main" val="92059376"/>
                    </a:ext>
                  </a:extLst>
                </a:gridCol>
              </a:tblGrid>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935567890"/>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490150263"/>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65286973"/>
                  </a:ext>
                </a:extLst>
              </a:tr>
              <a:tr h="340732">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649756062"/>
                  </a:ext>
                </a:extLst>
              </a:tr>
              <a:tr h="340732">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812916201"/>
                  </a:ext>
                </a:extLst>
              </a:tr>
              <a:tr h="340732">
                <a:tc>
                  <a:txBody>
                    <a:bodyPr/>
                    <a:lstStyle/>
                    <a:p>
                      <a:pPr algn="ctr"/>
                      <a:endParaRPr lang="en-US" sz="1000" dirty="0">
                        <a:solidFill>
                          <a:srgbClr val="FF0000"/>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328986107"/>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82691460"/>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63500288"/>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828870778"/>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821570020"/>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6495476"/>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954454979"/>
                  </a:ext>
                </a:extLst>
              </a:tr>
            </a:tbl>
          </a:graphicData>
        </a:graphic>
      </p:graphicFrame>
      <p:grpSp>
        <p:nvGrpSpPr>
          <p:cNvPr id="35" name="Group 34">
            <a:extLst>
              <a:ext uri="{FF2B5EF4-FFF2-40B4-BE49-F238E27FC236}">
                <a16:creationId xmlns:a16="http://schemas.microsoft.com/office/drawing/2014/main" id="{785894C6-F83D-49B6-BF9C-EF6F888486A0}"/>
              </a:ext>
            </a:extLst>
          </p:cNvPr>
          <p:cNvGrpSpPr/>
          <p:nvPr/>
        </p:nvGrpSpPr>
        <p:grpSpPr>
          <a:xfrm>
            <a:off x="1342605" y="3810206"/>
            <a:ext cx="2484187" cy="56101"/>
            <a:chOff x="1479354" y="2588941"/>
            <a:chExt cx="2281678" cy="49627"/>
          </a:xfrm>
        </p:grpSpPr>
        <p:sp>
          <p:nvSpPr>
            <p:cNvPr id="38" name="Oval 37">
              <a:extLst>
                <a:ext uri="{FF2B5EF4-FFF2-40B4-BE49-F238E27FC236}">
                  <a16:creationId xmlns:a16="http://schemas.microsoft.com/office/drawing/2014/main" id="{47915ACA-947F-404F-8EC5-6B6E8E382529}"/>
                </a:ext>
              </a:extLst>
            </p:cNvPr>
            <p:cNvSpPr/>
            <p:nvPr/>
          </p:nvSpPr>
          <p:spPr>
            <a:xfrm>
              <a:off x="3711405"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FA731911-6653-42D0-95FB-8D98ED760EAC}"/>
                </a:ext>
              </a:extLst>
            </p:cNvPr>
            <p:cNvSpPr/>
            <p:nvPr/>
          </p:nvSpPr>
          <p:spPr>
            <a:xfrm>
              <a:off x="2591136" y="2588941"/>
              <a:ext cx="60049"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F47C8606-2741-4D4C-B939-7BFBE4C25198}"/>
                </a:ext>
              </a:extLst>
            </p:cNvPr>
            <p:cNvSpPr/>
            <p:nvPr/>
          </p:nvSpPr>
          <p:spPr>
            <a:xfrm>
              <a:off x="1479354"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B6BBAB1C-4471-4585-9C44-68CDCBC89736}"/>
              </a:ext>
            </a:extLst>
          </p:cNvPr>
          <p:cNvGrpSpPr/>
          <p:nvPr/>
        </p:nvGrpSpPr>
        <p:grpSpPr>
          <a:xfrm>
            <a:off x="1344398" y="5168501"/>
            <a:ext cx="2484187" cy="56101"/>
            <a:chOff x="1479354" y="2588941"/>
            <a:chExt cx="2281678" cy="49627"/>
          </a:xfrm>
        </p:grpSpPr>
        <p:sp>
          <p:nvSpPr>
            <p:cNvPr id="42" name="Oval 41">
              <a:extLst>
                <a:ext uri="{FF2B5EF4-FFF2-40B4-BE49-F238E27FC236}">
                  <a16:creationId xmlns:a16="http://schemas.microsoft.com/office/drawing/2014/main" id="{856E4742-0E04-493E-B021-5E1BCC85B828}"/>
                </a:ext>
              </a:extLst>
            </p:cNvPr>
            <p:cNvSpPr/>
            <p:nvPr/>
          </p:nvSpPr>
          <p:spPr>
            <a:xfrm>
              <a:off x="3711405"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A78565FA-D4AC-4C99-B8FE-E67374C06632}"/>
                </a:ext>
              </a:extLst>
            </p:cNvPr>
            <p:cNvSpPr/>
            <p:nvPr/>
          </p:nvSpPr>
          <p:spPr>
            <a:xfrm>
              <a:off x="2591136" y="2588941"/>
              <a:ext cx="60049"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2C8F3DD-41AB-4834-8259-35FBE8EC074F}"/>
                </a:ext>
              </a:extLst>
            </p:cNvPr>
            <p:cNvSpPr/>
            <p:nvPr/>
          </p:nvSpPr>
          <p:spPr>
            <a:xfrm>
              <a:off x="1479354"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TextBox 35">
            <a:extLst>
              <a:ext uri="{FF2B5EF4-FFF2-40B4-BE49-F238E27FC236}">
                <a16:creationId xmlns:a16="http://schemas.microsoft.com/office/drawing/2014/main" id="{0F4A0FDE-D69B-4551-A2D6-E38ACD183524}"/>
              </a:ext>
            </a:extLst>
          </p:cNvPr>
          <p:cNvSpPr txBox="1"/>
          <p:nvPr/>
        </p:nvSpPr>
        <p:spPr>
          <a:xfrm>
            <a:off x="4869982" y="1942388"/>
            <a:ext cx="2238429" cy="400110"/>
          </a:xfrm>
          <a:prstGeom prst="rect">
            <a:avLst/>
          </a:prstGeom>
          <a:noFill/>
        </p:spPr>
        <p:txBody>
          <a:bodyPr wrap="square" rtlCol="0">
            <a:spAutoFit/>
          </a:bodyPr>
          <a:lstStyle/>
          <a:p>
            <a:pPr algn="ctr"/>
            <a:r>
              <a:rPr lang="en-US" sz="2000" b="1" i="1" dirty="0">
                <a:solidFill>
                  <a:srgbClr val="FF0000"/>
                </a:solidFill>
                <a:latin typeface="Century Gothic" panose="020B0502020202020204" pitchFamily="34" charset="0"/>
              </a:rPr>
              <a:t>corrections</a:t>
            </a:r>
          </a:p>
        </p:txBody>
      </p:sp>
    </p:spTree>
    <p:extLst>
      <p:ext uri="{BB962C8B-B14F-4D97-AF65-F5344CB8AC3E}">
        <p14:creationId xmlns:p14="http://schemas.microsoft.com/office/powerpoint/2010/main" val="4990988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Dion has taken a test. </a:t>
            </a:r>
          </a:p>
          <a:p>
            <a:pPr algn="ctr"/>
            <a:r>
              <a:rPr lang="en-GB" sz="2000" b="1" dirty="0">
                <a:solidFill>
                  <a:schemeClr val="tx1"/>
                </a:solidFill>
                <a:latin typeface="Century Gothic" panose="020B0502020202020204" pitchFamily="34" charset="0"/>
              </a:rPr>
              <a:t>Mark his answers and write any corrections.</a:t>
            </a:r>
          </a:p>
          <a:p>
            <a:pPr algn="ctr"/>
            <a:endParaRPr lang="en-GB" sz="2000" b="1" dirty="0">
              <a:solidFill>
                <a:schemeClr val="tx1"/>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p:txBody>
      </p:sp>
      <p:grpSp>
        <p:nvGrpSpPr>
          <p:cNvPr id="9" name="Group 8">
            <a:extLst>
              <a:ext uri="{FF2B5EF4-FFF2-40B4-BE49-F238E27FC236}">
                <a16:creationId xmlns:a16="http://schemas.microsoft.com/office/drawing/2014/main" id="{9DD4EBD0-4E09-4B50-90B5-C9E394974F5B}"/>
              </a:ext>
            </a:extLst>
          </p:cNvPr>
          <p:cNvGrpSpPr/>
          <p:nvPr/>
        </p:nvGrpSpPr>
        <p:grpSpPr>
          <a:xfrm>
            <a:off x="896478" y="1802396"/>
            <a:ext cx="7434727" cy="4284373"/>
            <a:chOff x="404664" y="4016896"/>
            <a:chExt cx="2833555" cy="1738357"/>
          </a:xfrm>
        </p:grpSpPr>
        <p:sp>
          <p:nvSpPr>
            <p:cNvPr id="10" name="Rectangle 9">
              <a:extLst>
                <a:ext uri="{FF2B5EF4-FFF2-40B4-BE49-F238E27FC236}">
                  <a16:creationId xmlns:a16="http://schemas.microsoft.com/office/drawing/2014/main" id="{601DDD64-CC4F-49C4-A15A-2694C2A1FB97}"/>
                </a:ext>
              </a:extLst>
            </p:cNvPr>
            <p:cNvSpPr/>
            <p:nvPr/>
          </p:nvSpPr>
          <p:spPr>
            <a:xfrm>
              <a:off x="404664" y="4016896"/>
              <a:ext cx="1411182" cy="173835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0F8C2C21-3458-465C-8CBA-EB3E9988A67E}"/>
                </a:ext>
              </a:extLst>
            </p:cNvPr>
            <p:cNvSpPr txBox="1"/>
            <p:nvPr/>
          </p:nvSpPr>
          <p:spPr>
            <a:xfrm>
              <a:off x="456601" y="4067831"/>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12" name="TextBox 11">
              <a:extLst>
                <a:ext uri="{FF2B5EF4-FFF2-40B4-BE49-F238E27FC236}">
                  <a16:creationId xmlns:a16="http://schemas.microsoft.com/office/drawing/2014/main" id="{C0CA7780-3A45-4394-8934-E8CB2F87E347}"/>
                </a:ext>
              </a:extLst>
            </p:cNvPr>
            <p:cNvSpPr txBox="1"/>
            <p:nvPr/>
          </p:nvSpPr>
          <p:spPr>
            <a:xfrm>
              <a:off x="476626" y="4077187"/>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13" name="TextBox 12">
              <a:extLst>
                <a:ext uri="{FF2B5EF4-FFF2-40B4-BE49-F238E27FC236}">
                  <a16:creationId xmlns:a16="http://schemas.microsoft.com/office/drawing/2014/main" id="{5C546C1D-6627-47F5-9ACD-369880F30DEF}"/>
                </a:ext>
              </a:extLst>
            </p:cNvPr>
            <p:cNvSpPr txBox="1"/>
            <p:nvPr/>
          </p:nvSpPr>
          <p:spPr>
            <a:xfrm>
              <a:off x="499631" y="4083542"/>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14" name="Rectangle 13">
              <a:extLst>
                <a:ext uri="{FF2B5EF4-FFF2-40B4-BE49-F238E27FC236}">
                  <a16:creationId xmlns:a16="http://schemas.microsoft.com/office/drawing/2014/main" id="{98CE419F-F39B-4170-9CA4-1DA28F4A448B}"/>
                </a:ext>
              </a:extLst>
            </p:cNvPr>
            <p:cNvSpPr/>
            <p:nvPr/>
          </p:nvSpPr>
          <p:spPr>
            <a:xfrm>
              <a:off x="1827037" y="4016896"/>
              <a:ext cx="1411182" cy="173835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8DAA0A3C-5C86-4568-AC08-15E88C2AB1D8}"/>
                </a:ext>
              </a:extLst>
            </p:cNvPr>
            <p:cNvSpPr txBox="1"/>
            <p:nvPr/>
          </p:nvSpPr>
          <p:spPr>
            <a:xfrm>
              <a:off x="1816764" y="4059234"/>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20" name="TextBox 19">
              <a:extLst>
                <a:ext uri="{FF2B5EF4-FFF2-40B4-BE49-F238E27FC236}">
                  <a16:creationId xmlns:a16="http://schemas.microsoft.com/office/drawing/2014/main" id="{981E56CE-782A-4F55-8057-9222BEFB83C4}"/>
                </a:ext>
              </a:extLst>
            </p:cNvPr>
            <p:cNvSpPr txBox="1"/>
            <p:nvPr/>
          </p:nvSpPr>
          <p:spPr>
            <a:xfrm>
              <a:off x="1824753" y="4068590"/>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sp>
          <p:nvSpPr>
            <p:cNvPr id="21" name="TextBox 20">
              <a:extLst>
                <a:ext uri="{FF2B5EF4-FFF2-40B4-BE49-F238E27FC236}">
                  <a16:creationId xmlns:a16="http://schemas.microsoft.com/office/drawing/2014/main" id="{C20A2677-3225-48F6-A9EE-F85AFF8F81CF}"/>
                </a:ext>
              </a:extLst>
            </p:cNvPr>
            <p:cNvSpPr txBox="1"/>
            <p:nvPr/>
          </p:nvSpPr>
          <p:spPr>
            <a:xfrm>
              <a:off x="1824753" y="4074945"/>
              <a:ext cx="1316215" cy="1655999"/>
            </a:xfrm>
            <a:prstGeom prst="rect">
              <a:avLst/>
            </a:prstGeom>
            <a:solidFill>
              <a:schemeClr val="bg1"/>
            </a:solidFill>
            <a:ln>
              <a:solidFill>
                <a:schemeClr val="bg1">
                  <a:lumMod val="75000"/>
                </a:schemeClr>
              </a:solidFill>
            </a:ln>
          </p:spPr>
          <p:txBody>
            <a:bodyPr wrap="square" rtlCol="0">
              <a:spAutoFit/>
            </a:bodyPr>
            <a:lstStyle/>
            <a:p>
              <a:endParaRPr lang="en-US" dirty="0"/>
            </a:p>
          </p:txBody>
        </p:sp>
        <p:cxnSp>
          <p:nvCxnSpPr>
            <p:cNvPr id="22" name="Straight Connector 21">
              <a:extLst>
                <a:ext uri="{FF2B5EF4-FFF2-40B4-BE49-F238E27FC236}">
                  <a16:creationId xmlns:a16="http://schemas.microsoft.com/office/drawing/2014/main" id="{C49864A4-B1FF-498F-AD74-75C5FA0A2D6F}"/>
                </a:ext>
              </a:extLst>
            </p:cNvPr>
            <p:cNvCxnSpPr/>
            <p:nvPr/>
          </p:nvCxnSpPr>
          <p:spPr>
            <a:xfrm>
              <a:off x="1824753" y="4059234"/>
              <a:ext cx="0" cy="168030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EADB893-6391-4B89-9F63-D72D7D5585E6}"/>
                </a:ext>
              </a:extLst>
            </p:cNvPr>
            <p:cNvCxnSpPr>
              <a:cxnSpLocks/>
            </p:cNvCxnSpPr>
            <p:nvPr/>
          </p:nvCxnSpPr>
          <p:spPr>
            <a:xfrm flipH="1">
              <a:off x="1751304" y="4059234"/>
              <a:ext cx="64538" cy="805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8FA3C6A-F7EB-4726-B04A-60DC71904A8A}"/>
                </a:ext>
              </a:extLst>
            </p:cNvPr>
            <p:cNvCxnSpPr/>
            <p:nvPr/>
          </p:nvCxnSpPr>
          <p:spPr>
            <a:xfrm flipH="1">
              <a:off x="1772816" y="4074945"/>
              <a:ext cx="5193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25" name="Table 24">
            <a:extLst>
              <a:ext uri="{FF2B5EF4-FFF2-40B4-BE49-F238E27FC236}">
                <a16:creationId xmlns:a16="http://schemas.microsoft.com/office/drawing/2014/main" id="{2E98401D-27B1-4725-89EB-A0C6C77D5C60}"/>
              </a:ext>
            </a:extLst>
          </p:cNvPr>
          <p:cNvGraphicFramePr>
            <a:graphicFrameLocks noGrp="1"/>
          </p:cNvGraphicFramePr>
          <p:nvPr>
            <p:extLst>
              <p:ext uri="{D42A27DB-BD31-4B8C-83A1-F6EECF244321}">
                <p14:modId xmlns:p14="http://schemas.microsoft.com/office/powerpoint/2010/main" val="932035016"/>
              </p:ext>
            </p:extLst>
          </p:nvPr>
        </p:nvGraphicFramePr>
        <p:xfrm>
          <a:off x="1141787" y="1947696"/>
          <a:ext cx="3402196" cy="4088784"/>
        </p:xfrm>
        <a:graphic>
          <a:graphicData uri="http://schemas.openxmlformats.org/drawingml/2006/table">
            <a:tbl>
              <a:tblPr firstRow="1" bandRow="1">
                <a:tableStyleId>{5940675A-B579-460E-94D1-54222C63F5DA}</a:tableStyleId>
              </a:tblPr>
              <a:tblGrid>
                <a:gridCol w="243014">
                  <a:extLst>
                    <a:ext uri="{9D8B030D-6E8A-4147-A177-3AD203B41FA5}">
                      <a16:colId xmlns:a16="http://schemas.microsoft.com/office/drawing/2014/main" val="993127249"/>
                    </a:ext>
                  </a:extLst>
                </a:gridCol>
                <a:gridCol w="243014">
                  <a:extLst>
                    <a:ext uri="{9D8B030D-6E8A-4147-A177-3AD203B41FA5}">
                      <a16:colId xmlns:a16="http://schemas.microsoft.com/office/drawing/2014/main" val="70298254"/>
                    </a:ext>
                  </a:extLst>
                </a:gridCol>
                <a:gridCol w="243014">
                  <a:extLst>
                    <a:ext uri="{9D8B030D-6E8A-4147-A177-3AD203B41FA5}">
                      <a16:colId xmlns:a16="http://schemas.microsoft.com/office/drawing/2014/main" val="3339732335"/>
                    </a:ext>
                  </a:extLst>
                </a:gridCol>
                <a:gridCol w="243014">
                  <a:extLst>
                    <a:ext uri="{9D8B030D-6E8A-4147-A177-3AD203B41FA5}">
                      <a16:colId xmlns:a16="http://schemas.microsoft.com/office/drawing/2014/main" val="1560465433"/>
                    </a:ext>
                  </a:extLst>
                </a:gridCol>
                <a:gridCol w="243014">
                  <a:extLst>
                    <a:ext uri="{9D8B030D-6E8A-4147-A177-3AD203B41FA5}">
                      <a16:colId xmlns:a16="http://schemas.microsoft.com/office/drawing/2014/main" val="2343435636"/>
                    </a:ext>
                  </a:extLst>
                </a:gridCol>
                <a:gridCol w="243014">
                  <a:extLst>
                    <a:ext uri="{9D8B030D-6E8A-4147-A177-3AD203B41FA5}">
                      <a16:colId xmlns:a16="http://schemas.microsoft.com/office/drawing/2014/main" val="1758819004"/>
                    </a:ext>
                  </a:extLst>
                </a:gridCol>
                <a:gridCol w="243014">
                  <a:extLst>
                    <a:ext uri="{9D8B030D-6E8A-4147-A177-3AD203B41FA5}">
                      <a16:colId xmlns:a16="http://schemas.microsoft.com/office/drawing/2014/main" val="2110023241"/>
                    </a:ext>
                  </a:extLst>
                </a:gridCol>
                <a:gridCol w="243014">
                  <a:extLst>
                    <a:ext uri="{9D8B030D-6E8A-4147-A177-3AD203B41FA5}">
                      <a16:colId xmlns:a16="http://schemas.microsoft.com/office/drawing/2014/main" val="328026895"/>
                    </a:ext>
                  </a:extLst>
                </a:gridCol>
                <a:gridCol w="243014">
                  <a:extLst>
                    <a:ext uri="{9D8B030D-6E8A-4147-A177-3AD203B41FA5}">
                      <a16:colId xmlns:a16="http://schemas.microsoft.com/office/drawing/2014/main" val="3360099252"/>
                    </a:ext>
                  </a:extLst>
                </a:gridCol>
                <a:gridCol w="243014">
                  <a:extLst>
                    <a:ext uri="{9D8B030D-6E8A-4147-A177-3AD203B41FA5}">
                      <a16:colId xmlns:a16="http://schemas.microsoft.com/office/drawing/2014/main" val="2777505811"/>
                    </a:ext>
                  </a:extLst>
                </a:gridCol>
                <a:gridCol w="243014">
                  <a:extLst>
                    <a:ext uri="{9D8B030D-6E8A-4147-A177-3AD203B41FA5}">
                      <a16:colId xmlns:a16="http://schemas.microsoft.com/office/drawing/2014/main" val="790176901"/>
                    </a:ext>
                  </a:extLst>
                </a:gridCol>
                <a:gridCol w="243014">
                  <a:extLst>
                    <a:ext uri="{9D8B030D-6E8A-4147-A177-3AD203B41FA5}">
                      <a16:colId xmlns:a16="http://schemas.microsoft.com/office/drawing/2014/main" val="2102256059"/>
                    </a:ext>
                  </a:extLst>
                </a:gridCol>
                <a:gridCol w="243014">
                  <a:extLst>
                    <a:ext uri="{9D8B030D-6E8A-4147-A177-3AD203B41FA5}">
                      <a16:colId xmlns:a16="http://schemas.microsoft.com/office/drawing/2014/main" val="2750389088"/>
                    </a:ext>
                  </a:extLst>
                </a:gridCol>
                <a:gridCol w="243014">
                  <a:extLst>
                    <a:ext uri="{9D8B030D-6E8A-4147-A177-3AD203B41FA5}">
                      <a16:colId xmlns:a16="http://schemas.microsoft.com/office/drawing/2014/main" val="92059376"/>
                    </a:ext>
                  </a:extLst>
                </a:gridCol>
              </a:tblGrid>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935567890"/>
                  </a:ext>
                </a:extLst>
              </a:tr>
              <a:tr h="340732">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3</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3</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6</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7</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5</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490150263"/>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65286973"/>
                  </a:ext>
                </a:extLst>
              </a:tr>
              <a:tr h="340732">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649756062"/>
                  </a:ext>
                </a:extLst>
              </a:tr>
              <a:tr h="340732">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sz="2000" b="1" dirty="0">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812916201"/>
                  </a:ext>
                </a:extLst>
              </a:tr>
              <a:tr h="340732">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6</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8</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5</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6</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8</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7</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1</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328986107"/>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82691460"/>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63500288"/>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828870778"/>
                  </a:ext>
                </a:extLst>
              </a:tr>
              <a:tr h="340732">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8</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7</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1</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8</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0</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9</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r>
                        <a:rPr lang="en-US" sz="2000" b="1" dirty="0">
                          <a:solidFill>
                            <a:schemeClr val="accent5">
                              <a:lumMod val="75000"/>
                            </a:schemeClr>
                          </a:solidFill>
                          <a:latin typeface="Century Gothic" panose="020B0502020202020204" pitchFamily="34" charset="0"/>
                        </a:rPr>
                        <a:t>2</a:t>
                      </a: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821570020"/>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6495476"/>
                  </a:ext>
                </a:extLst>
              </a:tr>
              <a:tr h="340732">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2000" b="1" dirty="0">
                        <a:solidFill>
                          <a:schemeClr val="accent5">
                            <a:lumMod val="75000"/>
                          </a:schemeClr>
                        </a:solidFill>
                        <a:latin typeface="Century Gothic" panose="020B0502020202020204" pitchFamily="34" charset="0"/>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954454979"/>
                  </a:ext>
                </a:extLst>
              </a:tr>
            </a:tbl>
          </a:graphicData>
        </a:graphic>
      </p:graphicFrame>
      <p:grpSp>
        <p:nvGrpSpPr>
          <p:cNvPr id="2" name="Group 1">
            <a:extLst>
              <a:ext uri="{FF2B5EF4-FFF2-40B4-BE49-F238E27FC236}">
                <a16:creationId xmlns:a16="http://schemas.microsoft.com/office/drawing/2014/main" id="{A395ED35-0710-4CAA-899D-6BB116B52DD0}"/>
              </a:ext>
            </a:extLst>
          </p:cNvPr>
          <p:cNvGrpSpPr/>
          <p:nvPr/>
        </p:nvGrpSpPr>
        <p:grpSpPr>
          <a:xfrm>
            <a:off x="1340813" y="2450401"/>
            <a:ext cx="2484187" cy="56101"/>
            <a:chOff x="1479354" y="2588941"/>
            <a:chExt cx="2281678" cy="49627"/>
          </a:xfrm>
        </p:grpSpPr>
        <p:sp>
          <p:nvSpPr>
            <p:cNvPr id="26" name="Oval 25">
              <a:extLst>
                <a:ext uri="{FF2B5EF4-FFF2-40B4-BE49-F238E27FC236}">
                  <a16:creationId xmlns:a16="http://schemas.microsoft.com/office/drawing/2014/main" id="{DF3E07E7-CCB0-4E12-8CFF-A896FD702BD8}"/>
                </a:ext>
              </a:extLst>
            </p:cNvPr>
            <p:cNvSpPr/>
            <p:nvPr/>
          </p:nvSpPr>
          <p:spPr>
            <a:xfrm>
              <a:off x="3711405"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D1D62322-1716-4652-B6CD-A32C782DF909}"/>
                </a:ext>
              </a:extLst>
            </p:cNvPr>
            <p:cNvSpPr/>
            <p:nvPr/>
          </p:nvSpPr>
          <p:spPr>
            <a:xfrm>
              <a:off x="2591136" y="2588941"/>
              <a:ext cx="60049"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9D047A7-9181-4B88-A12C-B274656C0F2C}"/>
                </a:ext>
              </a:extLst>
            </p:cNvPr>
            <p:cNvSpPr/>
            <p:nvPr/>
          </p:nvSpPr>
          <p:spPr>
            <a:xfrm>
              <a:off x="1479354"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37" name="Table 36">
            <a:extLst>
              <a:ext uri="{FF2B5EF4-FFF2-40B4-BE49-F238E27FC236}">
                <a16:creationId xmlns:a16="http://schemas.microsoft.com/office/drawing/2014/main" id="{F6A078D3-B250-450B-A90B-DDA12FC5F3E8}"/>
              </a:ext>
            </a:extLst>
          </p:cNvPr>
          <p:cNvGraphicFramePr>
            <a:graphicFrameLocks noGrp="1"/>
          </p:cNvGraphicFramePr>
          <p:nvPr>
            <p:extLst/>
          </p:nvPr>
        </p:nvGraphicFramePr>
        <p:xfrm>
          <a:off x="4658871" y="1950990"/>
          <a:ext cx="3402196" cy="4088784"/>
        </p:xfrm>
        <a:graphic>
          <a:graphicData uri="http://schemas.openxmlformats.org/drawingml/2006/table">
            <a:tbl>
              <a:tblPr firstRow="1" bandRow="1">
                <a:tableStyleId>{5940675A-B579-460E-94D1-54222C63F5DA}</a:tableStyleId>
              </a:tblPr>
              <a:tblGrid>
                <a:gridCol w="243014">
                  <a:extLst>
                    <a:ext uri="{9D8B030D-6E8A-4147-A177-3AD203B41FA5}">
                      <a16:colId xmlns:a16="http://schemas.microsoft.com/office/drawing/2014/main" val="993127249"/>
                    </a:ext>
                  </a:extLst>
                </a:gridCol>
                <a:gridCol w="243014">
                  <a:extLst>
                    <a:ext uri="{9D8B030D-6E8A-4147-A177-3AD203B41FA5}">
                      <a16:colId xmlns:a16="http://schemas.microsoft.com/office/drawing/2014/main" val="70298254"/>
                    </a:ext>
                  </a:extLst>
                </a:gridCol>
                <a:gridCol w="243014">
                  <a:extLst>
                    <a:ext uri="{9D8B030D-6E8A-4147-A177-3AD203B41FA5}">
                      <a16:colId xmlns:a16="http://schemas.microsoft.com/office/drawing/2014/main" val="3339732335"/>
                    </a:ext>
                  </a:extLst>
                </a:gridCol>
                <a:gridCol w="243014">
                  <a:extLst>
                    <a:ext uri="{9D8B030D-6E8A-4147-A177-3AD203B41FA5}">
                      <a16:colId xmlns:a16="http://schemas.microsoft.com/office/drawing/2014/main" val="1560465433"/>
                    </a:ext>
                  </a:extLst>
                </a:gridCol>
                <a:gridCol w="243014">
                  <a:extLst>
                    <a:ext uri="{9D8B030D-6E8A-4147-A177-3AD203B41FA5}">
                      <a16:colId xmlns:a16="http://schemas.microsoft.com/office/drawing/2014/main" val="2343435636"/>
                    </a:ext>
                  </a:extLst>
                </a:gridCol>
                <a:gridCol w="243014">
                  <a:extLst>
                    <a:ext uri="{9D8B030D-6E8A-4147-A177-3AD203B41FA5}">
                      <a16:colId xmlns:a16="http://schemas.microsoft.com/office/drawing/2014/main" val="1758819004"/>
                    </a:ext>
                  </a:extLst>
                </a:gridCol>
                <a:gridCol w="243014">
                  <a:extLst>
                    <a:ext uri="{9D8B030D-6E8A-4147-A177-3AD203B41FA5}">
                      <a16:colId xmlns:a16="http://schemas.microsoft.com/office/drawing/2014/main" val="2110023241"/>
                    </a:ext>
                  </a:extLst>
                </a:gridCol>
                <a:gridCol w="243014">
                  <a:extLst>
                    <a:ext uri="{9D8B030D-6E8A-4147-A177-3AD203B41FA5}">
                      <a16:colId xmlns:a16="http://schemas.microsoft.com/office/drawing/2014/main" val="328026895"/>
                    </a:ext>
                  </a:extLst>
                </a:gridCol>
                <a:gridCol w="243014">
                  <a:extLst>
                    <a:ext uri="{9D8B030D-6E8A-4147-A177-3AD203B41FA5}">
                      <a16:colId xmlns:a16="http://schemas.microsoft.com/office/drawing/2014/main" val="3360099252"/>
                    </a:ext>
                  </a:extLst>
                </a:gridCol>
                <a:gridCol w="243014">
                  <a:extLst>
                    <a:ext uri="{9D8B030D-6E8A-4147-A177-3AD203B41FA5}">
                      <a16:colId xmlns:a16="http://schemas.microsoft.com/office/drawing/2014/main" val="2777505811"/>
                    </a:ext>
                  </a:extLst>
                </a:gridCol>
                <a:gridCol w="243014">
                  <a:extLst>
                    <a:ext uri="{9D8B030D-6E8A-4147-A177-3AD203B41FA5}">
                      <a16:colId xmlns:a16="http://schemas.microsoft.com/office/drawing/2014/main" val="790176901"/>
                    </a:ext>
                  </a:extLst>
                </a:gridCol>
                <a:gridCol w="243014">
                  <a:extLst>
                    <a:ext uri="{9D8B030D-6E8A-4147-A177-3AD203B41FA5}">
                      <a16:colId xmlns:a16="http://schemas.microsoft.com/office/drawing/2014/main" val="2102256059"/>
                    </a:ext>
                  </a:extLst>
                </a:gridCol>
                <a:gridCol w="243014">
                  <a:extLst>
                    <a:ext uri="{9D8B030D-6E8A-4147-A177-3AD203B41FA5}">
                      <a16:colId xmlns:a16="http://schemas.microsoft.com/office/drawing/2014/main" val="2750389088"/>
                    </a:ext>
                  </a:extLst>
                </a:gridCol>
                <a:gridCol w="243014">
                  <a:extLst>
                    <a:ext uri="{9D8B030D-6E8A-4147-A177-3AD203B41FA5}">
                      <a16:colId xmlns:a16="http://schemas.microsoft.com/office/drawing/2014/main" val="92059376"/>
                    </a:ext>
                  </a:extLst>
                </a:gridCol>
              </a:tblGrid>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935567890"/>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490150263"/>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65286973"/>
                  </a:ext>
                </a:extLst>
              </a:tr>
              <a:tr h="340732">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649756062"/>
                  </a:ext>
                </a:extLst>
              </a:tr>
              <a:tr h="340732">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endParaRPr lang="en-US" dirty="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812916201"/>
                  </a:ext>
                </a:extLst>
              </a:tr>
              <a:tr h="340732">
                <a:tc>
                  <a:txBody>
                    <a:bodyPr/>
                    <a:lstStyle/>
                    <a:p>
                      <a:pPr algn="ctr"/>
                      <a:endParaRPr lang="en-US" sz="1000" dirty="0">
                        <a:solidFill>
                          <a:srgbClr val="FF0000"/>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328986107"/>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82691460"/>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63500288"/>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828870778"/>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821570020"/>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96495476"/>
                  </a:ext>
                </a:extLst>
              </a:tr>
              <a:tr h="340732">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a:endParaRPr lang="en-US" sz="1000" dirty="0">
                        <a:solidFill>
                          <a:schemeClr val="accent5">
                            <a:lumMod val="75000"/>
                          </a:schemeClr>
                        </a:solidFill>
                        <a:latin typeface="SassoonCRInfantMedium" panose="02000603020000020003" pitchFamily="2" charset="77"/>
                      </a:endParaRPr>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2954454979"/>
                  </a:ext>
                </a:extLst>
              </a:tr>
            </a:tbl>
          </a:graphicData>
        </a:graphic>
      </p:graphicFrame>
      <p:grpSp>
        <p:nvGrpSpPr>
          <p:cNvPr id="35" name="Group 34">
            <a:extLst>
              <a:ext uri="{FF2B5EF4-FFF2-40B4-BE49-F238E27FC236}">
                <a16:creationId xmlns:a16="http://schemas.microsoft.com/office/drawing/2014/main" id="{785894C6-F83D-49B6-BF9C-EF6F888486A0}"/>
              </a:ext>
            </a:extLst>
          </p:cNvPr>
          <p:cNvGrpSpPr/>
          <p:nvPr/>
        </p:nvGrpSpPr>
        <p:grpSpPr>
          <a:xfrm>
            <a:off x="1342605" y="3810206"/>
            <a:ext cx="2484187" cy="56101"/>
            <a:chOff x="1479354" y="2588941"/>
            <a:chExt cx="2281678" cy="49627"/>
          </a:xfrm>
        </p:grpSpPr>
        <p:sp>
          <p:nvSpPr>
            <p:cNvPr id="38" name="Oval 37">
              <a:extLst>
                <a:ext uri="{FF2B5EF4-FFF2-40B4-BE49-F238E27FC236}">
                  <a16:creationId xmlns:a16="http://schemas.microsoft.com/office/drawing/2014/main" id="{47915ACA-947F-404F-8EC5-6B6E8E382529}"/>
                </a:ext>
              </a:extLst>
            </p:cNvPr>
            <p:cNvSpPr/>
            <p:nvPr/>
          </p:nvSpPr>
          <p:spPr>
            <a:xfrm>
              <a:off x="3711405"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FA731911-6653-42D0-95FB-8D98ED760EAC}"/>
                </a:ext>
              </a:extLst>
            </p:cNvPr>
            <p:cNvSpPr/>
            <p:nvPr/>
          </p:nvSpPr>
          <p:spPr>
            <a:xfrm>
              <a:off x="2591136" y="2588941"/>
              <a:ext cx="60049"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F47C8606-2741-4D4C-B939-7BFBE4C25198}"/>
                </a:ext>
              </a:extLst>
            </p:cNvPr>
            <p:cNvSpPr/>
            <p:nvPr/>
          </p:nvSpPr>
          <p:spPr>
            <a:xfrm>
              <a:off x="1479354"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a:extLst>
              <a:ext uri="{FF2B5EF4-FFF2-40B4-BE49-F238E27FC236}">
                <a16:creationId xmlns:a16="http://schemas.microsoft.com/office/drawing/2014/main" id="{B6BBAB1C-4471-4585-9C44-68CDCBC89736}"/>
              </a:ext>
            </a:extLst>
          </p:cNvPr>
          <p:cNvGrpSpPr/>
          <p:nvPr/>
        </p:nvGrpSpPr>
        <p:grpSpPr>
          <a:xfrm>
            <a:off x="1344398" y="5168501"/>
            <a:ext cx="2484187" cy="56101"/>
            <a:chOff x="1479354" y="2588941"/>
            <a:chExt cx="2281678" cy="49627"/>
          </a:xfrm>
        </p:grpSpPr>
        <p:sp>
          <p:nvSpPr>
            <p:cNvPr id="42" name="Oval 41">
              <a:extLst>
                <a:ext uri="{FF2B5EF4-FFF2-40B4-BE49-F238E27FC236}">
                  <a16:creationId xmlns:a16="http://schemas.microsoft.com/office/drawing/2014/main" id="{856E4742-0E04-493E-B021-5E1BCC85B828}"/>
                </a:ext>
              </a:extLst>
            </p:cNvPr>
            <p:cNvSpPr/>
            <p:nvPr/>
          </p:nvSpPr>
          <p:spPr>
            <a:xfrm>
              <a:off x="3711405"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A78565FA-D4AC-4C99-B8FE-E67374C06632}"/>
                </a:ext>
              </a:extLst>
            </p:cNvPr>
            <p:cNvSpPr/>
            <p:nvPr/>
          </p:nvSpPr>
          <p:spPr>
            <a:xfrm>
              <a:off x="2591136" y="2588941"/>
              <a:ext cx="60049"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02C8F3DD-41AB-4834-8259-35FBE8EC074F}"/>
                </a:ext>
              </a:extLst>
            </p:cNvPr>
            <p:cNvSpPr/>
            <p:nvPr/>
          </p:nvSpPr>
          <p:spPr>
            <a:xfrm>
              <a:off x="1479354" y="2588941"/>
              <a:ext cx="49627" cy="49627"/>
            </a:xfrm>
            <a:prstGeom prst="ellipse">
              <a:avLst/>
            </a:prstGeom>
            <a:solidFill>
              <a:srgbClr val="0070C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TextBox 35">
            <a:extLst>
              <a:ext uri="{FF2B5EF4-FFF2-40B4-BE49-F238E27FC236}">
                <a16:creationId xmlns:a16="http://schemas.microsoft.com/office/drawing/2014/main" id="{0F4A0FDE-D69B-4551-A2D6-E38ACD183524}"/>
              </a:ext>
            </a:extLst>
          </p:cNvPr>
          <p:cNvSpPr txBox="1"/>
          <p:nvPr/>
        </p:nvSpPr>
        <p:spPr>
          <a:xfrm>
            <a:off x="4869982" y="1942388"/>
            <a:ext cx="2238429" cy="400110"/>
          </a:xfrm>
          <a:prstGeom prst="rect">
            <a:avLst/>
          </a:prstGeom>
          <a:noFill/>
        </p:spPr>
        <p:txBody>
          <a:bodyPr wrap="square" rtlCol="0">
            <a:spAutoFit/>
          </a:bodyPr>
          <a:lstStyle/>
          <a:p>
            <a:pPr algn="ctr"/>
            <a:r>
              <a:rPr lang="en-US" sz="2000" b="1" i="1" dirty="0">
                <a:solidFill>
                  <a:srgbClr val="FF0000"/>
                </a:solidFill>
                <a:latin typeface="Century Gothic" panose="020B0502020202020204" pitchFamily="34" charset="0"/>
              </a:rPr>
              <a:t>corrections</a:t>
            </a:r>
          </a:p>
        </p:txBody>
      </p:sp>
      <p:sp>
        <p:nvSpPr>
          <p:cNvPr id="34" name="TextBox 33">
            <a:extLst>
              <a:ext uri="{FF2B5EF4-FFF2-40B4-BE49-F238E27FC236}">
                <a16:creationId xmlns:a16="http://schemas.microsoft.com/office/drawing/2014/main" id="{85B24472-2A72-4F49-B93F-786FFE10B15E}"/>
              </a:ext>
            </a:extLst>
          </p:cNvPr>
          <p:cNvSpPr txBox="1"/>
          <p:nvPr/>
        </p:nvSpPr>
        <p:spPr>
          <a:xfrm>
            <a:off x="4819613" y="3611085"/>
            <a:ext cx="3356198" cy="1015663"/>
          </a:xfrm>
          <a:prstGeom prst="rect">
            <a:avLst/>
          </a:prstGeom>
          <a:noFill/>
        </p:spPr>
        <p:txBody>
          <a:bodyPr wrap="square" rtlCol="0">
            <a:spAutoFit/>
          </a:bodyPr>
          <a:lstStyle/>
          <a:p>
            <a:r>
              <a:rPr lang="en-US" sz="2000" b="1" dirty="0">
                <a:solidFill>
                  <a:srgbClr val="FF0000"/>
                </a:solidFill>
                <a:latin typeface="Century Gothic" panose="020B0502020202020204" pitchFamily="34" charset="0"/>
              </a:rPr>
              <a:t>0.981 </a:t>
            </a:r>
            <a:br>
              <a:rPr lang="en-US" sz="2000" b="1" dirty="0">
                <a:solidFill>
                  <a:srgbClr val="FF0000"/>
                </a:solidFill>
                <a:latin typeface="Century Gothic" panose="020B0502020202020204" pitchFamily="34" charset="0"/>
              </a:rPr>
            </a:br>
            <a:r>
              <a:rPr lang="en-US" sz="2000" b="1" dirty="0">
                <a:solidFill>
                  <a:srgbClr val="FF0000"/>
                </a:solidFill>
                <a:latin typeface="Century Gothic" panose="020B0502020202020204" pitchFamily="34" charset="0"/>
              </a:rPr>
              <a:t>He has forgotten to add the exchanged amounts.</a:t>
            </a:r>
          </a:p>
        </p:txBody>
      </p:sp>
      <p:sp>
        <p:nvSpPr>
          <p:cNvPr id="45" name="TextBox 44">
            <a:extLst>
              <a:ext uri="{FF2B5EF4-FFF2-40B4-BE49-F238E27FC236}">
                <a16:creationId xmlns:a16="http://schemas.microsoft.com/office/drawing/2014/main" id="{AF86910F-9E6F-4EE9-80C5-AEBB47D939F5}"/>
              </a:ext>
            </a:extLst>
          </p:cNvPr>
          <p:cNvSpPr txBox="1"/>
          <p:nvPr/>
        </p:nvSpPr>
        <p:spPr>
          <a:xfrm>
            <a:off x="4779607" y="4790255"/>
            <a:ext cx="3550772" cy="1323439"/>
          </a:xfrm>
          <a:prstGeom prst="rect">
            <a:avLst/>
          </a:prstGeom>
          <a:noFill/>
        </p:spPr>
        <p:txBody>
          <a:bodyPr wrap="square" rtlCol="0">
            <a:spAutoFit/>
          </a:bodyPr>
          <a:lstStyle/>
          <a:p>
            <a:r>
              <a:rPr lang="en-US" sz="2000" b="1" dirty="0">
                <a:solidFill>
                  <a:srgbClr val="FF0000"/>
                </a:solidFill>
                <a:latin typeface="Century Gothic" panose="020B0502020202020204" pitchFamily="34" charset="0"/>
              </a:rPr>
              <a:t>0.89 </a:t>
            </a:r>
          </a:p>
          <a:p>
            <a:r>
              <a:rPr lang="en-US" sz="2000" b="1" dirty="0">
                <a:solidFill>
                  <a:srgbClr val="FF0000"/>
                </a:solidFill>
                <a:latin typeface="Century Gothic" panose="020B0502020202020204" pitchFamily="34" charset="0"/>
              </a:rPr>
              <a:t>He has added hundredths to tens and thousandths to hundredths.</a:t>
            </a:r>
          </a:p>
        </p:txBody>
      </p:sp>
      <p:sp>
        <p:nvSpPr>
          <p:cNvPr id="46" name="TextBox 45">
            <a:extLst>
              <a:ext uri="{FF2B5EF4-FFF2-40B4-BE49-F238E27FC236}">
                <a16:creationId xmlns:a16="http://schemas.microsoft.com/office/drawing/2014/main" id="{ED871C60-EFF2-49FA-8AD2-AC462B786681}"/>
              </a:ext>
            </a:extLst>
          </p:cNvPr>
          <p:cNvSpPr txBox="1"/>
          <p:nvPr/>
        </p:nvSpPr>
        <p:spPr>
          <a:xfrm>
            <a:off x="4805329" y="2230591"/>
            <a:ext cx="426720" cy="461665"/>
          </a:xfrm>
          <a:prstGeom prst="rect">
            <a:avLst/>
          </a:prstGeom>
          <a:noFill/>
        </p:spPr>
        <p:txBody>
          <a:bodyPr wrap="none" rtlCol="0">
            <a:spAutoFit/>
          </a:bodyPr>
          <a:lstStyle/>
          <a:p>
            <a:r>
              <a:rPr lang="en-GB" sz="2400" dirty="0">
                <a:solidFill>
                  <a:srgbClr val="FF0000"/>
                </a:solidFill>
                <a:sym typeface="Wingdings" panose="05000000000000000000" pitchFamily="2" charset="2"/>
              </a:rPr>
              <a:t></a:t>
            </a:r>
            <a:endParaRPr lang="en-GB" sz="2400" dirty="0">
              <a:solidFill>
                <a:srgbClr val="FF0000"/>
              </a:solidFill>
            </a:endParaRPr>
          </a:p>
        </p:txBody>
      </p:sp>
    </p:spTree>
    <p:extLst>
      <p:ext uri="{BB962C8B-B14F-4D97-AF65-F5344CB8AC3E}">
        <p14:creationId xmlns:p14="http://schemas.microsoft.com/office/powerpoint/2010/main" val="1259701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digits could you put in the empty spaces to make this statement correct?</a:t>
            </a:r>
          </a:p>
          <a:p>
            <a:pPr algn="ctr"/>
            <a:endParaRPr lang="en-GB" sz="2800" b="1" dirty="0">
              <a:solidFill>
                <a:schemeClr val="tx1"/>
              </a:solidFill>
              <a:latin typeface="Century Gothic" panose="020B0502020202020204" pitchFamily="34" charset="0"/>
            </a:endParaRPr>
          </a:p>
          <a:p>
            <a:pPr algn="ctr"/>
            <a:endParaRPr lang="en-GB" sz="2800" b="1" dirty="0">
              <a:solidFill>
                <a:schemeClr val="tx1"/>
              </a:solidFill>
              <a:latin typeface="Century Gothic" panose="020B0502020202020204" pitchFamily="34" charset="0"/>
            </a:endParaRPr>
          </a:p>
          <a:p>
            <a:pPr algn="ctr"/>
            <a:r>
              <a:rPr lang="en-GB" sz="2800" b="1" dirty="0">
                <a:solidFill>
                  <a:schemeClr val="tx1"/>
                </a:solidFill>
                <a:latin typeface="Century Gothic" panose="020B0502020202020204" pitchFamily="34" charset="0"/>
              </a:rPr>
              <a:t>0.142 + 0.3        5 = 0.5        7</a:t>
            </a: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p:txBody>
      </p:sp>
      <p:sp>
        <p:nvSpPr>
          <p:cNvPr id="9" name="Rectangle 8">
            <a:extLst>
              <a:ext uri="{FF2B5EF4-FFF2-40B4-BE49-F238E27FC236}">
                <a16:creationId xmlns:a16="http://schemas.microsoft.com/office/drawing/2014/main" id="{25C422D2-6E18-41B1-AD9D-C3BC693A290F}"/>
              </a:ext>
            </a:extLst>
          </p:cNvPr>
          <p:cNvSpPr/>
          <p:nvPr/>
        </p:nvSpPr>
        <p:spPr>
          <a:xfrm>
            <a:off x="4078182" y="2273731"/>
            <a:ext cx="679292" cy="58411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11" name="Rectangle 10">
            <a:extLst>
              <a:ext uri="{FF2B5EF4-FFF2-40B4-BE49-F238E27FC236}">
                <a16:creationId xmlns:a16="http://schemas.microsoft.com/office/drawing/2014/main" id="{20CFD27A-18E4-43AA-A5C5-5DBA63D6E8A2}"/>
              </a:ext>
            </a:extLst>
          </p:cNvPr>
          <p:cNvSpPr/>
          <p:nvPr/>
        </p:nvSpPr>
        <p:spPr>
          <a:xfrm>
            <a:off x="5989472" y="2273731"/>
            <a:ext cx="679292" cy="58411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178704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digits could you put in the empty spaces to make this statement correct?</a:t>
            </a:r>
          </a:p>
          <a:p>
            <a:pPr algn="ctr"/>
            <a:endParaRPr lang="en-GB" sz="2800" b="1" dirty="0">
              <a:solidFill>
                <a:schemeClr val="bg2">
                  <a:lumMod val="25000"/>
                </a:schemeClr>
              </a:solidFill>
              <a:latin typeface="Century Gothic" panose="020B0502020202020204" pitchFamily="34" charset="0"/>
            </a:endParaRPr>
          </a:p>
          <a:p>
            <a:pPr algn="ctr"/>
            <a:endParaRPr lang="en-GB" sz="2800" b="1" dirty="0">
              <a:solidFill>
                <a:schemeClr val="bg2">
                  <a:lumMod val="25000"/>
                </a:schemeClr>
              </a:solidFill>
              <a:latin typeface="Century Gothic" panose="020B0502020202020204" pitchFamily="34" charset="0"/>
            </a:endParaRPr>
          </a:p>
          <a:p>
            <a:pPr algn="ctr"/>
            <a:r>
              <a:rPr lang="en-GB" sz="2800" b="1" dirty="0">
                <a:solidFill>
                  <a:schemeClr val="tx1"/>
                </a:solidFill>
                <a:latin typeface="Century Gothic" panose="020B0502020202020204" pitchFamily="34" charset="0"/>
              </a:rPr>
              <a:t>0.142 + 0.3        5 = 0.5        7</a:t>
            </a: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lnSpc>
                <a:spcPct val="150000"/>
              </a:lnSpc>
            </a:pPr>
            <a:r>
              <a:rPr lang="en-GB" sz="2400" b="1" dirty="0">
                <a:solidFill>
                  <a:srgbClr val="FF0000"/>
                </a:solidFill>
                <a:latin typeface="Century Gothic" panose="020B0502020202020204" pitchFamily="34" charset="0"/>
              </a:rPr>
              <a:t>0.142 + 0.3</a:t>
            </a:r>
            <a:r>
              <a:rPr lang="en-GB" sz="2400" b="1" u="sng" dirty="0">
                <a:solidFill>
                  <a:srgbClr val="FF0000"/>
                </a:solidFill>
                <a:latin typeface="Century Gothic" panose="020B0502020202020204" pitchFamily="34" charset="0"/>
              </a:rPr>
              <a:t>6</a:t>
            </a:r>
            <a:r>
              <a:rPr lang="en-GB" sz="2400" b="1" dirty="0">
                <a:solidFill>
                  <a:srgbClr val="FF0000"/>
                </a:solidFill>
                <a:latin typeface="Century Gothic" panose="020B0502020202020204" pitchFamily="34" charset="0"/>
              </a:rPr>
              <a:t>5 = 0.5</a:t>
            </a:r>
            <a:r>
              <a:rPr lang="en-GB" sz="2400" b="1" u="sng" dirty="0">
                <a:solidFill>
                  <a:srgbClr val="FF0000"/>
                </a:solidFill>
                <a:latin typeface="Century Gothic" panose="020B0502020202020204" pitchFamily="34" charset="0"/>
              </a:rPr>
              <a:t>0</a:t>
            </a:r>
            <a:r>
              <a:rPr lang="en-GB" sz="2400" b="1" dirty="0">
                <a:solidFill>
                  <a:srgbClr val="FF0000"/>
                </a:solidFill>
                <a:latin typeface="Century Gothic" panose="020B0502020202020204" pitchFamily="34" charset="0"/>
              </a:rPr>
              <a:t>7</a:t>
            </a:r>
          </a:p>
          <a:p>
            <a:pPr algn="ctr">
              <a:lnSpc>
                <a:spcPct val="150000"/>
              </a:lnSpc>
            </a:pPr>
            <a:r>
              <a:rPr lang="en-GB" sz="2400" b="1" dirty="0">
                <a:solidFill>
                  <a:srgbClr val="FF0000"/>
                </a:solidFill>
                <a:latin typeface="Century Gothic" panose="020B0502020202020204" pitchFamily="34" charset="0"/>
              </a:rPr>
              <a:t>0.142 + 0.3</a:t>
            </a:r>
            <a:r>
              <a:rPr lang="en-GB" sz="2400" b="1" u="sng" dirty="0">
                <a:solidFill>
                  <a:srgbClr val="FF0000"/>
                </a:solidFill>
                <a:latin typeface="Century Gothic" panose="020B0502020202020204" pitchFamily="34" charset="0"/>
              </a:rPr>
              <a:t>7</a:t>
            </a:r>
            <a:r>
              <a:rPr lang="en-GB" sz="2400" b="1" dirty="0">
                <a:solidFill>
                  <a:srgbClr val="FF0000"/>
                </a:solidFill>
                <a:latin typeface="Century Gothic" panose="020B0502020202020204" pitchFamily="34" charset="0"/>
              </a:rPr>
              <a:t>5 = 0.5</a:t>
            </a:r>
            <a:r>
              <a:rPr lang="en-GB" sz="2400" b="1" u="sng" dirty="0">
                <a:solidFill>
                  <a:srgbClr val="FF0000"/>
                </a:solidFill>
                <a:latin typeface="Century Gothic" panose="020B0502020202020204" pitchFamily="34" charset="0"/>
              </a:rPr>
              <a:t>1</a:t>
            </a:r>
            <a:r>
              <a:rPr lang="en-GB" sz="2400" b="1" dirty="0">
                <a:solidFill>
                  <a:srgbClr val="FF0000"/>
                </a:solidFill>
                <a:latin typeface="Century Gothic" panose="020B0502020202020204" pitchFamily="34" charset="0"/>
              </a:rPr>
              <a:t>7</a:t>
            </a:r>
          </a:p>
          <a:p>
            <a:pPr algn="ctr">
              <a:lnSpc>
                <a:spcPct val="150000"/>
              </a:lnSpc>
            </a:pPr>
            <a:r>
              <a:rPr lang="en-GB" sz="2400" b="1" dirty="0">
                <a:solidFill>
                  <a:srgbClr val="FF0000"/>
                </a:solidFill>
                <a:latin typeface="Century Gothic" panose="020B0502020202020204" pitchFamily="34" charset="0"/>
              </a:rPr>
              <a:t>0.142 + 0.3</a:t>
            </a:r>
            <a:r>
              <a:rPr lang="en-GB" sz="2400" b="1" u="sng" dirty="0">
                <a:solidFill>
                  <a:srgbClr val="FF0000"/>
                </a:solidFill>
                <a:latin typeface="Century Gothic" panose="020B0502020202020204" pitchFamily="34" charset="0"/>
              </a:rPr>
              <a:t>8</a:t>
            </a:r>
            <a:r>
              <a:rPr lang="en-GB" sz="2400" b="1" dirty="0">
                <a:solidFill>
                  <a:srgbClr val="FF0000"/>
                </a:solidFill>
                <a:latin typeface="Century Gothic" panose="020B0502020202020204" pitchFamily="34" charset="0"/>
              </a:rPr>
              <a:t>5 = 0.5</a:t>
            </a:r>
            <a:r>
              <a:rPr lang="en-GB" sz="2400" b="1" u="sng" dirty="0">
                <a:solidFill>
                  <a:srgbClr val="FF0000"/>
                </a:solidFill>
                <a:latin typeface="Century Gothic" panose="020B0502020202020204" pitchFamily="34" charset="0"/>
              </a:rPr>
              <a:t>2</a:t>
            </a:r>
            <a:r>
              <a:rPr lang="en-GB" sz="2400" b="1" dirty="0">
                <a:solidFill>
                  <a:srgbClr val="FF0000"/>
                </a:solidFill>
                <a:latin typeface="Century Gothic" panose="020B0502020202020204" pitchFamily="34" charset="0"/>
              </a:rPr>
              <a:t>7</a:t>
            </a:r>
          </a:p>
          <a:p>
            <a:pPr algn="ctr">
              <a:lnSpc>
                <a:spcPct val="150000"/>
              </a:lnSpc>
            </a:pPr>
            <a:r>
              <a:rPr lang="en-GB" sz="2400" b="1" dirty="0">
                <a:solidFill>
                  <a:srgbClr val="FF0000"/>
                </a:solidFill>
                <a:latin typeface="Century Gothic" panose="020B0502020202020204" pitchFamily="34" charset="0"/>
              </a:rPr>
              <a:t>0.142 + 0.3</a:t>
            </a:r>
            <a:r>
              <a:rPr lang="en-GB" sz="2400" b="1" u="sng" dirty="0">
                <a:solidFill>
                  <a:srgbClr val="FF0000"/>
                </a:solidFill>
                <a:latin typeface="Century Gothic" panose="020B0502020202020204" pitchFamily="34" charset="0"/>
              </a:rPr>
              <a:t>9</a:t>
            </a:r>
            <a:r>
              <a:rPr lang="en-GB" sz="2400" b="1" dirty="0">
                <a:solidFill>
                  <a:srgbClr val="FF0000"/>
                </a:solidFill>
                <a:latin typeface="Century Gothic" panose="020B0502020202020204" pitchFamily="34" charset="0"/>
              </a:rPr>
              <a:t>5 = 0.5</a:t>
            </a:r>
            <a:r>
              <a:rPr lang="en-GB" sz="2400" b="1" u="sng" dirty="0">
                <a:solidFill>
                  <a:srgbClr val="FF0000"/>
                </a:solidFill>
                <a:latin typeface="Century Gothic" panose="020B0502020202020204" pitchFamily="34" charset="0"/>
              </a:rPr>
              <a:t>3</a:t>
            </a:r>
            <a:r>
              <a:rPr lang="en-GB" sz="2400" b="1" dirty="0">
                <a:solidFill>
                  <a:srgbClr val="FF0000"/>
                </a:solidFill>
                <a:latin typeface="Century Gothic" panose="020B0502020202020204" pitchFamily="34" charset="0"/>
              </a:rPr>
              <a:t>7</a:t>
            </a: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chemeClr val="bg2">
                  <a:lumMod val="25000"/>
                </a:schemeClr>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p:txBody>
      </p:sp>
      <p:sp>
        <p:nvSpPr>
          <p:cNvPr id="9" name="Rectangle 8">
            <a:extLst>
              <a:ext uri="{FF2B5EF4-FFF2-40B4-BE49-F238E27FC236}">
                <a16:creationId xmlns:a16="http://schemas.microsoft.com/office/drawing/2014/main" id="{25C422D2-6E18-41B1-AD9D-C3BC693A290F}"/>
              </a:ext>
            </a:extLst>
          </p:cNvPr>
          <p:cNvSpPr/>
          <p:nvPr/>
        </p:nvSpPr>
        <p:spPr>
          <a:xfrm>
            <a:off x="4078182" y="2273731"/>
            <a:ext cx="679292" cy="58411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11" name="Rectangle 10">
            <a:extLst>
              <a:ext uri="{FF2B5EF4-FFF2-40B4-BE49-F238E27FC236}">
                <a16:creationId xmlns:a16="http://schemas.microsoft.com/office/drawing/2014/main" id="{20CFD27A-18E4-43AA-A5C5-5DBA63D6E8A2}"/>
              </a:ext>
            </a:extLst>
          </p:cNvPr>
          <p:cNvSpPr/>
          <p:nvPr/>
        </p:nvSpPr>
        <p:spPr>
          <a:xfrm>
            <a:off x="5989472" y="2273731"/>
            <a:ext cx="679292" cy="58411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182085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1 – Decimals – Adding Decimals within 1</a:t>
            </a:r>
          </a:p>
          <a:p>
            <a:pPr lvl="0" algn="ctr"/>
            <a:endParaRPr lang="en-GB" sz="16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b="1" dirty="0">
                <a:solidFill>
                  <a:prstClr val="black"/>
                </a:solidFill>
                <a:latin typeface="Century Gothic" panose="020B0502020202020204" pitchFamily="34" charset="0"/>
              </a:rPr>
              <a:t>National Curriculum Objectives:</a:t>
            </a:r>
            <a:endParaRPr lang="en-GB"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lvl="0" fontAlgn="base">
              <a:defRPr/>
            </a:pPr>
            <a:r>
              <a:rPr lang="en-GB" sz="1200" b="1" dirty="0">
                <a:solidFill>
                  <a:prstClr val="black"/>
                </a:solidFill>
                <a:latin typeface="Century Gothic" panose="020B0502020202020204" pitchFamily="34" charset="0"/>
              </a:rPr>
              <a:t>Mathematics Year 5: (5F10) </a:t>
            </a:r>
            <a:r>
              <a:rPr lang="en-GB" sz="1200" b="1" dirty="0">
                <a:solidFill>
                  <a:prstClr val="black"/>
                </a:solidFill>
                <a:latin typeface="Century Gothic" panose="020B0502020202020204" pitchFamily="34" charset="0"/>
                <a:hlinkClick r:id="rId4"/>
              </a:rPr>
              <a:t>Solve problems involving number up to 3dp</a:t>
            </a:r>
            <a:endParaRPr lang="en-GB" sz="1200" b="1" dirty="0">
              <a:solidFill>
                <a:prstClr val="black"/>
              </a:solidFill>
              <a:latin typeface="Century Gothic" panose="020B0502020202020204" pitchFamily="34" charset="0"/>
            </a:endParaRPr>
          </a:p>
          <a:p>
            <a:pPr lvl="0" fontAlgn="base">
              <a:defRPr/>
            </a:pPr>
            <a:r>
              <a:rPr lang="en-GB" sz="1200" b="1" dirty="0">
                <a:solidFill>
                  <a:prstClr val="black"/>
                </a:solidFill>
                <a:latin typeface="Century Gothic" panose="020B0502020202020204" pitchFamily="34" charset="0"/>
              </a:rPr>
              <a:t>Mathematics Year 5: (5M9a) </a:t>
            </a:r>
            <a:r>
              <a:rPr lang="en-GB" sz="1200" b="1" dirty="0">
                <a:solidFill>
                  <a:prstClr val="black"/>
                </a:solidFill>
                <a:latin typeface="Century Gothic" panose="020B0502020202020204" pitchFamily="34" charset="0"/>
                <a:hlinkClick r:id="rId5"/>
              </a:rPr>
              <a:t>Use all four operations to solve problems involving measure [for example, length, mass, volume, money] using decimal notation, </a:t>
            </a:r>
            <a:r>
              <a:rPr lang="en-GB" sz="1200" b="1">
                <a:solidFill>
                  <a:prstClr val="black"/>
                </a:solidFill>
                <a:latin typeface="Century Gothic" panose="020B0502020202020204" pitchFamily="34" charset="0"/>
                <a:hlinkClick r:id="rId5"/>
              </a:rPr>
              <a:t>including scaling</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br>
              <a:rPr lang="en-GB" sz="1200" b="1" u="sng" dirty="0">
                <a:solidFill>
                  <a:prstClr val="black"/>
                </a:solidFill>
                <a:latin typeface="Century Gothic" panose="020B0502020202020204" pitchFamily="34" charset="0"/>
              </a:rPr>
            </a:br>
            <a:endParaRPr lang="en-GB" sz="1200" b="1" u="sng" dirty="0">
              <a:solidFill>
                <a:prstClr val="black"/>
              </a:solidFill>
              <a:latin typeface="Century Gothic" panose="020B0502020202020204" pitchFamily="34" charset="0"/>
            </a:endParaRPr>
          </a:p>
          <a:p>
            <a:pPr lvl="0">
              <a:lnSpc>
                <a:spcPct val="100000"/>
              </a:lnSpc>
              <a:spcAft>
                <a:spcPts val="0"/>
              </a:spcAft>
              <a:buClrTx/>
              <a:buSzTx/>
              <a:tabLs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6"/>
              </a:rPr>
              <a:t>Year 5 Decimals</a:t>
            </a:r>
            <a:r>
              <a:rPr lang="en-GB" sz="1600" b="1" dirty="0">
                <a:solidFill>
                  <a:prstClr val="black"/>
                </a:solidFill>
                <a:latin typeface="Century Gothic" panose="020B0502020202020204" pitchFamily="34" charset="0"/>
              </a:rPr>
              <a:t> resources.</a:t>
            </a: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7"/>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3745637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1 – Decimals</a:t>
            </a: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1: Adding Decimals Within 1</a:t>
            </a:r>
          </a:p>
          <a:p>
            <a:pPr lvl="0" fontAlgn="base">
              <a:defRPr/>
            </a:pPr>
            <a:endParaRPr lang="en-GB" sz="1400" b="1"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855900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Find four decimals in a row either across or up and down that add to make 1.</a:t>
            </a:r>
          </a:p>
          <a:p>
            <a:pPr marL="88900" algn="ctr"/>
            <a:endParaRPr lang="en-GB" sz="2800" dirty="0">
              <a:solidFill>
                <a:schemeClr val="bg2">
                  <a:lumMod val="25000"/>
                </a:schemeClr>
              </a:solidFill>
              <a:latin typeface="Century Gothic" panose="020B0502020202020204" pitchFamily="34" charset="0"/>
            </a:endParaRPr>
          </a:p>
        </p:txBody>
      </p:sp>
      <p:graphicFrame>
        <p:nvGraphicFramePr>
          <p:cNvPr id="7" name="Table 6">
            <a:extLst>
              <a:ext uri="{FF2B5EF4-FFF2-40B4-BE49-F238E27FC236}">
                <a16:creationId xmlns:a16="http://schemas.microsoft.com/office/drawing/2014/main" id="{F194D86E-252B-4512-A570-B6538A7CEFAF}"/>
              </a:ext>
            </a:extLst>
          </p:cNvPr>
          <p:cNvGraphicFramePr>
            <a:graphicFrameLocks noGrp="1"/>
          </p:cNvGraphicFramePr>
          <p:nvPr>
            <p:extLst>
              <p:ext uri="{D42A27DB-BD31-4B8C-83A1-F6EECF244321}">
                <p14:modId xmlns:p14="http://schemas.microsoft.com/office/powerpoint/2010/main" val="693048616"/>
              </p:ext>
            </p:extLst>
          </p:nvPr>
        </p:nvGraphicFramePr>
        <p:xfrm>
          <a:off x="2024440" y="1997242"/>
          <a:ext cx="5095120" cy="3850115"/>
        </p:xfrm>
        <a:graphic>
          <a:graphicData uri="http://schemas.openxmlformats.org/drawingml/2006/table">
            <a:tbl>
              <a:tblPr firstRow="1" bandRow="1">
                <a:tableStyleId>{5940675A-B579-460E-94D1-54222C63F5DA}</a:tableStyleId>
              </a:tblPr>
              <a:tblGrid>
                <a:gridCol w="1019024">
                  <a:extLst>
                    <a:ext uri="{9D8B030D-6E8A-4147-A177-3AD203B41FA5}">
                      <a16:colId xmlns:a16="http://schemas.microsoft.com/office/drawing/2014/main" val="2246692368"/>
                    </a:ext>
                  </a:extLst>
                </a:gridCol>
                <a:gridCol w="1019024">
                  <a:extLst>
                    <a:ext uri="{9D8B030D-6E8A-4147-A177-3AD203B41FA5}">
                      <a16:colId xmlns:a16="http://schemas.microsoft.com/office/drawing/2014/main" val="1881858898"/>
                    </a:ext>
                  </a:extLst>
                </a:gridCol>
                <a:gridCol w="1019024">
                  <a:extLst>
                    <a:ext uri="{9D8B030D-6E8A-4147-A177-3AD203B41FA5}">
                      <a16:colId xmlns:a16="http://schemas.microsoft.com/office/drawing/2014/main" val="3343130730"/>
                    </a:ext>
                  </a:extLst>
                </a:gridCol>
                <a:gridCol w="1019024">
                  <a:extLst>
                    <a:ext uri="{9D8B030D-6E8A-4147-A177-3AD203B41FA5}">
                      <a16:colId xmlns:a16="http://schemas.microsoft.com/office/drawing/2014/main" val="397079533"/>
                    </a:ext>
                  </a:extLst>
                </a:gridCol>
                <a:gridCol w="1019024">
                  <a:extLst>
                    <a:ext uri="{9D8B030D-6E8A-4147-A177-3AD203B41FA5}">
                      <a16:colId xmlns:a16="http://schemas.microsoft.com/office/drawing/2014/main" val="812388137"/>
                    </a:ext>
                  </a:extLst>
                </a:gridCol>
              </a:tblGrid>
              <a:tr h="770023">
                <a:tc>
                  <a:txBody>
                    <a:bodyPr/>
                    <a:lstStyle/>
                    <a:p>
                      <a:pPr algn="ctr"/>
                      <a:r>
                        <a:rPr lang="en-US" sz="2000" b="1" dirty="0">
                          <a:solidFill>
                            <a:schemeClr val="tx1"/>
                          </a:solidFill>
                          <a:latin typeface="Century Gothic" panose="020B0502020202020204" pitchFamily="34" charset="0"/>
                        </a:rPr>
                        <a:t>0.02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3322310"/>
                  </a:ext>
                </a:extLst>
              </a:tr>
              <a:tr h="770023">
                <a:tc>
                  <a:txBody>
                    <a:bodyPr/>
                    <a:lstStyle/>
                    <a:p>
                      <a:pPr algn="ctr"/>
                      <a:r>
                        <a:rPr lang="en-US" sz="2000" b="1" dirty="0">
                          <a:solidFill>
                            <a:schemeClr val="tx1"/>
                          </a:solidFill>
                          <a:latin typeface="Century Gothic" panose="020B0502020202020204" pitchFamily="34" charset="0"/>
                        </a:rPr>
                        <a:t>0.21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4103892"/>
                  </a:ext>
                </a:extLst>
              </a:tr>
              <a:tr h="770023">
                <a:tc>
                  <a:txBody>
                    <a:bodyPr/>
                    <a:lstStyle/>
                    <a:p>
                      <a:pPr algn="ctr"/>
                      <a:r>
                        <a:rPr lang="en-US" sz="2000" b="1" dirty="0">
                          <a:solidFill>
                            <a:schemeClr val="tx1"/>
                          </a:solidFill>
                          <a:latin typeface="Century Gothic" panose="020B0502020202020204" pitchFamily="34" charset="0"/>
                        </a:rPr>
                        <a:t>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0.42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16839028"/>
                  </a:ext>
                </a:extLst>
              </a:tr>
              <a:tr h="770023">
                <a:tc>
                  <a:txBody>
                    <a:bodyPr/>
                    <a:lstStyle/>
                    <a:p>
                      <a:pPr algn="ctr"/>
                      <a:r>
                        <a:rPr lang="en-US" sz="2000" b="1" dirty="0">
                          <a:solidFill>
                            <a:schemeClr val="tx1"/>
                          </a:solidFill>
                          <a:latin typeface="Century Gothic" panose="020B0502020202020204" pitchFamily="34" charset="0"/>
                        </a:rPr>
                        <a:t>0.84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58985250"/>
                  </a:ext>
                </a:extLst>
              </a:tr>
              <a:tr h="770023">
                <a:tc>
                  <a:txBody>
                    <a:bodyPr/>
                    <a:lstStyle/>
                    <a:p>
                      <a:pPr algn="ctr"/>
                      <a:r>
                        <a:rPr lang="en-US" sz="2000" b="1" dirty="0">
                          <a:solidFill>
                            <a:schemeClr val="tx1"/>
                          </a:solidFill>
                          <a:latin typeface="Century Gothic" panose="020B0502020202020204" pitchFamily="34" charset="0"/>
                        </a:rPr>
                        <a:t>0.06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0.92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23569172"/>
                  </a:ext>
                </a:extLst>
              </a:tr>
            </a:tbl>
          </a:graphicData>
        </a:graphic>
      </p:graphicFrame>
    </p:spTree>
    <p:extLst>
      <p:ext uri="{BB962C8B-B14F-4D97-AF65-F5344CB8AC3E}">
        <p14:creationId xmlns:p14="http://schemas.microsoft.com/office/powerpoint/2010/main" val="273723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Find four decimals in a row either across or up and down that add to make 1.</a:t>
            </a:r>
          </a:p>
          <a:p>
            <a:pPr marL="88900" algn="ctr"/>
            <a:endParaRPr lang="en-GB" sz="2000" b="1" dirty="0">
              <a:solidFill>
                <a:schemeClr val="bg2">
                  <a:lumMod val="25000"/>
                </a:schemeClr>
              </a:solidFill>
              <a:latin typeface="Century Gothic" panose="020B0502020202020204" pitchFamily="34" charset="0"/>
            </a:endParaRPr>
          </a:p>
        </p:txBody>
      </p:sp>
      <p:graphicFrame>
        <p:nvGraphicFramePr>
          <p:cNvPr id="7" name="Table 6">
            <a:extLst>
              <a:ext uri="{FF2B5EF4-FFF2-40B4-BE49-F238E27FC236}">
                <a16:creationId xmlns:a16="http://schemas.microsoft.com/office/drawing/2014/main" id="{F194D86E-252B-4512-A570-B6538A7CEFAF}"/>
              </a:ext>
            </a:extLst>
          </p:cNvPr>
          <p:cNvGraphicFramePr>
            <a:graphicFrameLocks noGrp="1"/>
          </p:cNvGraphicFramePr>
          <p:nvPr>
            <p:extLst>
              <p:ext uri="{D42A27DB-BD31-4B8C-83A1-F6EECF244321}">
                <p14:modId xmlns:p14="http://schemas.microsoft.com/office/powerpoint/2010/main" val="4008183090"/>
              </p:ext>
            </p:extLst>
          </p:nvPr>
        </p:nvGraphicFramePr>
        <p:xfrm>
          <a:off x="2024440" y="1997242"/>
          <a:ext cx="5095120" cy="3850115"/>
        </p:xfrm>
        <a:graphic>
          <a:graphicData uri="http://schemas.openxmlformats.org/drawingml/2006/table">
            <a:tbl>
              <a:tblPr firstRow="1" bandRow="1">
                <a:tableStyleId>{5940675A-B579-460E-94D1-54222C63F5DA}</a:tableStyleId>
              </a:tblPr>
              <a:tblGrid>
                <a:gridCol w="1019024">
                  <a:extLst>
                    <a:ext uri="{9D8B030D-6E8A-4147-A177-3AD203B41FA5}">
                      <a16:colId xmlns:a16="http://schemas.microsoft.com/office/drawing/2014/main" val="2246692368"/>
                    </a:ext>
                  </a:extLst>
                </a:gridCol>
                <a:gridCol w="1019024">
                  <a:extLst>
                    <a:ext uri="{9D8B030D-6E8A-4147-A177-3AD203B41FA5}">
                      <a16:colId xmlns:a16="http://schemas.microsoft.com/office/drawing/2014/main" val="1881858898"/>
                    </a:ext>
                  </a:extLst>
                </a:gridCol>
                <a:gridCol w="1019024">
                  <a:extLst>
                    <a:ext uri="{9D8B030D-6E8A-4147-A177-3AD203B41FA5}">
                      <a16:colId xmlns:a16="http://schemas.microsoft.com/office/drawing/2014/main" val="3343130730"/>
                    </a:ext>
                  </a:extLst>
                </a:gridCol>
                <a:gridCol w="1019024">
                  <a:extLst>
                    <a:ext uri="{9D8B030D-6E8A-4147-A177-3AD203B41FA5}">
                      <a16:colId xmlns:a16="http://schemas.microsoft.com/office/drawing/2014/main" val="397079533"/>
                    </a:ext>
                  </a:extLst>
                </a:gridCol>
                <a:gridCol w="1019024">
                  <a:extLst>
                    <a:ext uri="{9D8B030D-6E8A-4147-A177-3AD203B41FA5}">
                      <a16:colId xmlns:a16="http://schemas.microsoft.com/office/drawing/2014/main" val="812388137"/>
                    </a:ext>
                  </a:extLst>
                </a:gridCol>
              </a:tblGrid>
              <a:tr h="770023">
                <a:tc>
                  <a:txBody>
                    <a:bodyPr/>
                    <a:lstStyle/>
                    <a:p>
                      <a:pPr algn="ctr"/>
                      <a:r>
                        <a:rPr lang="en-US" sz="2000" b="1" dirty="0">
                          <a:solidFill>
                            <a:schemeClr val="tx1"/>
                          </a:solidFill>
                          <a:latin typeface="Century Gothic" panose="020B0502020202020204" pitchFamily="34" charset="0"/>
                        </a:rPr>
                        <a:t>0.02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rgbClr val="FF0000"/>
                          </a:solidFill>
                          <a:latin typeface="Century Gothic" panose="020B0502020202020204" pitchFamily="34" charset="0"/>
                        </a:rPr>
                        <a:t>0.3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3322310"/>
                  </a:ext>
                </a:extLst>
              </a:tr>
              <a:tr h="770023">
                <a:tc>
                  <a:txBody>
                    <a:bodyPr/>
                    <a:lstStyle/>
                    <a:p>
                      <a:pPr algn="ctr"/>
                      <a:r>
                        <a:rPr lang="en-US" sz="2000" b="1" dirty="0">
                          <a:solidFill>
                            <a:schemeClr val="tx1"/>
                          </a:solidFill>
                          <a:latin typeface="Century Gothic" panose="020B0502020202020204" pitchFamily="34" charset="0"/>
                        </a:rPr>
                        <a:t>0.21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rgbClr val="FF0000"/>
                          </a:solidFill>
                          <a:latin typeface="Century Gothic" panose="020B0502020202020204" pitchFamily="34" charset="0"/>
                        </a:rPr>
                        <a:t>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4103892"/>
                  </a:ext>
                </a:extLst>
              </a:tr>
              <a:tr h="770023">
                <a:tc>
                  <a:txBody>
                    <a:bodyPr/>
                    <a:lstStyle/>
                    <a:p>
                      <a:pPr algn="ctr"/>
                      <a:r>
                        <a:rPr lang="en-US" sz="2000" b="1" dirty="0">
                          <a:solidFill>
                            <a:schemeClr val="tx1"/>
                          </a:solidFill>
                          <a:latin typeface="Century Gothic" panose="020B0502020202020204" pitchFamily="34" charset="0"/>
                        </a:rPr>
                        <a:t>0.19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0.31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rgbClr val="FF0000"/>
                          </a:solidFill>
                          <a:latin typeface="Century Gothic" panose="020B0502020202020204" pitchFamily="34" charset="0"/>
                        </a:rPr>
                        <a:t>0.42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0.05</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16839028"/>
                  </a:ext>
                </a:extLst>
              </a:tr>
              <a:tr h="770023">
                <a:tc>
                  <a:txBody>
                    <a:bodyPr/>
                    <a:lstStyle/>
                    <a:p>
                      <a:pPr algn="ctr"/>
                      <a:r>
                        <a:rPr lang="en-US" sz="2000" b="1" dirty="0">
                          <a:solidFill>
                            <a:schemeClr val="tx1"/>
                          </a:solidFill>
                          <a:latin typeface="Century Gothic" panose="020B0502020202020204" pitchFamily="34" charset="0"/>
                        </a:rPr>
                        <a:t>0.84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0.4</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rgbClr val="FF0000"/>
                          </a:solidFill>
                          <a:latin typeface="Century Gothic" panose="020B0502020202020204" pitchFamily="34" charset="0"/>
                        </a:rPr>
                        <a:t>0.23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0.87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58985250"/>
                  </a:ext>
                </a:extLst>
              </a:tr>
              <a:tr h="770023">
                <a:tc>
                  <a:txBody>
                    <a:bodyPr/>
                    <a:lstStyle/>
                    <a:p>
                      <a:pPr algn="ctr"/>
                      <a:r>
                        <a:rPr lang="en-US" sz="2000" b="1" dirty="0">
                          <a:solidFill>
                            <a:schemeClr val="tx1"/>
                          </a:solidFill>
                          <a:latin typeface="Century Gothic" panose="020B0502020202020204" pitchFamily="34" charset="0"/>
                        </a:rPr>
                        <a:t>0.06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0.92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000" b="1" dirty="0">
                          <a:solidFill>
                            <a:schemeClr val="tx1"/>
                          </a:solidFill>
                          <a:latin typeface="Century Gothic" panose="020B0502020202020204" pitchFamily="34" charset="0"/>
                        </a:rPr>
                        <a:t>0.01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23569172"/>
                  </a:ext>
                </a:extLst>
              </a:tr>
            </a:tbl>
          </a:graphicData>
        </a:graphic>
      </p:graphicFrame>
    </p:spTree>
    <p:extLst>
      <p:ext uri="{BB962C8B-B14F-4D97-AF65-F5344CB8AC3E}">
        <p14:creationId xmlns:p14="http://schemas.microsoft.com/office/powerpoint/2010/main" val="3128859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What number do these counters represent?</a:t>
            </a: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Add one hundredth.</a:t>
            </a:r>
          </a:p>
          <a:p>
            <a:pPr marL="88900" algn="ctr"/>
            <a:endParaRPr lang="en-GB" sz="2000" b="1" dirty="0">
              <a:solidFill>
                <a:schemeClr val="tx1"/>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If you then add 0.014, what number would you have?</a:t>
            </a:r>
          </a:p>
        </p:txBody>
      </p:sp>
      <p:grpSp>
        <p:nvGrpSpPr>
          <p:cNvPr id="2" name="Group 1">
            <a:extLst>
              <a:ext uri="{FF2B5EF4-FFF2-40B4-BE49-F238E27FC236}">
                <a16:creationId xmlns:a16="http://schemas.microsoft.com/office/drawing/2014/main" id="{EFBA0217-DCDB-4B2B-9565-A0AEC651216D}"/>
              </a:ext>
            </a:extLst>
          </p:cNvPr>
          <p:cNvGrpSpPr/>
          <p:nvPr/>
        </p:nvGrpSpPr>
        <p:grpSpPr>
          <a:xfrm>
            <a:off x="969984" y="1451374"/>
            <a:ext cx="7449743" cy="2200315"/>
            <a:chOff x="969984" y="1502174"/>
            <a:chExt cx="7449743" cy="2200315"/>
          </a:xfrm>
        </p:grpSpPr>
        <p:sp>
          <p:nvSpPr>
            <p:cNvPr id="9" name="Oval 8">
              <a:extLst>
                <a:ext uri="{FF2B5EF4-FFF2-40B4-BE49-F238E27FC236}">
                  <a16:creationId xmlns:a16="http://schemas.microsoft.com/office/drawing/2014/main" id="{45529639-1845-4753-982C-81A42834325E}"/>
                </a:ext>
              </a:extLst>
            </p:cNvPr>
            <p:cNvSpPr/>
            <p:nvPr/>
          </p:nvSpPr>
          <p:spPr>
            <a:xfrm>
              <a:off x="969984" y="1585445"/>
              <a:ext cx="1296000" cy="1296000"/>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solidFill>
                  <a:latin typeface="Century Gothic" panose="020B0502020202020204" pitchFamily="34" charset="0"/>
                </a:rPr>
                <a:t>0.1</a:t>
              </a:r>
            </a:p>
          </p:txBody>
        </p:sp>
        <p:grpSp>
          <p:nvGrpSpPr>
            <p:cNvPr id="10" name="Group 9">
              <a:extLst>
                <a:ext uri="{FF2B5EF4-FFF2-40B4-BE49-F238E27FC236}">
                  <a16:creationId xmlns:a16="http://schemas.microsoft.com/office/drawing/2014/main" id="{90635F91-812A-4E42-8B05-4744CDB036C1}"/>
                </a:ext>
              </a:extLst>
            </p:cNvPr>
            <p:cNvGrpSpPr/>
            <p:nvPr/>
          </p:nvGrpSpPr>
          <p:grpSpPr>
            <a:xfrm>
              <a:off x="6320423" y="2663911"/>
              <a:ext cx="912000" cy="912000"/>
              <a:chOff x="2794860" y="1306279"/>
              <a:chExt cx="527845" cy="509152"/>
            </a:xfrm>
          </p:grpSpPr>
          <p:sp>
            <p:nvSpPr>
              <p:cNvPr id="11" name="Oval 10">
                <a:extLst>
                  <a:ext uri="{FF2B5EF4-FFF2-40B4-BE49-F238E27FC236}">
                    <a16:creationId xmlns:a16="http://schemas.microsoft.com/office/drawing/2014/main" id="{6FBB5503-E441-4C3D-BC93-643366EE2575}"/>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14" name="TextBox 13">
                <a:extLst>
                  <a:ext uri="{FF2B5EF4-FFF2-40B4-BE49-F238E27FC236}">
                    <a16:creationId xmlns:a16="http://schemas.microsoft.com/office/drawing/2014/main" id="{8C4B73B5-01BB-41B0-AB5D-889C41909002}"/>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nvGrpSpPr>
            <p:cNvPr id="15" name="Group 14">
              <a:extLst>
                <a:ext uri="{FF2B5EF4-FFF2-40B4-BE49-F238E27FC236}">
                  <a16:creationId xmlns:a16="http://schemas.microsoft.com/office/drawing/2014/main" id="{6C1AAC57-62E9-4AC2-9689-0B08C60609B4}"/>
                </a:ext>
              </a:extLst>
            </p:cNvPr>
            <p:cNvGrpSpPr/>
            <p:nvPr/>
          </p:nvGrpSpPr>
          <p:grpSpPr>
            <a:xfrm>
              <a:off x="6896546" y="1698828"/>
              <a:ext cx="912000" cy="912000"/>
              <a:chOff x="2794860" y="1306279"/>
              <a:chExt cx="527845" cy="509152"/>
            </a:xfrm>
          </p:grpSpPr>
          <p:sp>
            <p:nvSpPr>
              <p:cNvPr id="20" name="Oval 19">
                <a:extLst>
                  <a:ext uri="{FF2B5EF4-FFF2-40B4-BE49-F238E27FC236}">
                    <a16:creationId xmlns:a16="http://schemas.microsoft.com/office/drawing/2014/main" id="{6B2ECED5-4970-4904-A664-C91D8220B868}"/>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21" name="TextBox 20">
                <a:extLst>
                  <a:ext uri="{FF2B5EF4-FFF2-40B4-BE49-F238E27FC236}">
                    <a16:creationId xmlns:a16="http://schemas.microsoft.com/office/drawing/2014/main" id="{0466C9CE-DB3B-4C93-A12B-87C651B3AD99}"/>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nvGrpSpPr>
            <p:cNvPr id="22" name="Group 21">
              <a:extLst>
                <a:ext uri="{FF2B5EF4-FFF2-40B4-BE49-F238E27FC236}">
                  <a16:creationId xmlns:a16="http://schemas.microsoft.com/office/drawing/2014/main" id="{8DB58B86-FC93-42EA-B1D5-AE24E64AA087}"/>
                </a:ext>
              </a:extLst>
            </p:cNvPr>
            <p:cNvGrpSpPr/>
            <p:nvPr/>
          </p:nvGrpSpPr>
          <p:grpSpPr>
            <a:xfrm>
              <a:off x="5694296" y="1698828"/>
              <a:ext cx="912000" cy="912000"/>
              <a:chOff x="2794860" y="1306279"/>
              <a:chExt cx="527845" cy="509152"/>
            </a:xfrm>
          </p:grpSpPr>
          <p:sp>
            <p:nvSpPr>
              <p:cNvPr id="23" name="Oval 22">
                <a:extLst>
                  <a:ext uri="{FF2B5EF4-FFF2-40B4-BE49-F238E27FC236}">
                    <a16:creationId xmlns:a16="http://schemas.microsoft.com/office/drawing/2014/main" id="{0CA22C47-6C34-4E94-A949-14000C8D397C}"/>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24" name="TextBox 23">
                <a:extLst>
                  <a:ext uri="{FF2B5EF4-FFF2-40B4-BE49-F238E27FC236}">
                    <a16:creationId xmlns:a16="http://schemas.microsoft.com/office/drawing/2014/main" id="{F67D0C13-A701-4F09-AAB5-2A9F101BC83D}"/>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nvGrpSpPr>
            <p:cNvPr id="25" name="Group 24">
              <a:extLst>
                <a:ext uri="{FF2B5EF4-FFF2-40B4-BE49-F238E27FC236}">
                  <a16:creationId xmlns:a16="http://schemas.microsoft.com/office/drawing/2014/main" id="{6CF53B62-5EB8-4B6B-A4B3-5A8F57D387FF}"/>
                </a:ext>
              </a:extLst>
            </p:cNvPr>
            <p:cNvGrpSpPr/>
            <p:nvPr/>
          </p:nvGrpSpPr>
          <p:grpSpPr>
            <a:xfrm>
              <a:off x="2907929" y="1502174"/>
              <a:ext cx="1052308" cy="1052307"/>
              <a:chOff x="1991505" y="619033"/>
              <a:chExt cx="540000" cy="540000"/>
            </a:xfrm>
          </p:grpSpPr>
          <p:sp>
            <p:nvSpPr>
              <p:cNvPr id="26" name="Oval 25">
                <a:extLst>
                  <a:ext uri="{FF2B5EF4-FFF2-40B4-BE49-F238E27FC236}">
                    <a16:creationId xmlns:a16="http://schemas.microsoft.com/office/drawing/2014/main" id="{4D6C5F97-EB3D-48E8-9BB0-9F55648ADA87}"/>
                  </a:ext>
                </a:extLst>
              </p:cNvPr>
              <p:cNvSpPr/>
              <p:nvPr/>
            </p:nvSpPr>
            <p:spPr>
              <a:xfrm>
                <a:off x="1991505" y="619033"/>
                <a:ext cx="540000" cy="5400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latin typeface="SassoonCRInfantMedium" panose="02000603020000020003" pitchFamily="2" charset="77"/>
                </a:endParaRPr>
              </a:p>
            </p:txBody>
          </p:sp>
          <p:sp>
            <p:nvSpPr>
              <p:cNvPr id="27" name="TextBox 26">
                <a:extLst>
                  <a:ext uri="{FF2B5EF4-FFF2-40B4-BE49-F238E27FC236}">
                    <a16:creationId xmlns:a16="http://schemas.microsoft.com/office/drawing/2014/main" id="{64A76367-6AA1-4563-80E1-260C8EDFF7D4}"/>
                  </a:ext>
                </a:extLst>
              </p:cNvPr>
              <p:cNvSpPr txBox="1"/>
              <p:nvPr/>
            </p:nvSpPr>
            <p:spPr>
              <a:xfrm>
                <a:off x="1998604" y="738992"/>
                <a:ext cx="525804" cy="300082"/>
              </a:xfrm>
              <a:prstGeom prst="rect">
                <a:avLst/>
              </a:prstGeom>
              <a:noFill/>
            </p:spPr>
            <p:txBody>
              <a:bodyPr wrap="square" rtlCol="0">
                <a:spAutoFit/>
              </a:bodyPr>
              <a:lstStyle/>
              <a:p>
                <a:pPr lvl="0" algn="ctr"/>
                <a:r>
                  <a:rPr lang="en-US" sz="3200" b="1" dirty="0">
                    <a:solidFill>
                      <a:prstClr val="black"/>
                    </a:solidFill>
                    <a:latin typeface="Century Gothic" panose="020B0502020202020204" pitchFamily="34" charset="0"/>
                  </a:rPr>
                  <a:t>0.01</a:t>
                </a:r>
              </a:p>
            </p:txBody>
          </p:sp>
        </p:grpSp>
        <p:grpSp>
          <p:nvGrpSpPr>
            <p:cNvPr id="28" name="Group 27">
              <a:extLst>
                <a:ext uri="{FF2B5EF4-FFF2-40B4-BE49-F238E27FC236}">
                  <a16:creationId xmlns:a16="http://schemas.microsoft.com/office/drawing/2014/main" id="{0FCDD5AD-0820-4066-8E66-BD4EF9FD3A1B}"/>
                </a:ext>
              </a:extLst>
            </p:cNvPr>
            <p:cNvGrpSpPr/>
            <p:nvPr/>
          </p:nvGrpSpPr>
          <p:grpSpPr>
            <a:xfrm>
              <a:off x="4229247" y="1523455"/>
              <a:ext cx="1062745" cy="1052307"/>
              <a:chOff x="1988828" y="619033"/>
              <a:chExt cx="545356" cy="540000"/>
            </a:xfrm>
          </p:grpSpPr>
          <p:sp>
            <p:nvSpPr>
              <p:cNvPr id="29" name="Oval 28">
                <a:extLst>
                  <a:ext uri="{FF2B5EF4-FFF2-40B4-BE49-F238E27FC236}">
                    <a16:creationId xmlns:a16="http://schemas.microsoft.com/office/drawing/2014/main" id="{05810B9D-ACC0-417C-A3D1-1CAC7E5EF791}"/>
                  </a:ext>
                </a:extLst>
              </p:cNvPr>
              <p:cNvSpPr/>
              <p:nvPr/>
            </p:nvSpPr>
            <p:spPr>
              <a:xfrm>
                <a:off x="1988828" y="619033"/>
                <a:ext cx="540000" cy="5400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latin typeface="SassoonCRInfantMedium" panose="02000603020000020003" pitchFamily="2" charset="77"/>
                </a:endParaRPr>
              </a:p>
            </p:txBody>
          </p:sp>
          <p:sp>
            <p:nvSpPr>
              <p:cNvPr id="30" name="TextBox 29">
                <a:extLst>
                  <a:ext uri="{FF2B5EF4-FFF2-40B4-BE49-F238E27FC236}">
                    <a16:creationId xmlns:a16="http://schemas.microsoft.com/office/drawing/2014/main" id="{05815517-FAD1-4A45-B4AC-261B847E7C71}"/>
                  </a:ext>
                </a:extLst>
              </p:cNvPr>
              <p:cNvSpPr txBox="1"/>
              <p:nvPr/>
            </p:nvSpPr>
            <p:spPr>
              <a:xfrm>
                <a:off x="2008380" y="762046"/>
                <a:ext cx="525804" cy="300082"/>
              </a:xfrm>
              <a:prstGeom prst="rect">
                <a:avLst/>
              </a:prstGeom>
              <a:noFill/>
            </p:spPr>
            <p:txBody>
              <a:bodyPr wrap="square" rtlCol="0">
                <a:spAutoFit/>
              </a:bodyPr>
              <a:lstStyle/>
              <a:p>
                <a:pPr lvl="0" algn="ctr"/>
                <a:r>
                  <a:rPr lang="en-US" sz="3200" b="1" dirty="0">
                    <a:solidFill>
                      <a:prstClr val="black"/>
                    </a:solidFill>
                    <a:latin typeface="Century Gothic" panose="020B0502020202020204" pitchFamily="34" charset="0"/>
                  </a:rPr>
                  <a:t>0.01</a:t>
                </a:r>
              </a:p>
            </p:txBody>
          </p:sp>
        </p:grpSp>
        <p:grpSp>
          <p:nvGrpSpPr>
            <p:cNvPr id="31" name="Group 30">
              <a:extLst>
                <a:ext uri="{FF2B5EF4-FFF2-40B4-BE49-F238E27FC236}">
                  <a16:creationId xmlns:a16="http://schemas.microsoft.com/office/drawing/2014/main" id="{4BFF4A6F-9D3F-4FFC-A199-192B41A9A788}"/>
                </a:ext>
              </a:extLst>
            </p:cNvPr>
            <p:cNvGrpSpPr/>
            <p:nvPr/>
          </p:nvGrpSpPr>
          <p:grpSpPr>
            <a:xfrm>
              <a:off x="3529295" y="2650181"/>
              <a:ext cx="1052308" cy="1052307"/>
              <a:chOff x="1991505" y="619033"/>
              <a:chExt cx="540000" cy="540000"/>
            </a:xfrm>
          </p:grpSpPr>
          <p:sp>
            <p:nvSpPr>
              <p:cNvPr id="32" name="Oval 31">
                <a:extLst>
                  <a:ext uri="{FF2B5EF4-FFF2-40B4-BE49-F238E27FC236}">
                    <a16:creationId xmlns:a16="http://schemas.microsoft.com/office/drawing/2014/main" id="{36432B94-8BC8-4259-A1B5-68D88113ECF5}"/>
                  </a:ext>
                </a:extLst>
              </p:cNvPr>
              <p:cNvSpPr/>
              <p:nvPr/>
            </p:nvSpPr>
            <p:spPr>
              <a:xfrm>
                <a:off x="1991505" y="619033"/>
                <a:ext cx="540000" cy="5400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latin typeface="SassoonCRInfantMedium" panose="02000603020000020003" pitchFamily="2" charset="77"/>
                </a:endParaRPr>
              </a:p>
            </p:txBody>
          </p:sp>
          <p:sp>
            <p:nvSpPr>
              <p:cNvPr id="33" name="TextBox 32">
                <a:extLst>
                  <a:ext uri="{FF2B5EF4-FFF2-40B4-BE49-F238E27FC236}">
                    <a16:creationId xmlns:a16="http://schemas.microsoft.com/office/drawing/2014/main" id="{03D023D4-D7D7-4509-A86B-6215D1C012E2}"/>
                  </a:ext>
                </a:extLst>
              </p:cNvPr>
              <p:cNvSpPr txBox="1"/>
              <p:nvPr/>
            </p:nvSpPr>
            <p:spPr>
              <a:xfrm>
                <a:off x="1998604" y="738992"/>
                <a:ext cx="525804" cy="300082"/>
              </a:xfrm>
              <a:prstGeom prst="rect">
                <a:avLst/>
              </a:prstGeom>
              <a:noFill/>
            </p:spPr>
            <p:txBody>
              <a:bodyPr wrap="square" rtlCol="0">
                <a:spAutoFit/>
              </a:bodyPr>
              <a:lstStyle/>
              <a:p>
                <a:pPr lvl="0" algn="ctr"/>
                <a:r>
                  <a:rPr lang="en-US" sz="3200" b="1" dirty="0">
                    <a:solidFill>
                      <a:prstClr val="black"/>
                    </a:solidFill>
                    <a:latin typeface="Century Gothic" panose="020B0502020202020204" pitchFamily="34" charset="0"/>
                  </a:rPr>
                  <a:t>0.01</a:t>
                </a:r>
              </a:p>
            </p:txBody>
          </p:sp>
        </p:grpSp>
        <p:grpSp>
          <p:nvGrpSpPr>
            <p:cNvPr id="34" name="Group 33">
              <a:extLst>
                <a:ext uri="{FF2B5EF4-FFF2-40B4-BE49-F238E27FC236}">
                  <a16:creationId xmlns:a16="http://schemas.microsoft.com/office/drawing/2014/main" id="{F58A4622-CBF1-4922-9ECC-9773180ED26E}"/>
                </a:ext>
              </a:extLst>
            </p:cNvPr>
            <p:cNvGrpSpPr/>
            <p:nvPr/>
          </p:nvGrpSpPr>
          <p:grpSpPr>
            <a:xfrm>
              <a:off x="2310525" y="2650182"/>
              <a:ext cx="1052308" cy="1052307"/>
              <a:chOff x="1991505" y="619033"/>
              <a:chExt cx="540000" cy="540000"/>
            </a:xfrm>
          </p:grpSpPr>
          <p:sp>
            <p:nvSpPr>
              <p:cNvPr id="35" name="Oval 34">
                <a:extLst>
                  <a:ext uri="{FF2B5EF4-FFF2-40B4-BE49-F238E27FC236}">
                    <a16:creationId xmlns:a16="http://schemas.microsoft.com/office/drawing/2014/main" id="{14A9EC00-5A3E-4925-8389-9A19E731D141}"/>
                  </a:ext>
                </a:extLst>
              </p:cNvPr>
              <p:cNvSpPr/>
              <p:nvPr/>
            </p:nvSpPr>
            <p:spPr>
              <a:xfrm>
                <a:off x="1991505" y="619033"/>
                <a:ext cx="540000" cy="5400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latin typeface="SassoonCRInfantMedium" panose="02000603020000020003" pitchFamily="2" charset="77"/>
                </a:endParaRPr>
              </a:p>
            </p:txBody>
          </p:sp>
          <p:sp>
            <p:nvSpPr>
              <p:cNvPr id="36" name="TextBox 35">
                <a:extLst>
                  <a:ext uri="{FF2B5EF4-FFF2-40B4-BE49-F238E27FC236}">
                    <a16:creationId xmlns:a16="http://schemas.microsoft.com/office/drawing/2014/main" id="{E36E6F58-2039-4FBC-875C-CC13B4EA1006}"/>
                  </a:ext>
                </a:extLst>
              </p:cNvPr>
              <p:cNvSpPr txBox="1"/>
              <p:nvPr/>
            </p:nvSpPr>
            <p:spPr>
              <a:xfrm>
                <a:off x="1998604" y="738992"/>
                <a:ext cx="525804" cy="300082"/>
              </a:xfrm>
              <a:prstGeom prst="rect">
                <a:avLst/>
              </a:prstGeom>
              <a:noFill/>
            </p:spPr>
            <p:txBody>
              <a:bodyPr wrap="square" rtlCol="0">
                <a:spAutoFit/>
              </a:bodyPr>
              <a:lstStyle/>
              <a:p>
                <a:pPr lvl="0" algn="ctr"/>
                <a:r>
                  <a:rPr lang="en-US" sz="3200" b="1" dirty="0">
                    <a:solidFill>
                      <a:prstClr val="black"/>
                    </a:solidFill>
                    <a:latin typeface="Century Gothic" panose="020B0502020202020204" pitchFamily="34" charset="0"/>
                  </a:rPr>
                  <a:t>0.01</a:t>
                </a:r>
              </a:p>
            </p:txBody>
          </p:sp>
        </p:grpSp>
        <p:grpSp>
          <p:nvGrpSpPr>
            <p:cNvPr id="37" name="Group 36">
              <a:extLst>
                <a:ext uri="{FF2B5EF4-FFF2-40B4-BE49-F238E27FC236}">
                  <a16:creationId xmlns:a16="http://schemas.microsoft.com/office/drawing/2014/main" id="{0533E8FF-A6D0-4B47-AE81-B1A3A18DAE27}"/>
                </a:ext>
              </a:extLst>
            </p:cNvPr>
            <p:cNvGrpSpPr/>
            <p:nvPr/>
          </p:nvGrpSpPr>
          <p:grpSpPr>
            <a:xfrm>
              <a:off x="5133119" y="2692548"/>
              <a:ext cx="912000" cy="912000"/>
              <a:chOff x="2794860" y="1306279"/>
              <a:chExt cx="527845" cy="509152"/>
            </a:xfrm>
          </p:grpSpPr>
          <p:sp>
            <p:nvSpPr>
              <p:cNvPr id="38" name="Oval 37">
                <a:extLst>
                  <a:ext uri="{FF2B5EF4-FFF2-40B4-BE49-F238E27FC236}">
                    <a16:creationId xmlns:a16="http://schemas.microsoft.com/office/drawing/2014/main" id="{2D9BC403-498A-41BF-93C8-FE10F693BAE1}"/>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39" name="TextBox 38">
                <a:extLst>
                  <a:ext uri="{FF2B5EF4-FFF2-40B4-BE49-F238E27FC236}">
                    <a16:creationId xmlns:a16="http://schemas.microsoft.com/office/drawing/2014/main" id="{79C515F3-6F04-46C5-AA3A-F411200EE451}"/>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nvGrpSpPr>
            <p:cNvPr id="40" name="Group 39">
              <a:extLst>
                <a:ext uri="{FF2B5EF4-FFF2-40B4-BE49-F238E27FC236}">
                  <a16:creationId xmlns:a16="http://schemas.microsoft.com/office/drawing/2014/main" id="{BC99C56F-1863-4E9D-A4BA-B508EBF86198}"/>
                </a:ext>
              </a:extLst>
            </p:cNvPr>
            <p:cNvGrpSpPr/>
            <p:nvPr/>
          </p:nvGrpSpPr>
          <p:grpSpPr>
            <a:xfrm>
              <a:off x="7507727" y="2665836"/>
              <a:ext cx="912000" cy="912000"/>
              <a:chOff x="2794860" y="1306279"/>
              <a:chExt cx="527845" cy="509152"/>
            </a:xfrm>
          </p:grpSpPr>
          <p:sp>
            <p:nvSpPr>
              <p:cNvPr id="41" name="Oval 40">
                <a:extLst>
                  <a:ext uri="{FF2B5EF4-FFF2-40B4-BE49-F238E27FC236}">
                    <a16:creationId xmlns:a16="http://schemas.microsoft.com/office/drawing/2014/main" id="{F01CDD4D-99C2-4649-9788-61C98A10C632}"/>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42" name="TextBox 41">
                <a:extLst>
                  <a:ext uri="{FF2B5EF4-FFF2-40B4-BE49-F238E27FC236}">
                    <a16:creationId xmlns:a16="http://schemas.microsoft.com/office/drawing/2014/main" id="{5A3F7E33-C5E6-49DE-B929-7E013AB09BDE}"/>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spTree>
    <p:extLst>
      <p:ext uri="{BB962C8B-B14F-4D97-AF65-F5344CB8AC3E}">
        <p14:creationId xmlns:p14="http://schemas.microsoft.com/office/powerpoint/2010/main" val="2413012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What number do these counters represent? </a:t>
            </a:r>
            <a:r>
              <a:rPr lang="en-GB" sz="2000" b="1" dirty="0">
                <a:solidFill>
                  <a:srgbClr val="FF0000"/>
                </a:solidFill>
                <a:latin typeface="Century Gothic" panose="020B0502020202020204" pitchFamily="34" charset="0"/>
              </a:rPr>
              <a:t>0.145</a:t>
            </a: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endParaRPr lang="en-GB" sz="2000" b="1" dirty="0">
              <a:solidFill>
                <a:schemeClr val="tx1"/>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Add one hundredth.</a:t>
            </a:r>
          </a:p>
          <a:p>
            <a:pPr marL="88900" algn="ctr"/>
            <a:endParaRPr lang="en-GB" sz="2000" b="1" dirty="0">
              <a:solidFill>
                <a:schemeClr val="tx1"/>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If you then add 0.014, what number would you have?</a:t>
            </a:r>
          </a:p>
          <a:p>
            <a:pPr marL="88900" algn="ctr"/>
            <a:r>
              <a:rPr lang="en-GB" sz="2000" b="1" dirty="0">
                <a:solidFill>
                  <a:srgbClr val="FF0000"/>
                </a:solidFill>
                <a:latin typeface="Century Gothic" panose="020B0502020202020204" pitchFamily="34" charset="0"/>
              </a:rPr>
              <a:t>0.169</a:t>
            </a:r>
          </a:p>
        </p:txBody>
      </p:sp>
      <p:grpSp>
        <p:nvGrpSpPr>
          <p:cNvPr id="2" name="Group 1">
            <a:extLst>
              <a:ext uri="{FF2B5EF4-FFF2-40B4-BE49-F238E27FC236}">
                <a16:creationId xmlns:a16="http://schemas.microsoft.com/office/drawing/2014/main" id="{EFBA0217-DCDB-4B2B-9565-A0AEC651216D}"/>
              </a:ext>
            </a:extLst>
          </p:cNvPr>
          <p:cNvGrpSpPr/>
          <p:nvPr/>
        </p:nvGrpSpPr>
        <p:grpSpPr>
          <a:xfrm>
            <a:off x="969984" y="1451374"/>
            <a:ext cx="7449743" cy="2200315"/>
            <a:chOff x="969984" y="1502174"/>
            <a:chExt cx="7449743" cy="2200315"/>
          </a:xfrm>
        </p:grpSpPr>
        <p:sp>
          <p:nvSpPr>
            <p:cNvPr id="9" name="Oval 8">
              <a:extLst>
                <a:ext uri="{FF2B5EF4-FFF2-40B4-BE49-F238E27FC236}">
                  <a16:creationId xmlns:a16="http://schemas.microsoft.com/office/drawing/2014/main" id="{45529639-1845-4753-982C-81A42834325E}"/>
                </a:ext>
              </a:extLst>
            </p:cNvPr>
            <p:cNvSpPr/>
            <p:nvPr/>
          </p:nvSpPr>
          <p:spPr>
            <a:xfrm>
              <a:off x="969984" y="1585445"/>
              <a:ext cx="1296000" cy="1296000"/>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tx1"/>
                  </a:solidFill>
                  <a:latin typeface="Century Gothic" panose="020B0502020202020204" pitchFamily="34" charset="0"/>
                </a:rPr>
                <a:t>0.1</a:t>
              </a:r>
            </a:p>
          </p:txBody>
        </p:sp>
        <p:grpSp>
          <p:nvGrpSpPr>
            <p:cNvPr id="10" name="Group 9">
              <a:extLst>
                <a:ext uri="{FF2B5EF4-FFF2-40B4-BE49-F238E27FC236}">
                  <a16:creationId xmlns:a16="http://schemas.microsoft.com/office/drawing/2014/main" id="{90635F91-812A-4E42-8B05-4744CDB036C1}"/>
                </a:ext>
              </a:extLst>
            </p:cNvPr>
            <p:cNvGrpSpPr/>
            <p:nvPr/>
          </p:nvGrpSpPr>
          <p:grpSpPr>
            <a:xfrm>
              <a:off x="6320423" y="2663911"/>
              <a:ext cx="912000" cy="912000"/>
              <a:chOff x="2794860" y="1306279"/>
              <a:chExt cx="527845" cy="509152"/>
            </a:xfrm>
          </p:grpSpPr>
          <p:sp>
            <p:nvSpPr>
              <p:cNvPr id="11" name="Oval 10">
                <a:extLst>
                  <a:ext uri="{FF2B5EF4-FFF2-40B4-BE49-F238E27FC236}">
                    <a16:creationId xmlns:a16="http://schemas.microsoft.com/office/drawing/2014/main" id="{6FBB5503-E441-4C3D-BC93-643366EE2575}"/>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14" name="TextBox 13">
                <a:extLst>
                  <a:ext uri="{FF2B5EF4-FFF2-40B4-BE49-F238E27FC236}">
                    <a16:creationId xmlns:a16="http://schemas.microsoft.com/office/drawing/2014/main" id="{8C4B73B5-01BB-41B0-AB5D-889C41909002}"/>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nvGrpSpPr>
            <p:cNvPr id="15" name="Group 14">
              <a:extLst>
                <a:ext uri="{FF2B5EF4-FFF2-40B4-BE49-F238E27FC236}">
                  <a16:creationId xmlns:a16="http://schemas.microsoft.com/office/drawing/2014/main" id="{6C1AAC57-62E9-4AC2-9689-0B08C60609B4}"/>
                </a:ext>
              </a:extLst>
            </p:cNvPr>
            <p:cNvGrpSpPr/>
            <p:nvPr/>
          </p:nvGrpSpPr>
          <p:grpSpPr>
            <a:xfrm>
              <a:off x="6896546" y="1698828"/>
              <a:ext cx="912000" cy="912000"/>
              <a:chOff x="2794860" y="1306279"/>
              <a:chExt cx="527845" cy="509152"/>
            </a:xfrm>
          </p:grpSpPr>
          <p:sp>
            <p:nvSpPr>
              <p:cNvPr id="20" name="Oval 19">
                <a:extLst>
                  <a:ext uri="{FF2B5EF4-FFF2-40B4-BE49-F238E27FC236}">
                    <a16:creationId xmlns:a16="http://schemas.microsoft.com/office/drawing/2014/main" id="{6B2ECED5-4970-4904-A664-C91D8220B868}"/>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21" name="TextBox 20">
                <a:extLst>
                  <a:ext uri="{FF2B5EF4-FFF2-40B4-BE49-F238E27FC236}">
                    <a16:creationId xmlns:a16="http://schemas.microsoft.com/office/drawing/2014/main" id="{0466C9CE-DB3B-4C93-A12B-87C651B3AD99}"/>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nvGrpSpPr>
            <p:cNvPr id="22" name="Group 21">
              <a:extLst>
                <a:ext uri="{FF2B5EF4-FFF2-40B4-BE49-F238E27FC236}">
                  <a16:creationId xmlns:a16="http://schemas.microsoft.com/office/drawing/2014/main" id="{8DB58B86-FC93-42EA-B1D5-AE24E64AA087}"/>
                </a:ext>
              </a:extLst>
            </p:cNvPr>
            <p:cNvGrpSpPr/>
            <p:nvPr/>
          </p:nvGrpSpPr>
          <p:grpSpPr>
            <a:xfrm>
              <a:off x="5694296" y="1698828"/>
              <a:ext cx="912000" cy="912000"/>
              <a:chOff x="2794860" y="1306279"/>
              <a:chExt cx="527845" cy="509152"/>
            </a:xfrm>
          </p:grpSpPr>
          <p:sp>
            <p:nvSpPr>
              <p:cNvPr id="23" name="Oval 22">
                <a:extLst>
                  <a:ext uri="{FF2B5EF4-FFF2-40B4-BE49-F238E27FC236}">
                    <a16:creationId xmlns:a16="http://schemas.microsoft.com/office/drawing/2014/main" id="{0CA22C47-6C34-4E94-A949-14000C8D397C}"/>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24" name="TextBox 23">
                <a:extLst>
                  <a:ext uri="{FF2B5EF4-FFF2-40B4-BE49-F238E27FC236}">
                    <a16:creationId xmlns:a16="http://schemas.microsoft.com/office/drawing/2014/main" id="{F67D0C13-A701-4F09-AAB5-2A9F101BC83D}"/>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nvGrpSpPr>
            <p:cNvPr id="25" name="Group 24">
              <a:extLst>
                <a:ext uri="{FF2B5EF4-FFF2-40B4-BE49-F238E27FC236}">
                  <a16:creationId xmlns:a16="http://schemas.microsoft.com/office/drawing/2014/main" id="{6CF53B62-5EB8-4B6B-A4B3-5A8F57D387FF}"/>
                </a:ext>
              </a:extLst>
            </p:cNvPr>
            <p:cNvGrpSpPr/>
            <p:nvPr/>
          </p:nvGrpSpPr>
          <p:grpSpPr>
            <a:xfrm>
              <a:off x="2907929" y="1502174"/>
              <a:ext cx="1052308" cy="1052307"/>
              <a:chOff x="1991505" y="619033"/>
              <a:chExt cx="540000" cy="540000"/>
            </a:xfrm>
          </p:grpSpPr>
          <p:sp>
            <p:nvSpPr>
              <p:cNvPr id="26" name="Oval 25">
                <a:extLst>
                  <a:ext uri="{FF2B5EF4-FFF2-40B4-BE49-F238E27FC236}">
                    <a16:creationId xmlns:a16="http://schemas.microsoft.com/office/drawing/2014/main" id="{4D6C5F97-EB3D-48E8-9BB0-9F55648ADA87}"/>
                  </a:ext>
                </a:extLst>
              </p:cNvPr>
              <p:cNvSpPr/>
              <p:nvPr/>
            </p:nvSpPr>
            <p:spPr>
              <a:xfrm>
                <a:off x="1991505" y="619033"/>
                <a:ext cx="540000" cy="5400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latin typeface="SassoonCRInfantMedium" panose="02000603020000020003" pitchFamily="2" charset="77"/>
                </a:endParaRPr>
              </a:p>
            </p:txBody>
          </p:sp>
          <p:sp>
            <p:nvSpPr>
              <p:cNvPr id="27" name="TextBox 26">
                <a:extLst>
                  <a:ext uri="{FF2B5EF4-FFF2-40B4-BE49-F238E27FC236}">
                    <a16:creationId xmlns:a16="http://schemas.microsoft.com/office/drawing/2014/main" id="{64A76367-6AA1-4563-80E1-260C8EDFF7D4}"/>
                  </a:ext>
                </a:extLst>
              </p:cNvPr>
              <p:cNvSpPr txBox="1"/>
              <p:nvPr/>
            </p:nvSpPr>
            <p:spPr>
              <a:xfrm>
                <a:off x="1998604" y="738992"/>
                <a:ext cx="525804" cy="300082"/>
              </a:xfrm>
              <a:prstGeom prst="rect">
                <a:avLst/>
              </a:prstGeom>
              <a:noFill/>
            </p:spPr>
            <p:txBody>
              <a:bodyPr wrap="square" rtlCol="0">
                <a:spAutoFit/>
              </a:bodyPr>
              <a:lstStyle/>
              <a:p>
                <a:pPr lvl="0" algn="ctr"/>
                <a:r>
                  <a:rPr lang="en-US" sz="3200" b="1" dirty="0">
                    <a:solidFill>
                      <a:prstClr val="black"/>
                    </a:solidFill>
                    <a:latin typeface="Century Gothic" panose="020B0502020202020204" pitchFamily="34" charset="0"/>
                  </a:rPr>
                  <a:t>0.01</a:t>
                </a:r>
              </a:p>
            </p:txBody>
          </p:sp>
        </p:grpSp>
        <p:grpSp>
          <p:nvGrpSpPr>
            <p:cNvPr id="28" name="Group 27">
              <a:extLst>
                <a:ext uri="{FF2B5EF4-FFF2-40B4-BE49-F238E27FC236}">
                  <a16:creationId xmlns:a16="http://schemas.microsoft.com/office/drawing/2014/main" id="{0FCDD5AD-0820-4066-8E66-BD4EF9FD3A1B}"/>
                </a:ext>
              </a:extLst>
            </p:cNvPr>
            <p:cNvGrpSpPr/>
            <p:nvPr/>
          </p:nvGrpSpPr>
          <p:grpSpPr>
            <a:xfrm>
              <a:off x="4229247" y="1523455"/>
              <a:ext cx="1062745" cy="1052307"/>
              <a:chOff x="1988828" y="619033"/>
              <a:chExt cx="545356" cy="540000"/>
            </a:xfrm>
          </p:grpSpPr>
          <p:sp>
            <p:nvSpPr>
              <p:cNvPr id="29" name="Oval 28">
                <a:extLst>
                  <a:ext uri="{FF2B5EF4-FFF2-40B4-BE49-F238E27FC236}">
                    <a16:creationId xmlns:a16="http://schemas.microsoft.com/office/drawing/2014/main" id="{05810B9D-ACC0-417C-A3D1-1CAC7E5EF791}"/>
                  </a:ext>
                </a:extLst>
              </p:cNvPr>
              <p:cNvSpPr/>
              <p:nvPr/>
            </p:nvSpPr>
            <p:spPr>
              <a:xfrm>
                <a:off x="1988828" y="619033"/>
                <a:ext cx="540000" cy="5400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latin typeface="SassoonCRInfantMedium" panose="02000603020000020003" pitchFamily="2" charset="77"/>
                </a:endParaRPr>
              </a:p>
            </p:txBody>
          </p:sp>
          <p:sp>
            <p:nvSpPr>
              <p:cNvPr id="30" name="TextBox 29">
                <a:extLst>
                  <a:ext uri="{FF2B5EF4-FFF2-40B4-BE49-F238E27FC236}">
                    <a16:creationId xmlns:a16="http://schemas.microsoft.com/office/drawing/2014/main" id="{05815517-FAD1-4A45-B4AC-261B847E7C71}"/>
                  </a:ext>
                </a:extLst>
              </p:cNvPr>
              <p:cNvSpPr txBox="1"/>
              <p:nvPr/>
            </p:nvSpPr>
            <p:spPr>
              <a:xfrm>
                <a:off x="2008380" y="762046"/>
                <a:ext cx="525804" cy="300082"/>
              </a:xfrm>
              <a:prstGeom prst="rect">
                <a:avLst/>
              </a:prstGeom>
              <a:noFill/>
            </p:spPr>
            <p:txBody>
              <a:bodyPr wrap="square" rtlCol="0">
                <a:spAutoFit/>
              </a:bodyPr>
              <a:lstStyle/>
              <a:p>
                <a:pPr lvl="0" algn="ctr"/>
                <a:r>
                  <a:rPr lang="en-US" sz="3200" b="1" dirty="0">
                    <a:solidFill>
                      <a:prstClr val="black"/>
                    </a:solidFill>
                    <a:latin typeface="Century Gothic" panose="020B0502020202020204" pitchFamily="34" charset="0"/>
                  </a:rPr>
                  <a:t>0.01</a:t>
                </a:r>
              </a:p>
            </p:txBody>
          </p:sp>
        </p:grpSp>
        <p:grpSp>
          <p:nvGrpSpPr>
            <p:cNvPr id="31" name="Group 30">
              <a:extLst>
                <a:ext uri="{FF2B5EF4-FFF2-40B4-BE49-F238E27FC236}">
                  <a16:creationId xmlns:a16="http://schemas.microsoft.com/office/drawing/2014/main" id="{4BFF4A6F-9D3F-4FFC-A199-192B41A9A788}"/>
                </a:ext>
              </a:extLst>
            </p:cNvPr>
            <p:cNvGrpSpPr/>
            <p:nvPr/>
          </p:nvGrpSpPr>
          <p:grpSpPr>
            <a:xfrm>
              <a:off x="3529295" y="2650181"/>
              <a:ext cx="1052308" cy="1052307"/>
              <a:chOff x="1991505" y="619033"/>
              <a:chExt cx="540000" cy="540000"/>
            </a:xfrm>
          </p:grpSpPr>
          <p:sp>
            <p:nvSpPr>
              <p:cNvPr id="32" name="Oval 31">
                <a:extLst>
                  <a:ext uri="{FF2B5EF4-FFF2-40B4-BE49-F238E27FC236}">
                    <a16:creationId xmlns:a16="http://schemas.microsoft.com/office/drawing/2014/main" id="{36432B94-8BC8-4259-A1B5-68D88113ECF5}"/>
                  </a:ext>
                </a:extLst>
              </p:cNvPr>
              <p:cNvSpPr/>
              <p:nvPr/>
            </p:nvSpPr>
            <p:spPr>
              <a:xfrm>
                <a:off x="1991505" y="619033"/>
                <a:ext cx="540000" cy="5400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latin typeface="SassoonCRInfantMedium" panose="02000603020000020003" pitchFamily="2" charset="77"/>
                </a:endParaRPr>
              </a:p>
            </p:txBody>
          </p:sp>
          <p:sp>
            <p:nvSpPr>
              <p:cNvPr id="33" name="TextBox 32">
                <a:extLst>
                  <a:ext uri="{FF2B5EF4-FFF2-40B4-BE49-F238E27FC236}">
                    <a16:creationId xmlns:a16="http://schemas.microsoft.com/office/drawing/2014/main" id="{03D023D4-D7D7-4509-A86B-6215D1C012E2}"/>
                  </a:ext>
                </a:extLst>
              </p:cNvPr>
              <p:cNvSpPr txBox="1"/>
              <p:nvPr/>
            </p:nvSpPr>
            <p:spPr>
              <a:xfrm>
                <a:off x="1998604" y="738992"/>
                <a:ext cx="525804" cy="300082"/>
              </a:xfrm>
              <a:prstGeom prst="rect">
                <a:avLst/>
              </a:prstGeom>
              <a:noFill/>
            </p:spPr>
            <p:txBody>
              <a:bodyPr wrap="square" rtlCol="0">
                <a:spAutoFit/>
              </a:bodyPr>
              <a:lstStyle/>
              <a:p>
                <a:pPr lvl="0" algn="ctr"/>
                <a:r>
                  <a:rPr lang="en-US" sz="3200" b="1" dirty="0">
                    <a:solidFill>
                      <a:prstClr val="black"/>
                    </a:solidFill>
                    <a:latin typeface="Century Gothic" panose="020B0502020202020204" pitchFamily="34" charset="0"/>
                  </a:rPr>
                  <a:t>0.01</a:t>
                </a:r>
              </a:p>
            </p:txBody>
          </p:sp>
        </p:grpSp>
        <p:grpSp>
          <p:nvGrpSpPr>
            <p:cNvPr id="34" name="Group 33">
              <a:extLst>
                <a:ext uri="{FF2B5EF4-FFF2-40B4-BE49-F238E27FC236}">
                  <a16:creationId xmlns:a16="http://schemas.microsoft.com/office/drawing/2014/main" id="{F58A4622-CBF1-4922-9ECC-9773180ED26E}"/>
                </a:ext>
              </a:extLst>
            </p:cNvPr>
            <p:cNvGrpSpPr/>
            <p:nvPr/>
          </p:nvGrpSpPr>
          <p:grpSpPr>
            <a:xfrm>
              <a:off x="2310525" y="2650182"/>
              <a:ext cx="1052308" cy="1052307"/>
              <a:chOff x="1991505" y="619033"/>
              <a:chExt cx="540000" cy="540000"/>
            </a:xfrm>
          </p:grpSpPr>
          <p:sp>
            <p:nvSpPr>
              <p:cNvPr id="35" name="Oval 34">
                <a:extLst>
                  <a:ext uri="{FF2B5EF4-FFF2-40B4-BE49-F238E27FC236}">
                    <a16:creationId xmlns:a16="http://schemas.microsoft.com/office/drawing/2014/main" id="{14A9EC00-5A3E-4925-8389-9A19E731D141}"/>
                  </a:ext>
                </a:extLst>
              </p:cNvPr>
              <p:cNvSpPr/>
              <p:nvPr/>
            </p:nvSpPr>
            <p:spPr>
              <a:xfrm>
                <a:off x="1991505" y="619033"/>
                <a:ext cx="540000" cy="540000"/>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solidFill>
                  <a:latin typeface="SassoonCRInfantMedium" panose="02000603020000020003" pitchFamily="2" charset="77"/>
                </a:endParaRPr>
              </a:p>
            </p:txBody>
          </p:sp>
          <p:sp>
            <p:nvSpPr>
              <p:cNvPr id="36" name="TextBox 35">
                <a:extLst>
                  <a:ext uri="{FF2B5EF4-FFF2-40B4-BE49-F238E27FC236}">
                    <a16:creationId xmlns:a16="http://schemas.microsoft.com/office/drawing/2014/main" id="{E36E6F58-2039-4FBC-875C-CC13B4EA1006}"/>
                  </a:ext>
                </a:extLst>
              </p:cNvPr>
              <p:cNvSpPr txBox="1"/>
              <p:nvPr/>
            </p:nvSpPr>
            <p:spPr>
              <a:xfrm>
                <a:off x="1998604" y="738992"/>
                <a:ext cx="525804" cy="300082"/>
              </a:xfrm>
              <a:prstGeom prst="rect">
                <a:avLst/>
              </a:prstGeom>
              <a:noFill/>
            </p:spPr>
            <p:txBody>
              <a:bodyPr wrap="square" rtlCol="0">
                <a:spAutoFit/>
              </a:bodyPr>
              <a:lstStyle/>
              <a:p>
                <a:pPr lvl="0" algn="ctr"/>
                <a:r>
                  <a:rPr lang="en-US" sz="3200" b="1" dirty="0">
                    <a:solidFill>
                      <a:prstClr val="black"/>
                    </a:solidFill>
                    <a:latin typeface="Century Gothic" panose="020B0502020202020204" pitchFamily="34" charset="0"/>
                  </a:rPr>
                  <a:t>0.01</a:t>
                </a:r>
              </a:p>
            </p:txBody>
          </p:sp>
        </p:grpSp>
        <p:grpSp>
          <p:nvGrpSpPr>
            <p:cNvPr id="37" name="Group 36">
              <a:extLst>
                <a:ext uri="{FF2B5EF4-FFF2-40B4-BE49-F238E27FC236}">
                  <a16:creationId xmlns:a16="http://schemas.microsoft.com/office/drawing/2014/main" id="{0533E8FF-A6D0-4B47-AE81-B1A3A18DAE27}"/>
                </a:ext>
              </a:extLst>
            </p:cNvPr>
            <p:cNvGrpSpPr/>
            <p:nvPr/>
          </p:nvGrpSpPr>
          <p:grpSpPr>
            <a:xfrm>
              <a:off x="5133119" y="2692548"/>
              <a:ext cx="912000" cy="912000"/>
              <a:chOff x="2794860" y="1306279"/>
              <a:chExt cx="527845" cy="509152"/>
            </a:xfrm>
          </p:grpSpPr>
          <p:sp>
            <p:nvSpPr>
              <p:cNvPr id="38" name="Oval 37">
                <a:extLst>
                  <a:ext uri="{FF2B5EF4-FFF2-40B4-BE49-F238E27FC236}">
                    <a16:creationId xmlns:a16="http://schemas.microsoft.com/office/drawing/2014/main" id="{2D9BC403-498A-41BF-93C8-FE10F693BAE1}"/>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39" name="TextBox 38">
                <a:extLst>
                  <a:ext uri="{FF2B5EF4-FFF2-40B4-BE49-F238E27FC236}">
                    <a16:creationId xmlns:a16="http://schemas.microsoft.com/office/drawing/2014/main" id="{79C515F3-6F04-46C5-AA3A-F411200EE451}"/>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nvGrpSpPr>
            <p:cNvPr id="40" name="Group 39">
              <a:extLst>
                <a:ext uri="{FF2B5EF4-FFF2-40B4-BE49-F238E27FC236}">
                  <a16:creationId xmlns:a16="http://schemas.microsoft.com/office/drawing/2014/main" id="{BC99C56F-1863-4E9D-A4BA-B508EBF86198}"/>
                </a:ext>
              </a:extLst>
            </p:cNvPr>
            <p:cNvGrpSpPr/>
            <p:nvPr/>
          </p:nvGrpSpPr>
          <p:grpSpPr>
            <a:xfrm>
              <a:off x="7507727" y="2665836"/>
              <a:ext cx="912000" cy="912000"/>
              <a:chOff x="2794860" y="1306279"/>
              <a:chExt cx="527845" cy="509152"/>
            </a:xfrm>
          </p:grpSpPr>
          <p:sp>
            <p:nvSpPr>
              <p:cNvPr id="41" name="Oval 40">
                <a:extLst>
                  <a:ext uri="{FF2B5EF4-FFF2-40B4-BE49-F238E27FC236}">
                    <a16:creationId xmlns:a16="http://schemas.microsoft.com/office/drawing/2014/main" id="{F01CDD4D-99C2-4649-9788-61C98A10C632}"/>
                  </a:ext>
                </a:extLst>
              </p:cNvPr>
              <p:cNvSpPr/>
              <p:nvPr/>
            </p:nvSpPr>
            <p:spPr>
              <a:xfrm>
                <a:off x="2794860" y="1306279"/>
                <a:ext cx="527845" cy="509152"/>
              </a:xfrm>
              <a:prstGeom prst="ellipse">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assoonCRInfantMedium" panose="02000603020000020003" pitchFamily="2" charset="77"/>
                </a:endParaRPr>
              </a:p>
            </p:txBody>
          </p:sp>
          <p:sp>
            <p:nvSpPr>
              <p:cNvPr id="42" name="TextBox 41">
                <a:extLst>
                  <a:ext uri="{FF2B5EF4-FFF2-40B4-BE49-F238E27FC236}">
                    <a16:creationId xmlns:a16="http://schemas.microsoft.com/office/drawing/2014/main" id="{5A3F7E33-C5E6-49DE-B929-7E013AB09BDE}"/>
                  </a:ext>
                </a:extLst>
              </p:cNvPr>
              <p:cNvSpPr txBox="1"/>
              <p:nvPr/>
            </p:nvSpPr>
            <p:spPr>
              <a:xfrm>
                <a:off x="2802860" y="1457760"/>
                <a:ext cx="511845" cy="206191"/>
              </a:xfrm>
              <a:prstGeom prst="rect">
                <a:avLst/>
              </a:prstGeom>
              <a:noFill/>
            </p:spPr>
            <p:txBody>
              <a:bodyPr wrap="square" rtlCol="0">
                <a:spAutoFit/>
              </a:bodyPr>
              <a:lstStyle/>
              <a:p>
                <a:pPr lvl="0" algn="ctr"/>
                <a:r>
                  <a:rPr lang="en-US" b="1" dirty="0">
                    <a:solidFill>
                      <a:prstClr val="black"/>
                    </a:solidFill>
                    <a:latin typeface="Century Gothic" panose="020B0502020202020204" pitchFamily="34" charset="0"/>
                  </a:rPr>
                  <a:t>0.001</a:t>
                </a:r>
              </a:p>
            </p:txBody>
          </p:sp>
        </p:grpSp>
      </p:grpSp>
    </p:spTree>
    <p:extLst>
      <p:ext uri="{BB962C8B-B14F-4D97-AF65-F5344CB8AC3E}">
        <p14:creationId xmlns:p14="http://schemas.microsoft.com/office/powerpoint/2010/main" val="3248634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Complete the part whole model.</a:t>
            </a: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13" name="Group 12">
            <a:extLst>
              <a:ext uri="{FF2B5EF4-FFF2-40B4-BE49-F238E27FC236}">
                <a16:creationId xmlns:a16="http://schemas.microsoft.com/office/drawing/2014/main" id="{6DA3DDC6-FD08-4E14-9D00-BB7A7AB002F4}"/>
              </a:ext>
            </a:extLst>
          </p:cNvPr>
          <p:cNvGrpSpPr/>
          <p:nvPr/>
        </p:nvGrpSpPr>
        <p:grpSpPr>
          <a:xfrm>
            <a:off x="2894565" y="1846749"/>
            <a:ext cx="3397841" cy="3569988"/>
            <a:chOff x="922365" y="7006020"/>
            <a:chExt cx="1441016" cy="1665424"/>
          </a:xfrm>
        </p:grpSpPr>
        <p:sp>
          <p:nvSpPr>
            <p:cNvPr id="21" name="Oval 20">
              <a:extLst>
                <a:ext uri="{FF2B5EF4-FFF2-40B4-BE49-F238E27FC236}">
                  <a16:creationId xmlns:a16="http://schemas.microsoft.com/office/drawing/2014/main" id="{5DB2F400-A098-46D8-AF4C-AAA9F746CF86}"/>
                </a:ext>
              </a:extLst>
            </p:cNvPr>
            <p:cNvSpPr/>
            <p:nvPr/>
          </p:nvSpPr>
          <p:spPr>
            <a:xfrm>
              <a:off x="1307983" y="7006020"/>
              <a:ext cx="684297" cy="75272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b="1" dirty="0">
                <a:solidFill>
                  <a:srgbClr val="FF0000"/>
                </a:solidFill>
                <a:latin typeface="Century Gothic" panose="020B0502020202020204" pitchFamily="34" charset="0"/>
              </a:endParaRPr>
            </a:p>
          </p:txBody>
        </p:sp>
        <p:sp>
          <p:nvSpPr>
            <p:cNvPr id="22" name="Oval 21">
              <a:extLst>
                <a:ext uri="{FF2B5EF4-FFF2-40B4-BE49-F238E27FC236}">
                  <a16:creationId xmlns:a16="http://schemas.microsoft.com/office/drawing/2014/main" id="{DB486A0F-BEE3-4046-B86D-A68C79F2B2BF}"/>
                </a:ext>
              </a:extLst>
            </p:cNvPr>
            <p:cNvSpPr/>
            <p:nvPr/>
          </p:nvSpPr>
          <p:spPr>
            <a:xfrm>
              <a:off x="922365" y="7913286"/>
              <a:ext cx="684297" cy="75272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0.756</a:t>
              </a:r>
            </a:p>
          </p:txBody>
        </p:sp>
        <p:sp>
          <p:nvSpPr>
            <p:cNvPr id="23" name="Oval 22">
              <a:extLst>
                <a:ext uri="{FF2B5EF4-FFF2-40B4-BE49-F238E27FC236}">
                  <a16:creationId xmlns:a16="http://schemas.microsoft.com/office/drawing/2014/main" id="{76CCAF3A-406A-4EE4-926A-1C7B118BF6E6}"/>
                </a:ext>
              </a:extLst>
            </p:cNvPr>
            <p:cNvSpPr/>
            <p:nvPr/>
          </p:nvSpPr>
          <p:spPr>
            <a:xfrm>
              <a:off x="1679084" y="7918718"/>
              <a:ext cx="684297" cy="75272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0.215</a:t>
              </a:r>
            </a:p>
          </p:txBody>
        </p:sp>
        <p:cxnSp>
          <p:nvCxnSpPr>
            <p:cNvPr id="24" name="Straight Connector 23">
              <a:extLst>
                <a:ext uri="{FF2B5EF4-FFF2-40B4-BE49-F238E27FC236}">
                  <a16:creationId xmlns:a16="http://schemas.microsoft.com/office/drawing/2014/main" id="{64D38FC9-4E63-49EE-B675-EA41A87D3844}"/>
                </a:ext>
              </a:extLst>
            </p:cNvPr>
            <p:cNvCxnSpPr>
              <a:cxnSpLocks/>
              <a:stCxn id="21" idx="3"/>
              <a:endCxn id="22" idx="0"/>
            </p:cNvCxnSpPr>
            <p:nvPr/>
          </p:nvCxnSpPr>
          <p:spPr>
            <a:xfrm flipH="1">
              <a:off x="1264514" y="7648512"/>
              <a:ext cx="143682" cy="2647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3551559-C691-49B6-AC93-29599EB2F167}"/>
                </a:ext>
              </a:extLst>
            </p:cNvPr>
            <p:cNvCxnSpPr>
              <a:cxnSpLocks/>
              <a:stCxn id="21" idx="5"/>
              <a:endCxn id="23" idx="0"/>
            </p:cNvCxnSpPr>
            <p:nvPr/>
          </p:nvCxnSpPr>
          <p:spPr>
            <a:xfrm>
              <a:off x="1892067" y="7648512"/>
              <a:ext cx="129166" cy="2702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12251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pPr marL="88900" algn="ctr"/>
            <a:r>
              <a:rPr lang="en-GB" sz="2000" b="1" dirty="0">
                <a:solidFill>
                  <a:schemeClr val="tx1"/>
                </a:solidFill>
                <a:latin typeface="Century Gothic" panose="020B0502020202020204" pitchFamily="34" charset="0"/>
              </a:rPr>
              <a:t>Complete the part whole model.</a:t>
            </a: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13" name="Group 12">
            <a:extLst>
              <a:ext uri="{FF2B5EF4-FFF2-40B4-BE49-F238E27FC236}">
                <a16:creationId xmlns:a16="http://schemas.microsoft.com/office/drawing/2014/main" id="{6DA3DDC6-FD08-4E14-9D00-BB7A7AB002F4}"/>
              </a:ext>
            </a:extLst>
          </p:cNvPr>
          <p:cNvGrpSpPr/>
          <p:nvPr/>
        </p:nvGrpSpPr>
        <p:grpSpPr>
          <a:xfrm>
            <a:off x="2894565" y="1846749"/>
            <a:ext cx="3397841" cy="3569988"/>
            <a:chOff x="922365" y="7006020"/>
            <a:chExt cx="1441016" cy="1665424"/>
          </a:xfrm>
        </p:grpSpPr>
        <p:sp>
          <p:nvSpPr>
            <p:cNvPr id="21" name="Oval 20">
              <a:extLst>
                <a:ext uri="{FF2B5EF4-FFF2-40B4-BE49-F238E27FC236}">
                  <a16:creationId xmlns:a16="http://schemas.microsoft.com/office/drawing/2014/main" id="{5DB2F400-A098-46D8-AF4C-AAA9F746CF86}"/>
                </a:ext>
              </a:extLst>
            </p:cNvPr>
            <p:cNvSpPr/>
            <p:nvPr/>
          </p:nvSpPr>
          <p:spPr>
            <a:xfrm>
              <a:off x="1307983" y="7006020"/>
              <a:ext cx="684297" cy="75272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FF0000"/>
                  </a:solidFill>
                  <a:latin typeface="Century Gothic" panose="020B0502020202020204" pitchFamily="34" charset="0"/>
                </a:rPr>
                <a:t>0.971</a:t>
              </a:r>
            </a:p>
          </p:txBody>
        </p:sp>
        <p:sp>
          <p:nvSpPr>
            <p:cNvPr id="22" name="Oval 21">
              <a:extLst>
                <a:ext uri="{FF2B5EF4-FFF2-40B4-BE49-F238E27FC236}">
                  <a16:creationId xmlns:a16="http://schemas.microsoft.com/office/drawing/2014/main" id="{DB486A0F-BEE3-4046-B86D-A68C79F2B2BF}"/>
                </a:ext>
              </a:extLst>
            </p:cNvPr>
            <p:cNvSpPr/>
            <p:nvPr/>
          </p:nvSpPr>
          <p:spPr>
            <a:xfrm>
              <a:off x="922365" y="7913286"/>
              <a:ext cx="684297" cy="75272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0.756</a:t>
              </a:r>
            </a:p>
          </p:txBody>
        </p:sp>
        <p:sp>
          <p:nvSpPr>
            <p:cNvPr id="23" name="Oval 22">
              <a:extLst>
                <a:ext uri="{FF2B5EF4-FFF2-40B4-BE49-F238E27FC236}">
                  <a16:creationId xmlns:a16="http://schemas.microsoft.com/office/drawing/2014/main" id="{76CCAF3A-406A-4EE4-926A-1C7B118BF6E6}"/>
                </a:ext>
              </a:extLst>
            </p:cNvPr>
            <p:cNvSpPr/>
            <p:nvPr/>
          </p:nvSpPr>
          <p:spPr>
            <a:xfrm>
              <a:off x="1679084" y="7918718"/>
              <a:ext cx="684297" cy="75272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0.215</a:t>
              </a:r>
            </a:p>
          </p:txBody>
        </p:sp>
        <p:cxnSp>
          <p:nvCxnSpPr>
            <p:cNvPr id="24" name="Straight Connector 23">
              <a:extLst>
                <a:ext uri="{FF2B5EF4-FFF2-40B4-BE49-F238E27FC236}">
                  <a16:creationId xmlns:a16="http://schemas.microsoft.com/office/drawing/2014/main" id="{64D38FC9-4E63-49EE-B675-EA41A87D3844}"/>
                </a:ext>
              </a:extLst>
            </p:cNvPr>
            <p:cNvCxnSpPr>
              <a:cxnSpLocks/>
              <a:stCxn id="21" idx="3"/>
              <a:endCxn id="22" idx="0"/>
            </p:cNvCxnSpPr>
            <p:nvPr/>
          </p:nvCxnSpPr>
          <p:spPr>
            <a:xfrm flipH="1">
              <a:off x="1264514" y="7648512"/>
              <a:ext cx="143682" cy="2647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3551559-C691-49B6-AC93-29599EB2F167}"/>
                </a:ext>
              </a:extLst>
            </p:cNvPr>
            <p:cNvCxnSpPr>
              <a:cxnSpLocks/>
              <a:stCxn id="21" idx="5"/>
              <a:endCxn id="23" idx="0"/>
            </p:cNvCxnSpPr>
            <p:nvPr/>
          </p:nvCxnSpPr>
          <p:spPr>
            <a:xfrm>
              <a:off x="1892067" y="7648512"/>
              <a:ext cx="129166" cy="2702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77504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2f329b899d1e0c453f9d86bb194f90f">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1d87f36caa9ec3a2d6f114e9f26bf426"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0EF8F11D-A449-4684-B8E0-461263A2E192}">
  <ds:schemaRefs>
    <ds:schemaRef ds:uri="http://schemas.openxmlformats.org/package/2006/metadata/core-properties"/>
    <ds:schemaRef ds:uri="5c7a0828-c5e4-45f8-a074-18a8fdc88ec6"/>
    <ds:schemaRef ds:uri="http://purl.org/dc/elements/1.1/"/>
    <ds:schemaRef ds:uri="http://schemas.microsoft.com/office/2006/documentManagement/types"/>
    <ds:schemaRef ds:uri="http://purl.org/dc/terms/"/>
    <ds:schemaRef ds:uri="http://schemas.microsoft.com/office/infopath/2007/PartnerControls"/>
    <ds:schemaRef ds:uri="http://purl.org/dc/dcmitype/"/>
    <ds:schemaRef ds:uri="86144f90-c7b6-48d0-aae5-f5e9e48cc3df"/>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27BDC1AB-0879-40E5-AA5E-13B9FB16FA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44f90-c7b6-48d0-aae5-f5e9e48cc3df"/>
    <ds:schemaRef ds:uri="5c7a0828-c5e4-45f8-a074-18a8fdc88e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1909</TotalTime>
  <Words>843</Words>
  <Application>Microsoft Office PowerPoint</Application>
  <PresentationFormat>On-screen Show (4:3)</PresentationFormat>
  <Paragraphs>480</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Y5 Summer 1 Block 1 PPT Adding Decimals within 1</dc:title>
  <dc:creator>Ashleigh Sobol</dc:creator>
  <cp:lastModifiedBy>Jan Fitzpatrick</cp:lastModifiedBy>
  <cp:revision>63</cp:revision>
  <dcterms:created xsi:type="dcterms:W3CDTF">2018-03-17T10:08:43Z</dcterms:created>
  <dcterms:modified xsi:type="dcterms:W3CDTF">2019-05-22T07:46:31Z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ies>
</file>